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5"/>
  </p:notesMasterIdLst>
  <p:handoutMasterIdLst>
    <p:handoutMasterId r:id="rId16"/>
  </p:handoutMasterIdLst>
  <p:sldIdLst>
    <p:sldId id="325" r:id="rId4"/>
    <p:sldId id="365" r:id="rId5"/>
    <p:sldId id="366" r:id="rId6"/>
    <p:sldId id="375" r:id="rId7"/>
    <p:sldId id="395" r:id="rId8"/>
    <p:sldId id="392" r:id="rId9"/>
    <p:sldId id="396" r:id="rId10"/>
    <p:sldId id="397" r:id="rId11"/>
    <p:sldId id="394" r:id="rId12"/>
    <p:sldId id="393" r:id="rId13"/>
    <p:sldId id="35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gi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B419CCE8-68CE-4C66-90D8-E9FFB0C80EC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190" y="152401"/>
            <a:ext cx="871509" cy="66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3-17-0072-00-0000-Session #3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#3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[Dillon </a:t>
            </a:r>
            <a:r>
              <a:rPr lang="en-US" dirty="0" err="1"/>
              <a:t>Seo</a:t>
            </a:r>
            <a:r>
              <a:rPr lang="en-US" dirty="0"/>
              <a:t> / </a:t>
            </a:r>
            <a:r>
              <a:rPr lang="en-US" dirty="0" err="1"/>
              <a:t>VoleR</a:t>
            </a:r>
            <a:r>
              <a:rPr lang="en-US" dirty="0"/>
              <a:t> Creative]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2018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41D9E88-ABBE-4E0F-8CDF-517CBCE8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F64E470-05AA-4AC4-BC6B-69D3D6688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536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200000"/>
              </a:lnSpc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</a:t>
            </a:r>
            <a:r>
              <a:rPr lang="en-US" sz="2400" b="1" kern="0" dirty="0">
                <a:solidFill>
                  <a:srgbClr val="3333CC"/>
                </a:solidFill>
                <a:latin typeface="Times New Roman"/>
              </a:rPr>
              <a:t>29- 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01, 2018, </a:t>
            </a:r>
            <a:r>
              <a:rPr lang="en-US" sz="2400" b="1" kern="0" dirty="0">
                <a:solidFill>
                  <a:srgbClr val="3333CC"/>
                </a:solidFill>
                <a:latin typeface="Times New Roman"/>
              </a:rPr>
              <a:t>TTA</a:t>
            </a:r>
            <a:r>
              <a:rPr lang="es-ES" sz="2400" b="1" kern="0" dirty="0">
                <a:solidFill>
                  <a:srgbClr val="3333CC"/>
                </a:solidFill>
                <a:latin typeface="Times New Roman"/>
              </a:rPr>
              <a:t>, Bundang-gu, </a:t>
            </a:r>
            <a:br>
              <a:rPr lang="es-ES" sz="2400" b="1" kern="0" dirty="0">
                <a:solidFill>
                  <a:srgbClr val="3333CC"/>
                </a:solidFill>
                <a:latin typeface="Times New Roman"/>
              </a:rPr>
            </a:br>
            <a:r>
              <a:rPr lang="es-ES" sz="2400" b="1" kern="0" dirty="0">
                <a:solidFill>
                  <a:srgbClr val="3333CC"/>
                </a:solidFill>
                <a:latin typeface="Times New Roman"/>
              </a:rPr>
              <a:t>Gyeonggi-do, 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Korea</a:t>
            </a:r>
          </a:p>
          <a:p>
            <a:pPr lvl="0">
              <a:lnSpc>
                <a:spcPct val="200000"/>
              </a:lnSpc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April 23-26, 2018, </a:t>
            </a:r>
            <a:r>
              <a:rPr lang="en-US" sz="2400" b="1" kern="0" dirty="0">
                <a:solidFill>
                  <a:srgbClr val="FF0000"/>
                </a:solidFill>
                <a:latin typeface="Times New Roman"/>
              </a:rPr>
              <a:t>TBD,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Tokyo, Japan</a:t>
            </a:r>
          </a:p>
          <a:p>
            <a:pPr lvl="0">
              <a:lnSpc>
                <a:spcPct val="200000"/>
              </a:lnSpc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July 16-19, 2018, </a:t>
            </a:r>
            <a:r>
              <a:rPr lang="es-ES" sz="2400" b="1" kern="0" dirty="0">
                <a:solidFill>
                  <a:srgbClr val="0000FF"/>
                </a:solidFill>
                <a:latin typeface="Times New Roman"/>
              </a:rPr>
              <a:t>10662 Los Vaqueros Circle, Los Alamitos, California 90720 (​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IEEE-SA Office), LA, USA</a:t>
            </a:r>
            <a:endParaRPr lang="en-US" sz="2000" b="1" kern="0" dirty="0">
              <a:solidFill>
                <a:srgbClr val="0066A1"/>
              </a:solidFill>
              <a:latin typeface="Times New Roman"/>
            </a:endParaRPr>
          </a:p>
          <a:p>
            <a:pPr lvl="0">
              <a:lnSpc>
                <a:spcPct val="200000"/>
              </a:lnSpc>
            </a:pPr>
            <a:r>
              <a:rPr lang="en-US" sz="2400" b="1" kern="0" dirty="0">
                <a:solidFill>
                  <a:srgbClr val="FF0000"/>
                </a:solidFill>
                <a:latin typeface="Times New Roman"/>
              </a:rPr>
              <a:t>October 08-11, 2018, 1 </a:t>
            </a:r>
            <a:r>
              <a:rPr lang="en-US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sz="2400" b="1" kern="0" dirty="0">
                <a:solidFill>
                  <a:srgbClr val="FF0000"/>
                </a:solidFill>
                <a:latin typeface="Times New Roman"/>
              </a:rPr>
              <a:t> Walk #04-07 South Tower, Solaris, IEEE-SA Office, Singapore, 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Singapore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512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443730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P3079 Session #3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2017-11-04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Dongil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VoleR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Creative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dillon@volercreative.com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P3079</a:t>
            </a:r>
            <a:br>
              <a:rPr lang="en-GB" altLang="ko-KR" sz="1800" dirty="0"/>
            </a:br>
            <a:r>
              <a:rPr lang="en-US" altLang="ko-KR" sz="1800" dirty="0"/>
              <a:t>HMD Based 3D Content Motion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C608A9AF-75D2-4905-93AD-85AE4CCA6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452" y="5192442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285750" indent="-103188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 Meeting Room: 505 Meeting room of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北京亦创国际会展中心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6560576-A582-445D-93E4-D4AEC4267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71698"/>
              </p:ext>
            </p:extLst>
          </p:nvPr>
        </p:nvGraphicFramePr>
        <p:xfrm>
          <a:off x="837282" y="1186852"/>
          <a:ext cx="7469435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826265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32863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32863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32863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328634">
                  <a:extLst>
                    <a:ext uri="{9D8B030D-6E8A-4147-A177-3AD203B41FA5}">
                      <a16:colId xmlns:a16="http://schemas.microsoft.com/office/drawing/2014/main" val="463055966"/>
                    </a:ext>
                  </a:extLst>
                </a:gridCol>
                <a:gridCol w="1328634">
                  <a:extLst>
                    <a:ext uri="{9D8B030D-6E8A-4147-A177-3AD203B41FA5}">
                      <a16:colId xmlns:a16="http://schemas.microsoft.com/office/drawing/2014/main" val="3604593890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(Oct. 31, 2017)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(Nov. 1, 2017)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(Nov. 2, 2017)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(Nov. 3, 2017)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Saturday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(Nov. 4, 2017)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Registration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Discussion on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use-case by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Joint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with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P2048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Attend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International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VR Conference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Attend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International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VR Conference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Discussion on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use-case by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Joint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with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P2048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Discussion on Timeline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Discussion on overall Functional Requirements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Joint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with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P2048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Discussion on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use-case by TG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Discussion on overall Functional Requirements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5" name="바닥글 개체 틀 1">
            <a:extLst>
              <a:ext uri="{FF2B5EF4-FFF2-40B4-BE49-F238E27FC236}">
                <a16:creationId xmlns:a16="http://schemas.microsoft.com/office/drawing/2014/main" id="{0C1489B4-E441-4C47-8B25-02A8EB23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3-17-0072-00-0000-Session #3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C6FC5AF-F4C8-4617-8CFA-FC6E5695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location for January 2018 to be a conference room provided by TTA in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Bundang-gu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Gyeonggi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-do.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033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C6FC5AF-F4C8-4617-8CFA-FC6E5695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 to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approve the Development Timeline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.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Kim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Hyun-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Taek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Oh, Min-Seok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83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C6FC5AF-F4C8-4617-8CFA-FC6E56957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58444"/>
            <a:ext cx="8686800" cy="39094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Electing a new TG Chair for TG3 (Network TG).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Nominate:  Kim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Nam-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Vote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Outcome Approved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07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00976C-832B-4306-BA75-AF12551B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Development Timeline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49AB365-8E80-4D86-83A2-2E25083D3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3-17-0072-00-0000-Session #3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ADA7E6-3CE7-426B-921E-66FE1A8E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6" name="내용 개체 틀 2">
            <a:extLst>
              <a:ext uri="{FF2B5EF4-FFF2-40B4-BE49-F238E27FC236}">
                <a16:creationId xmlns:a16="http://schemas.microsoft.com/office/drawing/2014/main" id="{71AC66EE-8E68-4097-8B9A-1C10F8BD14E9}"/>
              </a:ext>
            </a:extLst>
          </p:cNvPr>
          <p:cNvSpPr txBox="1">
            <a:spLocks/>
          </p:cNvSpPr>
          <p:nvPr/>
        </p:nvSpPr>
        <p:spPr>
          <a:xfrm>
            <a:off x="76200" y="1140691"/>
            <a:ext cx="5562600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444500">
              <a:lnSpc>
                <a:spcPct val="100000"/>
              </a:lnSpc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PAR approved: 12/2016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Working Group 1st Letter Ballot: 06/2019 (20 days)</a:t>
            </a:r>
            <a:br>
              <a:rPr lang="en-US" altLang="ko-KR" sz="1400" dirty="0"/>
            </a:br>
            <a:r>
              <a:rPr lang="en-US" altLang="ko-KR" sz="1400" dirty="0"/>
              <a:t>- Before July meeting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/>
              <a:t>Working Group 2nd Letter Ballot: 09/2019 (20 days)</a:t>
            </a:r>
            <a:br>
              <a:rPr lang="en-US" altLang="ko-KR" sz="1400" dirty="0"/>
            </a:br>
            <a:r>
              <a:rPr lang="en-US" altLang="ko-KR" sz="1400" dirty="0"/>
              <a:t>- Before October meeting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ko-KR" altLang="en-US" sz="1400" dirty="0"/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7364D5F4-CAA2-4D88-8E7F-ED0C5F3DEC6E}"/>
              </a:ext>
            </a:extLst>
          </p:cNvPr>
          <p:cNvSpPr/>
          <p:nvPr/>
        </p:nvSpPr>
        <p:spPr>
          <a:xfrm>
            <a:off x="4551775" y="1111237"/>
            <a:ext cx="48629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Sponsor Ballot Invitation: 10/2019 (30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Sponsor Ballot: 11/2019 (30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Recirculation 1</a:t>
            </a:r>
            <a:r>
              <a:rPr lang="en-US" altLang="ko-K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Ballot: 02/2020 (10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Recirculation 2</a:t>
            </a:r>
            <a:r>
              <a:rPr lang="en-US" altLang="ko-KR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Ballot: 05/2020 (10 days)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to </a:t>
            </a:r>
            <a:r>
              <a:rPr lang="en-US" altLang="ko-K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RevCom</a:t>
            </a:r>
            <a:r>
              <a:rPr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07/2020</a:t>
            </a:r>
          </a:p>
          <a:p>
            <a:pPr marL="7302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Publishing: 01/2021</a:t>
            </a:r>
            <a:endParaRPr lang="ko-KR" altLang="en-US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9" name="그림 68">
            <a:extLst>
              <a:ext uri="{FF2B5EF4-FFF2-40B4-BE49-F238E27FC236}">
                <a16:creationId xmlns:a16="http://schemas.microsoft.com/office/drawing/2014/main" id="{683A37D2-19BF-43B9-BC20-7B2DB6E73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2800"/>
            <a:ext cx="9144000" cy="258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6306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4110</TotalTime>
  <Words>629</Words>
  <Application>Microsoft Office PowerPoint</Application>
  <PresentationFormat>화면 슬라이드 쇼(4:3)</PresentationFormat>
  <Paragraphs>140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13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11</vt:i4>
      </vt:variant>
    </vt:vector>
  </HeadingPairs>
  <TitlesOfParts>
    <vt:vector size="27" baseType="lpstr">
      <vt:lpstr>Geneva</vt:lpstr>
      <vt:lpstr>ＭＳ Ｐゴシック</vt:lpstr>
      <vt:lpstr>PMingLiU</vt:lpstr>
      <vt:lpstr>PMingLiU</vt:lpstr>
      <vt:lpstr>游ゴシック</vt:lpstr>
      <vt:lpstr>굴림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P3079 HMD Based 3D Content Motion Sickness Reducing Technology Dongil Dillon Seo, dillon@volercreative</vt:lpstr>
      <vt:lpstr>Session Time and Location</vt:lpstr>
      <vt:lpstr>WG Motions  </vt:lpstr>
      <vt:lpstr>WG Motion</vt:lpstr>
      <vt:lpstr>WG Motion</vt:lpstr>
      <vt:lpstr>WG Motion</vt:lpstr>
      <vt:lpstr>Development Timeline</vt:lpstr>
      <vt:lpstr>Future Sessions – 2018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146</cp:revision>
  <dcterms:created xsi:type="dcterms:W3CDTF">2014-10-13T13:02:20Z</dcterms:created>
  <dcterms:modified xsi:type="dcterms:W3CDTF">2017-12-08T08:02:07Z</dcterms:modified>
</cp:coreProperties>
</file>