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saveSubsetFonts="1">
  <p:sldMasterIdLst>
    <p:sldMasterId id="2147483648" r:id="rId1"/>
    <p:sldMasterId id="2147483899" r:id="rId2"/>
    <p:sldMasterId id="2147483912" r:id="rId3"/>
  </p:sldMasterIdLst>
  <p:notesMasterIdLst>
    <p:notesMasterId r:id="rId28"/>
  </p:notesMasterIdLst>
  <p:handoutMasterIdLst>
    <p:handoutMasterId r:id="rId29"/>
  </p:handoutMasterIdLst>
  <p:sldIdLst>
    <p:sldId id="325" r:id="rId4"/>
    <p:sldId id="365" r:id="rId5"/>
    <p:sldId id="366" r:id="rId6"/>
    <p:sldId id="390" r:id="rId7"/>
    <p:sldId id="358" r:id="rId8"/>
    <p:sldId id="380" r:id="rId9"/>
    <p:sldId id="375" r:id="rId10"/>
    <p:sldId id="373" r:id="rId11"/>
    <p:sldId id="374" r:id="rId12"/>
    <p:sldId id="378" r:id="rId13"/>
    <p:sldId id="381" r:id="rId14"/>
    <p:sldId id="385" r:id="rId15"/>
    <p:sldId id="382" r:id="rId16"/>
    <p:sldId id="384" r:id="rId17"/>
    <p:sldId id="388" r:id="rId18"/>
    <p:sldId id="383" r:id="rId19"/>
    <p:sldId id="386" r:id="rId20"/>
    <p:sldId id="389" r:id="rId21"/>
    <p:sldId id="392" r:id="rId22"/>
    <p:sldId id="393" r:id="rId23"/>
    <p:sldId id="394" r:id="rId24"/>
    <p:sldId id="395" r:id="rId25"/>
    <p:sldId id="391" r:id="rId26"/>
    <p:sldId id="356" r:id="rId2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Verdana" pitchFamily="-84" charset="0"/>
        <a:ea typeface="ＭＳ Ｐゴシック" pitchFamily="-84" charset="-128"/>
        <a:cs typeface="ＭＳ Ｐゴシック" pitchFamily="-84" charset="-128"/>
      </a:defRPr>
    </a:lvl1pPr>
    <a:lvl2pPr marL="457200" algn="l" rtl="0" fontAlgn="base">
      <a:spcBef>
        <a:spcPct val="0"/>
      </a:spcBef>
      <a:spcAft>
        <a:spcPct val="0"/>
      </a:spcAft>
      <a:defRPr kern="1200">
        <a:solidFill>
          <a:schemeClr val="tx1"/>
        </a:solidFill>
        <a:latin typeface="Verdana" pitchFamily="-84" charset="0"/>
        <a:ea typeface="ＭＳ Ｐゴシック" pitchFamily="-84" charset="-128"/>
        <a:cs typeface="ＭＳ Ｐゴシック" pitchFamily="-84" charset="-128"/>
      </a:defRPr>
    </a:lvl2pPr>
    <a:lvl3pPr marL="914400" algn="l" rtl="0" fontAlgn="base">
      <a:spcBef>
        <a:spcPct val="0"/>
      </a:spcBef>
      <a:spcAft>
        <a:spcPct val="0"/>
      </a:spcAft>
      <a:defRPr kern="1200">
        <a:solidFill>
          <a:schemeClr val="tx1"/>
        </a:solidFill>
        <a:latin typeface="Verdana" pitchFamily="-84" charset="0"/>
        <a:ea typeface="ＭＳ Ｐゴシック" pitchFamily="-84" charset="-128"/>
        <a:cs typeface="ＭＳ Ｐゴシック" pitchFamily="-84" charset="-128"/>
      </a:defRPr>
    </a:lvl3pPr>
    <a:lvl4pPr marL="1371600" algn="l" rtl="0" fontAlgn="base">
      <a:spcBef>
        <a:spcPct val="0"/>
      </a:spcBef>
      <a:spcAft>
        <a:spcPct val="0"/>
      </a:spcAft>
      <a:defRPr kern="1200">
        <a:solidFill>
          <a:schemeClr val="tx1"/>
        </a:solidFill>
        <a:latin typeface="Verdana" pitchFamily="-84" charset="0"/>
        <a:ea typeface="ＭＳ Ｐゴシック" pitchFamily="-84" charset="-128"/>
        <a:cs typeface="ＭＳ Ｐゴシック" pitchFamily="-84" charset="-128"/>
      </a:defRPr>
    </a:lvl4pPr>
    <a:lvl5pPr marL="1828800" algn="l" rtl="0" fontAlgn="base">
      <a:spcBef>
        <a:spcPct val="0"/>
      </a:spcBef>
      <a:spcAft>
        <a:spcPct val="0"/>
      </a:spcAft>
      <a:defRPr kern="1200">
        <a:solidFill>
          <a:schemeClr val="tx1"/>
        </a:solidFill>
        <a:latin typeface="Verdana" pitchFamily="-84" charset="0"/>
        <a:ea typeface="ＭＳ Ｐゴシック" pitchFamily="-84" charset="-128"/>
        <a:cs typeface="ＭＳ Ｐゴシック" pitchFamily="-84" charset="-128"/>
      </a:defRPr>
    </a:lvl5pPr>
    <a:lvl6pPr marL="2286000" algn="l" defTabSz="457200" rtl="0" eaLnBrk="1" latinLnBrk="0" hangingPunct="1">
      <a:defRPr kern="1200">
        <a:solidFill>
          <a:schemeClr val="tx1"/>
        </a:solidFill>
        <a:latin typeface="Verdana" pitchFamily="-84" charset="0"/>
        <a:ea typeface="ＭＳ Ｐゴシック" pitchFamily="-84" charset="-128"/>
        <a:cs typeface="ＭＳ Ｐゴシック" pitchFamily="-84" charset="-128"/>
      </a:defRPr>
    </a:lvl6pPr>
    <a:lvl7pPr marL="2743200" algn="l" defTabSz="457200" rtl="0" eaLnBrk="1" latinLnBrk="0" hangingPunct="1">
      <a:defRPr kern="1200">
        <a:solidFill>
          <a:schemeClr val="tx1"/>
        </a:solidFill>
        <a:latin typeface="Verdana" pitchFamily="-84" charset="0"/>
        <a:ea typeface="ＭＳ Ｐゴシック" pitchFamily="-84" charset="-128"/>
        <a:cs typeface="ＭＳ Ｐゴシック" pitchFamily="-84" charset="-128"/>
      </a:defRPr>
    </a:lvl7pPr>
    <a:lvl8pPr marL="3200400" algn="l" defTabSz="457200" rtl="0" eaLnBrk="1" latinLnBrk="0" hangingPunct="1">
      <a:defRPr kern="1200">
        <a:solidFill>
          <a:schemeClr val="tx1"/>
        </a:solidFill>
        <a:latin typeface="Verdana" pitchFamily="-84" charset="0"/>
        <a:ea typeface="ＭＳ Ｐゴシック" pitchFamily="-84" charset="-128"/>
        <a:cs typeface="ＭＳ Ｐゴシック" pitchFamily="-84" charset="-128"/>
      </a:defRPr>
    </a:lvl8pPr>
    <a:lvl9pPr marL="3657600" algn="l" defTabSz="457200" rtl="0" eaLnBrk="1" latinLnBrk="0" hangingPunct="1">
      <a:defRPr kern="1200">
        <a:solidFill>
          <a:schemeClr val="tx1"/>
        </a:solidFill>
        <a:latin typeface="Verdana" pitchFamily="-84" charset="0"/>
        <a:ea typeface="ＭＳ Ｐゴシック" pitchFamily="-84" charset="-128"/>
        <a:cs typeface="ＭＳ Ｐゴシック" pitchFamily="-84"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E8E8"/>
    <a:srgbClr val="FDC82F"/>
    <a:srgbClr val="009FDA"/>
    <a:srgbClr val="001FA1"/>
    <a:srgbClr val="0066A1"/>
    <a:srgbClr val="E37222"/>
    <a:srgbClr val="69BE28"/>
    <a:srgbClr val="6B1F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40" d="100"/>
          <a:sy n="140" d="100"/>
        </p:scale>
        <p:origin x="1998" y="13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03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Arial" pitchFamily="34" charset="0"/>
                <a:ea typeface="ＭＳ Ｐゴシック" pitchFamily="34" charset="-128"/>
                <a:cs typeface="+mn-cs"/>
              </a:defRPr>
            </a:lvl1pPr>
          </a:lstStyle>
          <a:p>
            <a:pPr>
              <a:defRPr/>
            </a:pPr>
            <a:endParaRPr lang="en-US"/>
          </a:p>
        </p:txBody>
      </p:sp>
      <p:sp>
        <p:nvSpPr>
          <p:cNvPr id="27033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Arial" pitchFamily="34" charset="0"/>
                <a:ea typeface="ＭＳ Ｐゴシック" pitchFamily="34" charset="-128"/>
                <a:cs typeface="+mn-cs"/>
              </a:defRPr>
            </a:lvl1pPr>
          </a:lstStyle>
          <a:p>
            <a:pPr>
              <a:defRPr/>
            </a:pPr>
            <a:endParaRPr lang="en-US"/>
          </a:p>
        </p:txBody>
      </p:sp>
      <p:sp>
        <p:nvSpPr>
          <p:cNvPr id="27034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Arial" pitchFamily="34" charset="0"/>
                <a:ea typeface="ＭＳ Ｐゴシック" pitchFamily="34" charset="-128"/>
                <a:cs typeface="+mn-cs"/>
              </a:defRPr>
            </a:lvl1pPr>
          </a:lstStyle>
          <a:p>
            <a:pPr>
              <a:defRPr/>
            </a:pPr>
            <a:endParaRPr lang="en-US"/>
          </a:p>
        </p:txBody>
      </p:sp>
      <p:sp>
        <p:nvSpPr>
          <p:cNvPr id="27034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Arial" pitchFamily="-84" charset="0"/>
              </a:defRPr>
            </a:lvl1pPr>
          </a:lstStyle>
          <a:p>
            <a:pPr>
              <a:defRPr/>
            </a:pPr>
            <a:fld id="{B6451FB5-4252-AA4F-BE74-2C59450FA335}" type="slidenum">
              <a:rPr lang="en-US"/>
              <a:pPr>
                <a:defRPr/>
              </a:pPr>
              <a:t>‹#›</a:t>
            </a:fld>
            <a:endParaRPr lang="en-US"/>
          </a:p>
        </p:txBody>
      </p:sp>
    </p:spTree>
    <p:extLst>
      <p:ext uri="{BB962C8B-B14F-4D97-AF65-F5344CB8AC3E}">
        <p14:creationId xmlns:p14="http://schemas.microsoft.com/office/powerpoint/2010/main" val="4664968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200">
                <a:latin typeface="Arial" pitchFamily="34" charset="0"/>
                <a:ea typeface="ＭＳ Ｐゴシック" pitchFamily="34" charset="-128"/>
                <a:cs typeface="+mn-cs"/>
              </a:defRPr>
            </a:lvl1pPr>
          </a:lstStyle>
          <a:p>
            <a:pPr>
              <a:defRPr/>
            </a:pPr>
            <a:endParaRPr lang="en-US"/>
          </a:p>
        </p:txBody>
      </p:sp>
      <p:sp>
        <p:nvSpPr>
          <p:cNvPr id="3075"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a:latin typeface="Arial" pitchFamily="34" charset="0"/>
                <a:ea typeface="ＭＳ Ｐゴシック" pitchFamily="34" charset="-128"/>
                <a:cs typeface="+mn-cs"/>
              </a:defRPr>
            </a:lvl1pPr>
          </a:lstStyle>
          <a:p>
            <a:pPr>
              <a:defRPr/>
            </a:pPr>
            <a:endParaRPr lang="en-US"/>
          </a:p>
        </p:txBody>
      </p:sp>
      <p:sp>
        <p:nvSpPr>
          <p:cNvPr id="153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sz="1200">
                <a:latin typeface="Arial" pitchFamily="34" charset="0"/>
                <a:ea typeface="ＭＳ Ｐゴシック" pitchFamily="34" charset="-128"/>
                <a:cs typeface="+mn-cs"/>
              </a:defRPr>
            </a:lvl1pPr>
          </a:lstStyle>
          <a:p>
            <a:pPr>
              <a:defRPr/>
            </a:pPr>
            <a:endParaRPr lang="en-US"/>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defRPr sz="1200">
                <a:latin typeface="Arial" pitchFamily="-84" charset="0"/>
              </a:defRPr>
            </a:lvl1pPr>
          </a:lstStyle>
          <a:p>
            <a:pPr>
              <a:defRPr/>
            </a:pPr>
            <a:fld id="{7FCCA5F2-1146-D048-AEE3-411CEBD21B49}" type="slidenum">
              <a:rPr lang="en-US"/>
              <a:pPr>
                <a:defRPr/>
              </a:pPr>
              <a:t>‹#›</a:t>
            </a:fld>
            <a:endParaRPr lang="en-US"/>
          </a:p>
        </p:txBody>
      </p:sp>
    </p:spTree>
    <p:extLst>
      <p:ext uri="{BB962C8B-B14F-4D97-AF65-F5344CB8AC3E}">
        <p14:creationId xmlns:p14="http://schemas.microsoft.com/office/powerpoint/2010/main" val="64945078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Geneva" charset="-128"/>
        <a:cs typeface="Geneva"/>
      </a:defRPr>
    </a:lvl1pPr>
    <a:lvl2pPr marL="457200" algn="l" rtl="0" eaLnBrk="0" fontAlgn="base" hangingPunct="0">
      <a:spcBef>
        <a:spcPct val="30000"/>
      </a:spcBef>
      <a:spcAft>
        <a:spcPct val="0"/>
      </a:spcAft>
      <a:defRPr sz="1200" kern="1200">
        <a:solidFill>
          <a:schemeClr val="tx1"/>
        </a:solidFill>
        <a:latin typeface="Arial" charset="0"/>
        <a:ea typeface="Geneva" charset="-128"/>
        <a:cs typeface="Geneva"/>
      </a:defRPr>
    </a:lvl2pPr>
    <a:lvl3pPr marL="914400" algn="l" rtl="0" eaLnBrk="0" fontAlgn="base" hangingPunct="0">
      <a:spcBef>
        <a:spcPct val="30000"/>
      </a:spcBef>
      <a:spcAft>
        <a:spcPct val="0"/>
      </a:spcAft>
      <a:defRPr sz="1200" kern="1200">
        <a:solidFill>
          <a:schemeClr val="tx1"/>
        </a:solidFill>
        <a:latin typeface="Arial" charset="0"/>
        <a:ea typeface="Geneva" charset="-128"/>
        <a:cs typeface="Geneva"/>
      </a:defRPr>
    </a:lvl3pPr>
    <a:lvl4pPr marL="1371600" algn="l" rtl="0" eaLnBrk="0" fontAlgn="base" hangingPunct="0">
      <a:spcBef>
        <a:spcPct val="30000"/>
      </a:spcBef>
      <a:spcAft>
        <a:spcPct val="0"/>
      </a:spcAft>
      <a:defRPr sz="1200" kern="1200">
        <a:solidFill>
          <a:schemeClr val="tx1"/>
        </a:solidFill>
        <a:latin typeface="Arial" charset="0"/>
        <a:ea typeface="Geneva" charset="-128"/>
        <a:cs typeface="Geneva"/>
      </a:defRPr>
    </a:lvl4pPr>
    <a:lvl5pPr marL="1828800" algn="l" rtl="0" eaLnBrk="0" fontAlgn="base" hangingPunct="0">
      <a:spcBef>
        <a:spcPct val="30000"/>
      </a:spcBef>
      <a:spcAft>
        <a:spcPct val="0"/>
      </a:spcAft>
      <a:defRPr sz="1200" kern="1200">
        <a:solidFill>
          <a:schemeClr val="tx1"/>
        </a:solidFill>
        <a:latin typeface="Arial" charset="0"/>
        <a:ea typeface="Geneva" charset="-128"/>
        <a:cs typeface="Geneva"/>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FE9656C4-EB93-4304-8A14-93735C71600A}" type="slidenum">
              <a:rPr lang="en-US"/>
              <a:pPr/>
              <a:t>0</a:t>
            </a:fld>
            <a:endParaRPr lang="en-US"/>
          </a:p>
        </p:txBody>
      </p:sp>
      <p:sp>
        <p:nvSpPr>
          <p:cNvPr id="28675" name="Rectangle 2"/>
          <p:cNvSpPr>
            <a:spLocks noGrp="1" noRot="1" noChangeAspect="1" noChangeArrowheads="1" noTextEdit="1"/>
          </p:cNvSpPr>
          <p:nvPr>
            <p:ph type="sldImg"/>
          </p:nvPr>
        </p:nvSpPr>
        <p:spPr>
          <a:xfrm>
            <a:off x="1143000" y="685800"/>
            <a:ext cx="4572000" cy="3429000"/>
          </a:xfrm>
          <a:ln/>
        </p:spPr>
      </p:sp>
      <p:sp>
        <p:nvSpPr>
          <p:cNvPr id="28676" name="Rectangle 3"/>
          <p:cNvSpPr>
            <a:spLocks noGrp="1" noChangeArrowheads="1"/>
          </p:cNvSpPr>
          <p:nvPr>
            <p:ph type="body" idx="1"/>
          </p:nvPr>
        </p:nvSpPr>
        <p:spPr>
          <a:noFill/>
          <a:ln/>
        </p:spPr>
        <p:txBody>
          <a:bodyPr/>
          <a:lstStyle/>
          <a:p>
            <a:pPr eaLnBrk="1" hangingPunct="1"/>
            <a:endParaRPr lang="en-US" sz="1800">
              <a:ea typeface="Geneva" pitchFamily="34" charset="0"/>
              <a:cs typeface="Geneva" pitchFamily="34" charset="0"/>
            </a:endParaRPr>
          </a:p>
        </p:txBody>
      </p:sp>
    </p:spTree>
    <p:extLst>
      <p:ext uri="{BB962C8B-B14F-4D97-AF65-F5344CB8AC3E}">
        <p14:creationId xmlns:p14="http://schemas.microsoft.com/office/powerpoint/2010/main" val="13198649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 Id="rId4" Type="http://schemas.openxmlformats.org/officeDocument/2006/relationships/image" Target="../media/image9.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5" descr="iStock_000000821333Medium"/>
          <p:cNvPicPr>
            <a:picLocks noChangeAspect="1" noChangeArrowheads="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5" name="Picture 23" descr="IEEE_SA_Bar_Graphic_long_rgb"/>
          <p:cNvPicPr>
            <a:picLocks noChangeAspect="1" noChangeArrowheads="1"/>
          </p:cNvPicPr>
          <p:nvPr/>
        </p:nvPicPr>
        <p:blipFill>
          <a:blip/>
          <a:srcRect/>
          <a:stretch>
            <a:fillRect/>
          </a:stretch>
        </p:blipFill>
        <p:spPr bwMode="auto">
          <a:xfrm>
            <a:off x="0" y="501650"/>
            <a:ext cx="9144000" cy="436563"/>
          </a:xfrm>
          <a:prstGeom prst="rect">
            <a:avLst/>
          </a:prstGeom>
          <a:noFill/>
          <a:ln w="9525">
            <a:noFill/>
            <a:miter lim="800000"/>
            <a:headEnd/>
            <a:tailEnd/>
          </a:ln>
        </p:spPr>
      </p:pic>
      <p:pic>
        <p:nvPicPr>
          <p:cNvPr id="6" name="Picture 24" descr="IEEE_white"/>
          <p:cNvPicPr>
            <a:picLocks noChangeAspect="1" noChangeArrowheads="1"/>
          </p:cNvPicPr>
          <p:nvPr/>
        </p:nvPicPr>
        <p:blipFill>
          <a:blip r:embed="rId3"/>
          <a:srcRect/>
          <a:stretch>
            <a:fillRect/>
          </a:stretch>
        </p:blipFill>
        <p:spPr bwMode="auto">
          <a:xfrm>
            <a:off x="8001000" y="577850"/>
            <a:ext cx="901700" cy="265113"/>
          </a:xfrm>
          <a:prstGeom prst="rect">
            <a:avLst/>
          </a:prstGeom>
          <a:noFill/>
          <a:ln w="9525">
            <a:noFill/>
            <a:miter lim="800000"/>
            <a:headEnd/>
            <a:tailEnd/>
          </a:ln>
        </p:spPr>
      </p:pic>
      <p:sp>
        <p:nvSpPr>
          <p:cNvPr id="240644" name="Rectangle 4"/>
          <p:cNvSpPr>
            <a:spLocks noGrp="1" noChangeArrowheads="1"/>
          </p:cNvSpPr>
          <p:nvPr>
            <p:ph type="subTitle" idx="1"/>
          </p:nvPr>
        </p:nvSpPr>
        <p:spPr>
          <a:xfrm>
            <a:off x="533400" y="1676400"/>
            <a:ext cx="7391400" cy="533400"/>
          </a:xfrm>
        </p:spPr>
        <p:txBody>
          <a:bodyPr/>
          <a:lstStyle>
            <a:lvl1pPr>
              <a:defRPr sz="2400">
                <a:solidFill>
                  <a:srgbClr val="FFFFFF"/>
                </a:solidFill>
              </a:defRPr>
            </a:lvl1pPr>
          </a:lstStyle>
          <a:p>
            <a:r>
              <a:rPr lang="en-US" dirty="0"/>
              <a:t>Click to edit Master subtitle style</a:t>
            </a:r>
          </a:p>
        </p:txBody>
      </p:sp>
      <p:sp>
        <p:nvSpPr>
          <p:cNvPr id="240643" name="Rectangle 3"/>
          <p:cNvSpPr>
            <a:spLocks noGrp="1" noChangeArrowheads="1"/>
          </p:cNvSpPr>
          <p:nvPr>
            <p:ph type="ctrTitle"/>
          </p:nvPr>
        </p:nvSpPr>
        <p:spPr>
          <a:xfrm>
            <a:off x="533400" y="1219200"/>
            <a:ext cx="6477000" cy="533400"/>
          </a:xfrm>
        </p:spPr>
        <p:txBody>
          <a:bodyPr anchor="t"/>
          <a:lstStyle>
            <a:lvl1pPr>
              <a:defRPr>
                <a:solidFill>
                  <a:srgbClr val="FFFFFF"/>
                </a:solidFill>
              </a:defRPr>
            </a:lvl1pPr>
          </a:lstStyle>
          <a:p>
            <a:r>
              <a:rPr lang="en-US" dirty="0"/>
              <a:t>Click to edit Master title style</a:t>
            </a:r>
          </a:p>
        </p:txBody>
      </p:sp>
      <p:sp>
        <p:nvSpPr>
          <p:cNvPr id="7" name="Date Placeholder 8"/>
          <p:cNvSpPr>
            <a:spLocks noGrp="1"/>
          </p:cNvSpPr>
          <p:nvPr>
            <p:ph type="dt" sz="half" idx="10"/>
          </p:nvPr>
        </p:nvSpPr>
        <p:spPr/>
        <p:txBody>
          <a:bodyPr/>
          <a:lstStyle>
            <a:lvl1pPr>
              <a:defRPr/>
            </a:lvl1pPr>
          </a:lstStyle>
          <a:p>
            <a:pPr>
              <a:defRPr/>
            </a:pPr>
            <a:r>
              <a:rPr lang="en-US" altLang="ko-KR"/>
              <a:t>Insert Date here</a:t>
            </a:r>
            <a:endParaRPr lang="en-US"/>
          </a:p>
        </p:txBody>
      </p:sp>
      <p:sp>
        <p:nvSpPr>
          <p:cNvPr id="8" name="Slide Number Placeholder 9"/>
          <p:cNvSpPr>
            <a:spLocks noGrp="1"/>
          </p:cNvSpPr>
          <p:nvPr>
            <p:ph type="sldNum" sz="quarter" idx="11"/>
          </p:nvPr>
        </p:nvSpPr>
        <p:spPr/>
        <p:txBody>
          <a:bodyPr/>
          <a:lstStyle>
            <a:lvl1pPr>
              <a:defRPr/>
            </a:lvl1pPr>
          </a:lstStyle>
          <a:p>
            <a:pPr>
              <a:defRPr/>
            </a:pPr>
            <a:fld id="{04F7DB43-830D-1046-BFA1-567429D83337}" type="slidenum">
              <a:rPr lang="en-US"/>
              <a:pPr>
                <a:defRPr/>
              </a:pPr>
              <a:t>‹#›</a:t>
            </a:fld>
            <a:endParaRPr lang="en-US" sz="1400">
              <a:latin typeface="Myriad Pro" charset="0"/>
            </a:endParaRPr>
          </a:p>
        </p:txBody>
      </p:sp>
      <p:sp>
        <p:nvSpPr>
          <p:cNvPr id="9" name="Footer Placeholder 10"/>
          <p:cNvSpPr>
            <a:spLocks noGrp="1"/>
          </p:cNvSpPr>
          <p:nvPr>
            <p:ph type="ftr" sz="quarter" idx="12"/>
          </p:nvPr>
        </p:nvSpPr>
        <p:spPr/>
        <p:txBody>
          <a:bodyPr/>
          <a:lstStyle>
            <a:lvl1pPr>
              <a:defRPr/>
            </a:lvl1pPr>
          </a:lstStyle>
          <a:p>
            <a:pPr>
              <a:defRPr/>
            </a:pPr>
            <a:r>
              <a:rPr lang="en-US"/>
              <a:t>3-18-0017-01-0000-Session #5 WG Opening Plenary</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altLang="ko-KR"/>
              <a:t>Insert Date here</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3-18-0017-01-0000-Session #5 WG Opening Plenary</a:t>
            </a:r>
          </a:p>
        </p:txBody>
      </p:sp>
      <p:sp>
        <p:nvSpPr>
          <p:cNvPr id="6" name="Rectangle 6"/>
          <p:cNvSpPr>
            <a:spLocks noGrp="1" noChangeArrowheads="1"/>
          </p:cNvSpPr>
          <p:nvPr>
            <p:ph type="sldNum" sz="quarter" idx="12"/>
          </p:nvPr>
        </p:nvSpPr>
        <p:spPr>
          <a:ln/>
        </p:spPr>
        <p:txBody>
          <a:bodyPr/>
          <a:lstStyle>
            <a:lvl1pPr>
              <a:defRPr/>
            </a:lvl1pPr>
          </a:lstStyle>
          <a:p>
            <a:pPr>
              <a:defRPr/>
            </a:pPr>
            <a:fld id="{5DB8E80B-1874-4C45-88EE-460E555FCA94}" type="slidenum">
              <a:rPr lang="en-US"/>
              <a:pPr>
                <a:defRPr/>
              </a:pPr>
              <a:t>‹#›</a:t>
            </a:fld>
            <a:endParaRPr lang="en-US" sz="1400">
              <a:latin typeface="Myriad Pro"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304800"/>
            <a:ext cx="20193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4800"/>
            <a:ext cx="59055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altLang="ko-KR"/>
              <a:t>Insert Date here</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3-18-0017-01-0000-Session #5 WG Opening Plenary</a:t>
            </a:r>
          </a:p>
        </p:txBody>
      </p:sp>
      <p:sp>
        <p:nvSpPr>
          <p:cNvPr id="6" name="Rectangle 6"/>
          <p:cNvSpPr>
            <a:spLocks noGrp="1" noChangeArrowheads="1"/>
          </p:cNvSpPr>
          <p:nvPr>
            <p:ph type="sldNum" sz="quarter" idx="12"/>
          </p:nvPr>
        </p:nvSpPr>
        <p:spPr>
          <a:ln/>
        </p:spPr>
        <p:txBody>
          <a:bodyPr/>
          <a:lstStyle>
            <a:lvl1pPr>
              <a:defRPr/>
            </a:lvl1pPr>
          </a:lstStyle>
          <a:p>
            <a:pPr>
              <a:defRPr/>
            </a:pPr>
            <a:fld id="{5D6DF435-CD6A-B846-9508-AB4D904659D5}" type="slidenum">
              <a:rPr lang="en-US"/>
              <a:pPr>
                <a:defRPr/>
              </a:pPr>
              <a:t>‹#›</a:t>
            </a:fld>
            <a:endParaRPr lang="en-US" sz="1400">
              <a:latin typeface="Myriad Pro"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Globe Cov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64513" name="Picture 8" descr="IEEE_SA_Bar_Graphic_long_lg"/>
          <p:cNvPicPr>
            <a:picLocks noChangeAspect="1" noChangeArrowheads="1"/>
          </p:cNvPicPr>
          <p:nvPr userDrawn="1"/>
        </p:nvPicPr>
        <p:blipFill>
          <a:blip r:embed="rId3" cstate="print"/>
          <a:srcRect/>
          <a:stretch>
            <a:fillRect/>
          </a:stretch>
        </p:blipFill>
        <p:spPr bwMode="auto">
          <a:xfrm>
            <a:off x="0" y="501652"/>
            <a:ext cx="9150351" cy="415925"/>
          </a:xfrm>
          <a:prstGeom prst="rect">
            <a:avLst/>
          </a:prstGeom>
          <a:noFill/>
          <a:ln w="9525">
            <a:noFill/>
            <a:miter lim="800000"/>
            <a:headEnd/>
            <a:tailEnd/>
          </a:ln>
        </p:spPr>
      </p:pic>
      <p:sp>
        <p:nvSpPr>
          <p:cNvPr id="240644" name="Rectangle 4"/>
          <p:cNvSpPr>
            <a:spLocks noGrp="1" noChangeArrowheads="1"/>
          </p:cNvSpPr>
          <p:nvPr>
            <p:ph type="subTitle" idx="1"/>
          </p:nvPr>
        </p:nvSpPr>
        <p:spPr>
          <a:xfrm>
            <a:off x="685800" y="1666875"/>
            <a:ext cx="7772400" cy="533400"/>
          </a:xfrm>
        </p:spPr>
        <p:txBody>
          <a:bodyPr anchor="t" anchorCtr="0"/>
          <a:lstStyle>
            <a:lvl1pPr>
              <a:defRPr sz="2400">
                <a:solidFill>
                  <a:schemeClr val="bg1"/>
                </a:solidFill>
              </a:defRPr>
            </a:lvl1pPr>
          </a:lstStyle>
          <a:p>
            <a:r>
              <a:rPr lang="en-US" dirty="0"/>
              <a:t>Click to edit Master subtitle style</a:t>
            </a:r>
          </a:p>
        </p:txBody>
      </p:sp>
      <p:sp>
        <p:nvSpPr>
          <p:cNvPr id="240643" name="Rectangle 3"/>
          <p:cNvSpPr>
            <a:spLocks noGrp="1" noChangeArrowheads="1"/>
          </p:cNvSpPr>
          <p:nvPr>
            <p:ph type="ctrTitle"/>
          </p:nvPr>
        </p:nvSpPr>
        <p:spPr>
          <a:xfrm>
            <a:off x="685800" y="1209675"/>
            <a:ext cx="7772400" cy="533400"/>
          </a:xfrm>
        </p:spPr>
        <p:txBody>
          <a:bodyPr anchor="b" anchorCtr="0"/>
          <a:lstStyle>
            <a:lvl1pPr>
              <a:defRPr>
                <a:solidFill>
                  <a:schemeClr val="bg1"/>
                </a:solidFill>
              </a:defRPr>
            </a:lvl1pPr>
          </a:lstStyle>
          <a:p>
            <a:r>
              <a:rPr lang="en-US" dirty="0"/>
              <a:t>Click to edit Master title style</a:t>
            </a:r>
          </a:p>
        </p:txBody>
      </p:sp>
      <p:sp>
        <p:nvSpPr>
          <p:cNvPr id="7" name="Text Placeholder 5"/>
          <p:cNvSpPr>
            <a:spLocks noGrp="1"/>
          </p:cNvSpPr>
          <p:nvPr>
            <p:ph type="body" sz="quarter" idx="10"/>
          </p:nvPr>
        </p:nvSpPr>
        <p:spPr>
          <a:xfrm>
            <a:off x="685800" y="3014663"/>
            <a:ext cx="3886200" cy="828675"/>
          </a:xfrm>
        </p:spPr>
        <p:txBody>
          <a:bodyPr anchor="ctr" anchorCtr="0"/>
          <a:lstStyle>
            <a:lvl1pPr>
              <a:lnSpc>
                <a:spcPct val="150000"/>
              </a:lnSpc>
              <a:spcBef>
                <a:spcPts val="0"/>
              </a:spcBef>
              <a:defRPr sz="1600">
                <a:solidFill>
                  <a:schemeClr val="bg1"/>
                </a:solidFill>
              </a:defRPr>
            </a:lvl1pPr>
            <a:lvl2pPr>
              <a:lnSpc>
                <a:spcPct val="150000"/>
              </a:lnSpc>
              <a:defRPr sz="1600">
                <a:solidFill>
                  <a:schemeClr val="bg1"/>
                </a:solidFill>
              </a:defRPr>
            </a:lvl2pPr>
            <a:lvl3pPr>
              <a:lnSpc>
                <a:spcPct val="150000"/>
              </a:lnSpc>
              <a:defRPr sz="1600">
                <a:solidFill>
                  <a:schemeClr val="bg1"/>
                </a:solidFill>
              </a:defRPr>
            </a:lvl3pPr>
            <a:lvl4pPr>
              <a:lnSpc>
                <a:spcPct val="150000"/>
              </a:lnSpc>
              <a:defRPr sz="1600">
                <a:solidFill>
                  <a:schemeClr val="bg1"/>
                </a:solidFill>
              </a:defRPr>
            </a:lvl4pPr>
            <a:lvl5pPr>
              <a:lnSpc>
                <a:spcPct val="150000"/>
              </a:lnSpc>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402744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1143000" y="1122363"/>
            <a:ext cx="6858000" cy="2387600"/>
          </a:xfrm>
        </p:spPr>
        <p:txBody>
          <a:bodyPr anchor="b"/>
          <a:lstStyle>
            <a:lvl1pPr algn="ctr">
              <a:defRPr sz="4500"/>
            </a:lvl1pPr>
          </a:lstStyle>
          <a:p>
            <a:r>
              <a:rPr lang="ko-KR" altLang="en-US"/>
              <a:t>마스터 제목 스타일 편집</a:t>
            </a:r>
          </a:p>
        </p:txBody>
      </p:sp>
      <p:sp>
        <p:nvSpPr>
          <p:cNvPr id="3" name="부제목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ko-KR" altLang="en-US"/>
              <a:t>클릭하여 마스터 부제목 스타일 편집</a:t>
            </a:r>
          </a:p>
        </p:txBody>
      </p:sp>
      <p:sp>
        <p:nvSpPr>
          <p:cNvPr id="4" name="날짜 개체 틀 3"/>
          <p:cNvSpPr>
            <a:spLocks noGrp="1"/>
          </p:cNvSpPr>
          <p:nvPr>
            <p:ph type="dt" sz="half" idx="10"/>
          </p:nvPr>
        </p:nvSpPr>
        <p:spPr>
          <a:xfrm>
            <a:off x="628650" y="6356351"/>
            <a:ext cx="2057400" cy="365125"/>
          </a:xfrm>
          <a:prstGeom prst="rect">
            <a:avLst/>
          </a:prstGeom>
        </p:spPr>
        <p:txBody>
          <a:bodyPr/>
          <a:lstStyle/>
          <a:p>
            <a:pPr>
              <a:defRPr/>
            </a:pPr>
            <a:r>
              <a:rPr lang="en-US" altLang="ko-KR"/>
              <a:t>Insert Date here</a:t>
            </a:r>
            <a:endParaRPr lang="en-US"/>
          </a:p>
        </p:txBody>
      </p:sp>
      <p:sp>
        <p:nvSpPr>
          <p:cNvPr id="5" name="바닥글 개체 틀 4"/>
          <p:cNvSpPr>
            <a:spLocks noGrp="1"/>
          </p:cNvSpPr>
          <p:nvPr>
            <p:ph type="ftr" sz="quarter" idx="11"/>
          </p:nvPr>
        </p:nvSpPr>
        <p:spPr>
          <a:xfrm>
            <a:off x="3028950" y="6356351"/>
            <a:ext cx="3086100" cy="365125"/>
          </a:xfrm>
          <a:prstGeom prst="rect">
            <a:avLst/>
          </a:prstGeom>
        </p:spPr>
        <p:txBody>
          <a:bodyPr/>
          <a:lstStyle/>
          <a:p>
            <a:pPr>
              <a:defRPr/>
            </a:pPr>
            <a:r>
              <a:rPr lang="en-US" dirty="0"/>
              <a:t>3-18-0017-01-0000-Session #5 WG Opening Plenary</a:t>
            </a:r>
          </a:p>
        </p:txBody>
      </p:sp>
      <p:sp>
        <p:nvSpPr>
          <p:cNvPr id="6" name="슬라이드 번호 개체 틀 5"/>
          <p:cNvSpPr>
            <a:spLocks noGrp="1"/>
          </p:cNvSpPr>
          <p:nvPr>
            <p:ph type="sldNum" sz="quarter" idx="12"/>
          </p:nvPr>
        </p:nvSpPr>
        <p:spPr>
          <a:xfrm>
            <a:off x="6457950" y="6356351"/>
            <a:ext cx="2057400" cy="365125"/>
          </a:xfrm>
          <a:prstGeom prst="rect">
            <a:avLst/>
          </a:prstGeom>
        </p:spPr>
        <p:txBody>
          <a:bodyPr/>
          <a:lstStyle/>
          <a:p>
            <a:pPr>
              <a:defRPr/>
            </a:pPr>
            <a:fld id="{2E8BD8E8-FEBE-4B48-A872-D5E72F1EB77B}" type="slidenum">
              <a:rPr lang="en-US" smtClean="0"/>
              <a:pPr>
                <a:defRPr/>
              </a:pPr>
              <a:t>‹#›</a:t>
            </a:fld>
            <a:endParaRPr lang="en-US" sz="1400">
              <a:latin typeface="Myriad Pro" charset="0"/>
            </a:endParaRPr>
          </a:p>
        </p:txBody>
      </p:sp>
    </p:spTree>
    <p:extLst>
      <p:ext uri="{BB962C8B-B14F-4D97-AF65-F5344CB8AC3E}">
        <p14:creationId xmlns:p14="http://schemas.microsoft.com/office/powerpoint/2010/main" val="32950972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a:xfrm>
            <a:off x="457200" y="228600"/>
            <a:ext cx="8229600" cy="625474"/>
          </a:xfrm>
          <a:noFill/>
          <a:ln w="9525">
            <a:noFill/>
            <a:miter lim="800000"/>
            <a:headEnd/>
            <a:tailEnd/>
          </a:ln>
        </p:spPr>
        <p:txBody>
          <a:bodyPr vert="horz" wrap="square" lIns="91440" tIns="45720" rIns="91440" bIns="45720" numCol="1" anchor="ctr" anchorCtr="0" compatLnSpc="1">
            <a:prstTxWarp prst="textNoShape">
              <a:avLst/>
            </a:prstTxWarp>
          </a:bodyPr>
          <a:lstStyle>
            <a:lvl1pPr>
              <a:defRPr lang="ko-KR" altLang="en-US" sz="2800" b="1">
                <a:solidFill>
                  <a:schemeClr val="tx2"/>
                </a:solidFill>
                <a:cs typeface="ＭＳ Ｐゴシック" pitchFamily="-112" charset="-128"/>
              </a:defRPr>
            </a:lvl1pPr>
          </a:lstStyle>
          <a:p>
            <a:pPr lvl="0" eaLnBrk="0" fontAlgn="base" hangingPunct="0">
              <a:spcAft>
                <a:spcPct val="0"/>
              </a:spcAft>
            </a:pPr>
            <a:r>
              <a:rPr lang="ko-KR" altLang="en-US"/>
              <a:t>마스터 제목 스타일 편집</a:t>
            </a:r>
          </a:p>
        </p:txBody>
      </p:sp>
      <p:sp>
        <p:nvSpPr>
          <p:cNvPr id="3" name="내용 개체 틀 2"/>
          <p:cNvSpPr>
            <a:spLocks noGrp="1"/>
          </p:cNvSpPr>
          <p:nvPr>
            <p:ph idx="1"/>
          </p:nvPr>
        </p:nvSpPr>
        <p:spPr>
          <a:xfrm>
            <a:off x="457200" y="1219200"/>
            <a:ext cx="8229600" cy="4705350"/>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pic>
        <p:nvPicPr>
          <p:cNvPr id="8" name="Picture 24" descr="IEEE_white"/>
          <p:cNvPicPr>
            <a:picLocks noChangeAspect="1" noChangeArrowheads="1"/>
          </p:cNvPicPr>
          <p:nvPr userDrawn="1"/>
        </p:nvPicPr>
        <p:blipFill>
          <a:blip r:embed="rId2"/>
          <a:srcRect/>
          <a:stretch>
            <a:fillRect/>
          </a:stretch>
        </p:blipFill>
        <p:spPr bwMode="auto">
          <a:xfrm>
            <a:off x="8001000" y="6248400"/>
            <a:ext cx="901700" cy="265113"/>
          </a:xfrm>
          <a:prstGeom prst="rect">
            <a:avLst/>
          </a:prstGeom>
          <a:noFill/>
          <a:ln w="9525">
            <a:noFill/>
            <a:miter lim="800000"/>
            <a:headEnd/>
            <a:tailEnd/>
          </a:ln>
        </p:spPr>
      </p:pic>
      <p:sp>
        <p:nvSpPr>
          <p:cNvPr id="9" name="날짜 개체 틀 3"/>
          <p:cNvSpPr>
            <a:spLocks noGrp="1"/>
          </p:cNvSpPr>
          <p:nvPr>
            <p:ph type="dt" sz="half" idx="10"/>
          </p:nvPr>
        </p:nvSpPr>
        <p:spPr>
          <a:xfrm>
            <a:off x="5638800" y="6610350"/>
            <a:ext cx="1390650" cy="247650"/>
          </a:xfrm>
          <a:prstGeom prst="rect">
            <a:avLst/>
          </a:prstGeom>
        </p:spPr>
        <p:txBody>
          <a:bodyPr/>
          <a:lstStyle>
            <a:lvl1pPr algn="ctr">
              <a:defRPr sz="900" b="1">
                <a:solidFill>
                  <a:schemeClr val="tx1"/>
                </a:solidFill>
              </a:defRPr>
            </a:lvl1pPr>
          </a:lstStyle>
          <a:p>
            <a:pPr>
              <a:defRPr/>
            </a:pPr>
            <a:r>
              <a:rPr lang="en-US" altLang="ko-KR"/>
              <a:t>Insert Date here</a:t>
            </a:r>
            <a:endParaRPr lang="en-US"/>
          </a:p>
        </p:txBody>
      </p:sp>
      <p:sp>
        <p:nvSpPr>
          <p:cNvPr id="10" name="바닥글 개체 틀 4"/>
          <p:cNvSpPr>
            <a:spLocks noGrp="1"/>
          </p:cNvSpPr>
          <p:nvPr>
            <p:ph type="ftr" sz="quarter" idx="11"/>
          </p:nvPr>
        </p:nvSpPr>
        <p:spPr>
          <a:xfrm>
            <a:off x="457200" y="6610350"/>
            <a:ext cx="4038600" cy="247650"/>
          </a:xfrm>
          <a:prstGeom prst="rect">
            <a:avLst/>
          </a:prstGeom>
        </p:spPr>
        <p:txBody>
          <a:bodyPr/>
          <a:lstStyle>
            <a:lvl1pPr algn="l">
              <a:defRPr sz="900" b="1">
                <a:solidFill>
                  <a:schemeClr val="tx1"/>
                </a:solidFill>
              </a:defRPr>
            </a:lvl1pPr>
          </a:lstStyle>
          <a:p>
            <a:pPr>
              <a:defRPr/>
            </a:pPr>
            <a:r>
              <a:rPr lang="en-US" dirty="0"/>
              <a:t>3-18-0017-01-0000-Session #5 WG Opening Plenary</a:t>
            </a:r>
          </a:p>
        </p:txBody>
      </p:sp>
      <p:sp>
        <p:nvSpPr>
          <p:cNvPr id="11" name="슬라이드 번호 개체 틀 5"/>
          <p:cNvSpPr>
            <a:spLocks noGrp="1"/>
          </p:cNvSpPr>
          <p:nvPr>
            <p:ph type="sldNum" sz="quarter" idx="12"/>
          </p:nvPr>
        </p:nvSpPr>
        <p:spPr>
          <a:xfrm>
            <a:off x="7543800" y="6610350"/>
            <a:ext cx="1485900" cy="247650"/>
          </a:xfrm>
          <a:prstGeom prst="rect">
            <a:avLst/>
          </a:prstGeom>
        </p:spPr>
        <p:txBody>
          <a:bodyPr/>
          <a:lstStyle>
            <a:lvl1pPr algn="r">
              <a:defRPr sz="900" b="1">
                <a:solidFill>
                  <a:schemeClr val="tx1"/>
                </a:solidFill>
              </a:defRPr>
            </a:lvl1pPr>
          </a:lstStyle>
          <a:p>
            <a:pPr>
              <a:defRPr/>
            </a:pPr>
            <a:fld id="{2E8BD8E8-FEBE-4B48-A872-D5E72F1EB77B}" type="slidenum">
              <a:rPr lang="en-US" smtClean="0"/>
              <a:pPr>
                <a:defRPr/>
              </a:pPr>
              <a:t>‹#›</a:t>
            </a:fld>
            <a:endParaRPr lang="en-US">
              <a:latin typeface="Myriad Pro" charset="0"/>
            </a:endParaRPr>
          </a:p>
        </p:txBody>
      </p:sp>
    </p:spTree>
    <p:extLst>
      <p:ext uri="{BB962C8B-B14F-4D97-AF65-F5344CB8AC3E}">
        <p14:creationId xmlns:p14="http://schemas.microsoft.com/office/powerpoint/2010/main" val="25181254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623888" y="1709739"/>
            <a:ext cx="7886700" cy="2852737"/>
          </a:xfrm>
        </p:spPr>
        <p:txBody>
          <a:bodyPr anchor="b"/>
          <a:lstStyle>
            <a:lvl1pPr>
              <a:defRPr sz="4500"/>
            </a:lvl1pPr>
          </a:lstStyle>
          <a:p>
            <a:r>
              <a:rPr lang="ko-KR" altLang="en-US"/>
              <a:t>마스터 제목 스타일 편집</a:t>
            </a:r>
          </a:p>
        </p:txBody>
      </p:sp>
      <p:sp>
        <p:nvSpPr>
          <p:cNvPr id="3" name="텍스트 개체 틀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ko-KR" altLang="en-US"/>
              <a:t>마스터 텍스트 스타일 편집</a:t>
            </a:r>
          </a:p>
        </p:txBody>
      </p:sp>
      <p:sp>
        <p:nvSpPr>
          <p:cNvPr id="4" name="날짜 개체 틀 3"/>
          <p:cNvSpPr>
            <a:spLocks noGrp="1"/>
          </p:cNvSpPr>
          <p:nvPr>
            <p:ph type="dt" sz="half" idx="10"/>
          </p:nvPr>
        </p:nvSpPr>
        <p:spPr>
          <a:xfrm>
            <a:off x="628650" y="6356351"/>
            <a:ext cx="2057400" cy="365125"/>
          </a:xfrm>
          <a:prstGeom prst="rect">
            <a:avLst/>
          </a:prstGeom>
        </p:spPr>
        <p:txBody>
          <a:bodyPr/>
          <a:lstStyle/>
          <a:p>
            <a:pPr>
              <a:defRPr/>
            </a:pPr>
            <a:r>
              <a:rPr lang="en-US" altLang="ko-KR"/>
              <a:t>Insert Date here</a:t>
            </a:r>
            <a:endParaRPr lang="en-US"/>
          </a:p>
        </p:txBody>
      </p:sp>
      <p:sp>
        <p:nvSpPr>
          <p:cNvPr id="5" name="바닥글 개체 틀 4"/>
          <p:cNvSpPr>
            <a:spLocks noGrp="1"/>
          </p:cNvSpPr>
          <p:nvPr>
            <p:ph type="ftr" sz="quarter" idx="11"/>
          </p:nvPr>
        </p:nvSpPr>
        <p:spPr>
          <a:xfrm>
            <a:off x="3028950" y="6356351"/>
            <a:ext cx="3086100" cy="365125"/>
          </a:xfrm>
          <a:prstGeom prst="rect">
            <a:avLst/>
          </a:prstGeom>
        </p:spPr>
        <p:txBody>
          <a:bodyPr/>
          <a:lstStyle/>
          <a:p>
            <a:pPr>
              <a:defRPr/>
            </a:pPr>
            <a:r>
              <a:rPr lang="en-US" dirty="0"/>
              <a:t>3-18-0017-01-0000-Session #5 WG Opening Plenary</a:t>
            </a:r>
          </a:p>
        </p:txBody>
      </p:sp>
      <p:sp>
        <p:nvSpPr>
          <p:cNvPr id="6" name="슬라이드 번호 개체 틀 5"/>
          <p:cNvSpPr>
            <a:spLocks noGrp="1"/>
          </p:cNvSpPr>
          <p:nvPr>
            <p:ph type="sldNum" sz="quarter" idx="12"/>
          </p:nvPr>
        </p:nvSpPr>
        <p:spPr>
          <a:xfrm>
            <a:off x="6457950" y="6356351"/>
            <a:ext cx="2057400" cy="365125"/>
          </a:xfrm>
          <a:prstGeom prst="rect">
            <a:avLst/>
          </a:prstGeom>
        </p:spPr>
        <p:txBody>
          <a:bodyPr/>
          <a:lstStyle/>
          <a:p>
            <a:pPr>
              <a:defRPr/>
            </a:pPr>
            <a:fld id="{2E8BD8E8-FEBE-4B48-A872-D5E72F1EB77B}" type="slidenum">
              <a:rPr lang="en-US" smtClean="0"/>
              <a:pPr>
                <a:defRPr/>
              </a:pPr>
              <a:t>‹#›</a:t>
            </a:fld>
            <a:endParaRPr lang="en-US" sz="1400">
              <a:latin typeface="Myriad Pro" charset="0"/>
            </a:endParaRPr>
          </a:p>
        </p:txBody>
      </p:sp>
    </p:spTree>
    <p:extLst>
      <p:ext uri="{BB962C8B-B14F-4D97-AF65-F5344CB8AC3E}">
        <p14:creationId xmlns:p14="http://schemas.microsoft.com/office/powerpoint/2010/main" val="8339646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내용 개체 틀 2"/>
          <p:cNvSpPr>
            <a:spLocks noGrp="1"/>
          </p:cNvSpPr>
          <p:nvPr>
            <p:ph sz="half" idx="1"/>
          </p:nvPr>
        </p:nvSpPr>
        <p:spPr>
          <a:xfrm>
            <a:off x="628650" y="1825625"/>
            <a:ext cx="3886200" cy="435133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내용 개체 틀 3"/>
          <p:cNvSpPr>
            <a:spLocks noGrp="1"/>
          </p:cNvSpPr>
          <p:nvPr>
            <p:ph sz="half" idx="2"/>
          </p:nvPr>
        </p:nvSpPr>
        <p:spPr>
          <a:xfrm>
            <a:off x="4629150" y="1825625"/>
            <a:ext cx="3886200" cy="435133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날짜 개체 틀 4"/>
          <p:cNvSpPr>
            <a:spLocks noGrp="1"/>
          </p:cNvSpPr>
          <p:nvPr>
            <p:ph type="dt" sz="half" idx="10"/>
          </p:nvPr>
        </p:nvSpPr>
        <p:spPr>
          <a:xfrm>
            <a:off x="628650" y="6356351"/>
            <a:ext cx="2057400" cy="365125"/>
          </a:xfrm>
          <a:prstGeom prst="rect">
            <a:avLst/>
          </a:prstGeom>
        </p:spPr>
        <p:txBody>
          <a:bodyPr/>
          <a:lstStyle/>
          <a:p>
            <a:pPr>
              <a:defRPr/>
            </a:pPr>
            <a:r>
              <a:rPr lang="en-US" altLang="ko-KR"/>
              <a:t>Insert Date here</a:t>
            </a:r>
            <a:endParaRPr lang="en-US"/>
          </a:p>
        </p:txBody>
      </p:sp>
      <p:sp>
        <p:nvSpPr>
          <p:cNvPr id="6" name="바닥글 개체 틀 5"/>
          <p:cNvSpPr>
            <a:spLocks noGrp="1"/>
          </p:cNvSpPr>
          <p:nvPr>
            <p:ph type="ftr" sz="quarter" idx="11"/>
          </p:nvPr>
        </p:nvSpPr>
        <p:spPr>
          <a:xfrm>
            <a:off x="3028950" y="6356351"/>
            <a:ext cx="3086100" cy="365125"/>
          </a:xfrm>
          <a:prstGeom prst="rect">
            <a:avLst/>
          </a:prstGeom>
        </p:spPr>
        <p:txBody>
          <a:bodyPr/>
          <a:lstStyle/>
          <a:p>
            <a:pPr>
              <a:defRPr/>
            </a:pPr>
            <a:r>
              <a:rPr lang="en-US"/>
              <a:t>3-18-0017-01-0000-Session #5 WG Opening Plenary</a:t>
            </a:r>
          </a:p>
        </p:txBody>
      </p:sp>
      <p:sp>
        <p:nvSpPr>
          <p:cNvPr id="7" name="슬라이드 번호 개체 틀 6"/>
          <p:cNvSpPr>
            <a:spLocks noGrp="1"/>
          </p:cNvSpPr>
          <p:nvPr>
            <p:ph type="sldNum" sz="quarter" idx="12"/>
          </p:nvPr>
        </p:nvSpPr>
        <p:spPr>
          <a:xfrm>
            <a:off x="6457950" y="6356351"/>
            <a:ext cx="2057400" cy="365125"/>
          </a:xfrm>
          <a:prstGeom prst="rect">
            <a:avLst/>
          </a:prstGeom>
        </p:spPr>
        <p:txBody>
          <a:bodyPr/>
          <a:lstStyle/>
          <a:p>
            <a:pPr>
              <a:defRPr/>
            </a:pPr>
            <a:fld id="{2E8BD8E8-FEBE-4B48-A872-D5E72F1EB77B}" type="slidenum">
              <a:rPr lang="en-US" smtClean="0"/>
              <a:pPr>
                <a:defRPr/>
              </a:pPr>
              <a:t>‹#›</a:t>
            </a:fld>
            <a:endParaRPr lang="en-US" sz="1400">
              <a:latin typeface="Myriad Pro" charset="0"/>
            </a:endParaRPr>
          </a:p>
        </p:txBody>
      </p:sp>
    </p:spTree>
    <p:extLst>
      <p:ext uri="{BB962C8B-B14F-4D97-AF65-F5344CB8AC3E}">
        <p14:creationId xmlns:p14="http://schemas.microsoft.com/office/powerpoint/2010/main" val="16262174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a:xfrm>
            <a:off x="629841" y="365126"/>
            <a:ext cx="7886700" cy="1325563"/>
          </a:xfrm>
        </p:spPr>
        <p:txBody>
          <a:bodyPr/>
          <a:lstStyle/>
          <a:p>
            <a:r>
              <a:rPr lang="ko-KR" altLang="en-US"/>
              <a:t>마스터 제목 스타일 편집</a:t>
            </a:r>
          </a:p>
        </p:txBody>
      </p:sp>
      <p:sp>
        <p:nvSpPr>
          <p:cNvPr id="3" name="텍스트 개체 틀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ko-KR" altLang="en-US"/>
              <a:t>마스터 텍스트 스타일 편집</a:t>
            </a:r>
          </a:p>
        </p:txBody>
      </p:sp>
      <p:sp>
        <p:nvSpPr>
          <p:cNvPr id="4" name="내용 개체 틀 3"/>
          <p:cNvSpPr>
            <a:spLocks noGrp="1"/>
          </p:cNvSpPr>
          <p:nvPr>
            <p:ph sz="half" idx="2"/>
          </p:nvPr>
        </p:nvSpPr>
        <p:spPr>
          <a:xfrm>
            <a:off x="629842" y="2505075"/>
            <a:ext cx="3868340" cy="368458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텍스트 개체 틀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ko-KR" altLang="en-US"/>
              <a:t>마스터 텍스트 스타일 편집</a:t>
            </a:r>
          </a:p>
        </p:txBody>
      </p:sp>
      <p:sp>
        <p:nvSpPr>
          <p:cNvPr id="6" name="내용 개체 틀 5"/>
          <p:cNvSpPr>
            <a:spLocks noGrp="1"/>
          </p:cNvSpPr>
          <p:nvPr>
            <p:ph sz="quarter" idx="4"/>
          </p:nvPr>
        </p:nvSpPr>
        <p:spPr>
          <a:xfrm>
            <a:off x="4629150" y="2505075"/>
            <a:ext cx="3887391" cy="368458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7" name="날짜 개체 틀 6"/>
          <p:cNvSpPr>
            <a:spLocks noGrp="1"/>
          </p:cNvSpPr>
          <p:nvPr>
            <p:ph type="dt" sz="half" idx="10"/>
          </p:nvPr>
        </p:nvSpPr>
        <p:spPr>
          <a:xfrm>
            <a:off x="628650" y="6356351"/>
            <a:ext cx="2057400" cy="365125"/>
          </a:xfrm>
          <a:prstGeom prst="rect">
            <a:avLst/>
          </a:prstGeom>
        </p:spPr>
        <p:txBody>
          <a:bodyPr/>
          <a:lstStyle/>
          <a:p>
            <a:pPr>
              <a:defRPr/>
            </a:pPr>
            <a:r>
              <a:rPr lang="en-US" altLang="ko-KR"/>
              <a:t>Insert Date here</a:t>
            </a:r>
            <a:endParaRPr lang="en-US"/>
          </a:p>
        </p:txBody>
      </p:sp>
      <p:sp>
        <p:nvSpPr>
          <p:cNvPr id="8" name="바닥글 개체 틀 7"/>
          <p:cNvSpPr>
            <a:spLocks noGrp="1"/>
          </p:cNvSpPr>
          <p:nvPr>
            <p:ph type="ftr" sz="quarter" idx="11"/>
          </p:nvPr>
        </p:nvSpPr>
        <p:spPr>
          <a:xfrm>
            <a:off x="3028950" y="6356351"/>
            <a:ext cx="3086100" cy="365125"/>
          </a:xfrm>
          <a:prstGeom prst="rect">
            <a:avLst/>
          </a:prstGeom>
        </p:spPr>
        <p:txBody>
          <a:bodyPr/>
          <a:lstStyle/>
          <a:p>
            <a:pPr>
              <a:defRPr/>
            </a:pPr>
            <a:r>
              <a:rPr lang="en-US"/>
              <a:t>3-18-0017-01-0000-Session #5 WG Opening Plenary</a:t>
            </a:r>
          </a:p>
        </p:txBody>
      </p:sp>
      <p:sp>
        <p:nvSpPr>
          <p:cNvPr id="9" name="슬라이드 번호 개체 틀 8"/>
          <p:cNvSpPr>
            <a:spLocks noGrp="1"/>
          </p:cNvSpPr>
          <p:nvPr>
            <p:ph type="sldNum" sz="quarter" idx="12"/>
          </p:nvPr>
        </p:nvSpPr>
        <p:spPr>
          <a:xfrm>
            <a:off x="6457950" y="6356351"/>
            <a:ext cx="2057400" cy="365125"/>
          </a:xfrm>
          <a:prstGeom prst="rect">
            <a:avLst/>
          </a:prstGeom>
        </p:spPr>
        <p:txBody>
          <a:bodyPr/>
          <a:lstStyle/>
          <a:p>
            <a:pPr>
              <a:defRPr/>
            </a:pPr>
            <a:fld id="{2E8BD8E8-FEBE-4B48-A872-D5E72F1EB77B}" type="slidenum">
              <a:rPr lang="en-US" smtClean="0"/>
              <a:pPr>
                <a:defRPr/>
              </a:pPr>
              <a:t>‹#›</a:t>
            </a:fld>
            <a:endParaRPr lang="en-US" sz="1400">
              <a:latin typeface="Myriad Pro" charset="0"/>
            </a:endParaRPr>
          </a:p>
        </p:txBody>
      </p:sp>
    </p:spTree>
    <p:extLst>
      <p:ext uri="{BB962C8B-B14F-4D97-AF65-F5344CB8AC3E}">
        <p14:creationId xmlns:p14="http://schemas.microsoft.com/office/powerpoint/2010/main" val="11123622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6" name="날짜 개체 틀 3"/>
          <p:cNvSpPr>
            <a:spLocks noGrp="1"/>
          </p:cNvSpPr>
          <p:nvPr>
            <p:ph type="dt" sz="half" idx="10"/>
          </p:nvPr>
        </p:nvSpPr>
        <p:spPr>
          <a:xfrm>
            <a:off x="5638800" y="6610350"/>
            <a:ext cx="1390650" cy="247650"/>
          </a:xfrm>
          <a:prstGeom prst="rect">
            <a:avLst/>
          </a:prstGeom>
        </p:spPr>
        <p:txBody>
          <a:bodyPr/>
          <a:lstStyle>
            <a:lvl1pPr algn="ctr">
              <a:defRPr sz="900" b="1">
                <a:solidFill>
                  <a:schemeClr val="tx1"/>
                </a:solidFill>
              </a:defRPr>
            </a:lvl1pPr>
          </a:lstStyle>
          <a:p>
            <a:pPr>
              <a:defRPr/>
            </a:pPr>
            <a:r>
              <a:rPr lang="en-US" altLang="ko-KR"/>
              <a:t>Insert Date here</a:t>
            </a:r>
            <a:endParaRPr lang="en-US"/>
          </a:p>
        </p:txBody>
      </p:sp>
      <p:sp>
        <p:nvSpPr>
          <p:cNvPr id="7" name="바닥글 개체 틀 4"/>
          <p:cNvSpPr>
            <a:spLocks noGrp="1"/>
          </p:cNvSpPr>
          <p:nvPr>
            <p:ph type="ftr" sz="quarter" idx="11"/>
          </p:nvPr>
        </p:nvSpPr>
        <p:spPr>
          <a:xfrm>
            <a:off x="457200" y="6610350"/>
            <a:ext cx="4038600" cy="247650"/>
          </a:xfrm>
          <a:prstGeom prst="rect">
            <a:avLst/>
          </a:prstGeom>
        </p:spPr>
        <p:txBody>
          <a:bodyPr/>
          <a:lstStyle>
            <a:lvl1pPr algn="l">
              <a:defRPr sz="900" b="1">
                <a:solidFill>
                  <a:schemeClr val="tx1"/>
                </a:solidFill>
              </a:defRPr>
            </a:lvl1pPr>
          </a:lstStyle>
          <a:p>
            <a:pPr>
              <a:defRPr/>
            </a:pPr>
            <a:r>
              <a:rPr lang="en-US" dirty="0"/>
              <a:t>3-18-0017-01-0000-Session #5 WG Opening Plenary</a:t>
            </a:r>
          </a:p>
        </p:txBody>
      </p:sp>
      <p:sp>
        <p:nvSpPr>
          <p:cNvPr id="8" name="슬라이드 번호 개체 틀 5"/>
          <p:cNvSpPr>
            <a:spLocks noGrp="1"/>
          </p:cNvSpPr>
          <p:nvPr>
            <p:ph type="sldNum" sz="quarter" idx="12"/>
          </p:nvPr>
        </p:nvSpPr>
        <p:spPr>
          <a:xfrm>
            <a:off x="7543800" y="6610350"/>
            <a:ext cx="1485900" cy="247650"/>
          </a:xfrm>
          <a:prstGeom prst="rect">
            <a:avLst/>
          </a:prstGeom>
        </p:spPr>
        <p:txBody>
          <a:bodyPr/>
          <a:lstStyle>
            <a:lvl1pPr algn="r">
              <a:defRPr sz="900" b="1">
                <a:solidFill>
                  <a:schemeClr val="tx1"/>
                </a:solidFill>
              </a:defRPr>
            </a:lvl1pPr>
          </a:lstStyle>
          <a:p>
            <a:pPr>
              <a:defRPr/>
            </a:pPr>
            <a:fld id="{2E8BD8E8-FEBE-4B48-A872-D5E72F1EB77B}" type="slidenum">
              <a:rPr lang="en-US" smtClean="0"/>
              <a:pPr>
                <a:defRPr/>
              </a:pPr>
              <a:t>‹#›</a:t>
            </a:fld>
            <a:endParaRPr lang="en-US">
              <a:latin typeface="Myriad Pro" charset="0"/>
            </a:endParaRPr>
          </a:p>
        </p:txBody>
      </p:sp>
    </p:spTree>
    <p:extLst>
      <p:ext uri="{BB962C8B-B14F-4D97-AF65-F5344CB8AC3E}">
        <p14:creationId xmlns:p14="http://schemas.microsoft.com/office/powerpoint/2010/main" val="14164727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8" name="날짜 개체 틀 3"/>
          <p:cNvSpPr>
            <a:spLocks noGrp="1"/>
          </p:cNvSpPr>
          <p:nvPr>
            <p:ph type="dt" sz="half" idx="10"/>
          </p:nvPr>
        </p:nvSpPr>
        <p:spPr>
          <a:xfrm>
            <a:off x="5638800" y="6610350"/>
            <a:ext cx="1390650" cy="247650"/>
          </a:xfrm>
          <a:prstGeom prst="rect">
            <a:avLst/>
          </a:prstGeom>
        </p:spPr>
        <p:txBody>
          <a:bodyPr/>
          <a:lstStyle>
            <a:lvl1pPr algn="ctr">
              <a:defRPr sz="900" b="1">
                <a:solidFill>
                  <a:schemeClr val="tx1"/>
                </a:solidFill>
              </a:defRPr>
            </a:lvl1pPr>
          </a:lstStyle>
          <a:p>
            <a:pPr>
              <a:defRPr/>
            </a:pPr>
            <a:r>
              <a:rPr lang="en-US" altLang="ko-KR"/>
              <a:t>Insert Date here</a:t>
            </a:r>
            <a:endParaRPr lang="en-US"/>
          </a:p>
        </p:txBody>
      </p:sp>
      <p:sp>
        <p:nvSpPr>
          <p:cNvPr id="9" name="바닥글 개체 틀 4"/>
          <p:cNvSpPr>
            <a:spLocks noGrp="1"/>
          </p:cNvSpPr>
          <p:nvPr>
            <p:ph type="ftr" sz="quarter" idx="11"/>
          </p:nvPr>
        </p:nvSpPr>
        <p:spPr>
          <a:xfrm>
            <a:off x="457200" y="6610350"/>
            <a:ext cx="4038600" cy="247650"/>
          </a:xfrm>
          <a:prstGeom prst="rect">
            <a:avLst/>
          </a:prstGeom>
        </p:spPr>
        <p:txBody>
          <a:bodyPr/>
          <a:lstStyle>
            <a:lvl1pPr algn="l">
              <a:defRPr sz="900" b="1">
                <a:solidFill>
                  <a:schemeClr val="tx1"/>
                </a:solidFill>
              </a:defRPr>
            </a:lvl1pPr>
          </a:lstStyle>
          <a:p>
            <a:pPr>
              <a:defRPr/>
            </a:pPr>
            <a:r>
              <a:rPr lang="en-US" dirty="0"/>
              <a:t>3-18-0017-01-0000-Session #5 WG Opening Plenary</a:t>
            </a:r>
          </a:p>
        </p:txBody>
      </p:sp>
      <p:sp>
        <p:nvSpPr>
          <p:cNvPr id="10" name="슬라이드 번호 개체 틀 5"/>
          <p:cNvSpPr>
            <a:spLocks noGrp="1"/>
          </p:cNvSpPr>
          <p:nvPr>
            <p:ph type="sldNum" sz="quarter" idx="12"/>
          </p:nvPr>
        </p:nvSpPr>
        <p:spPr>
          <a:xfrm>
            <a:off x="7543800" y="6610350"/>
            <a:ext cx="1485900" cy="247650"/>
          </a:xfrm>
          <a:prstGeom prst="rect">
            <a:avLst/>
          </a:prstGeom>
        </p:spPr>
        <p:txBody>
          <a:bodyPr/>
          <a:lstStyle>
            <a:lvl1pPr algn="r">
              <a:defRPr sz="900" b="1">
                <a:solidFill>
                  <a:schemeClr val="tx1"/>
                </a:solidFill>
              </a:defRPr>
            </a:lvl1pPr>
          </a:lstStyle>
          <a:p>
            <a:pPr>
              <a:defRPr/>
            </a:pPr>
            <a:fld id="{2E8BD8E8-FEBE-4B48-A872-D5E72F1EB77B}" type="slidenum">
              <a:rPr lang="en-US" smtClean="0"/>
              <a:pPr>
                <a:defRPr/>
              </a:pPr>
              <a:t>‹#›</a:t>
            </a:fld>
            <a:endParaRPr lang="en-US">
              <a:latin typeface="Myriad Pro" charset="0"/>
            </a:endParaRPr>
          </a:p>
        </p:txBody>
      </p:sp>
    </p:spTree>
    <p:extLst>
      <p:ext uri="{BB962C8B-B14F-4D97-AF65-F5344CB8AC3E}">
        <p14:creationId xmlns:p14="http://schemas.microsoft.com/office/powerpoint/2010/main" val="1387050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152400"/>
            <a:ext cx="8077200" cy="762000"/>
          </a:xfrm>
        </p:spPr>
        <p:txBody>
          <a:bodyPr anchor="ctr"/>
          <a:lstStyle/>
          <a:p>
            <a:r>
              <a:rPr lang="en-US"/>
              <a:t>Click to edit Master title style</a:t>
            </a:r>
          </a:p>
        </p:txBody>
      </p:sp>
      <p:sp>
        <p:nvSpPr>
          <p:cNvPr id="3" name="Content Placeholder 2"/>
          <p:cNvSpPr>
            <a:spLocks noGrp="1"/>
          </p:cNvSpPr>
          <p:nvPr>
            <p:ph idx="1"/>
          </p:nvPr>
        </p:nvSpPr>
        <p:spPr>
          <a:xfrm>
            <a:off x="609600" y="1371600"/>
            <a:ext cx="80772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altLang="ko-KR"/>
              <a:t>Insert Date here</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3-18-0017-01-0000-Session #5 WG Opening Plenary</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BC2E1C35-070C-B34E-A7FF-C7EF50ECC007}" type="slidenum">
              <a:rPr lang="en-US"/>
              <a:pPr>
                <a:defRPr/>
              </a:pPr>
              <a:t>‹#›</a:t>
            </a:fld>
            <a:endParaRPr lang="en-US" sz="1400">
              <a:latin typeface="Myriad Pro"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629841" y="457200"/>
            <a:ext cx="2949178" cy="1600200"/>
          </a:xfrm>
        </p:spPr>
        <p:txBody>
          <a:bodyPr anchor="b"/>
          <a:lstStyle>
            <a:lvl1pPr>
              <a:defRPr sz="2400"/>
            </a:lvl1pPr>
          </a:lstStyle>
          <a:p>
            <a:r>
              <a:rPr lang="ko-KR" altLang="en-US"/>
              <a:t>마스터 제목 스타일 편집</a:t>
            </a:r>
          </a:p>
        </p:txBody>
      </p:sp>
      <p:sp>
        <p:nvSpPr>
          <p:cNvPr id="3" name="내용 개체 틀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텍스트 개체 틀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ko-KR" altLang="en-US"/>
              <a:t>마스터 텍스트 스타일 편집</a:t>
            </a:r>
          </a:p>
        </p:txBody>
      </p:sp>
      <p:sp>
        <p:nvSpPr>
          <p:cNvPr id="5" name="날짜 개체 틀 4"/>
          <p:cNvSpPr>
            <a:spLocks noGrp="1"/>
          </p:cNvSpPr>
          <p:nvPr>
            <p:ph type="dt" sz="half" idx="10"/>
          </p:nvPr>
        </p:nvSpPr>
        <p:spPr>
          <a:xfrm>
            <a:off x="628650" y="6356351"/>
            <a:ext cx="2057400" cy="365125"/>
          </a:xfrm>
          <a:prstGeom prst="rect">
            <a:avLst/>
          </a:prstGeom>
        </p:spPr>
        <p:txBody>
          <a:bodyPr/>
          <a:lstStyle/>
          <a:p>
            <a:pPr>
              <a:defRPr/>
            </a:pPr>
            <a:r>
              <a:rPr lang="en-US" altLang="ko-KR"/>
              <a:t>Insert Date here</a:t>
            </a:r>
            <a:endParaRPr lang="en-US"/>
          </a:p>
        </p:txBody>
      </p:sp>
      <p:sp>
        <p:nvSpPr>
          <p:cNvPr id="6" name="바닥글 개체 틀 5"/>
          <p:cNvSpPr>
            <a:spLocks noGrp="1"/>
          </p:cNvSpPr>
          <p:nvPr>
            <p:ph type="ftr" sz="quarter" idx="11"/>
          </p:nvPr>
        </p:nvSpPr>
        <p:spPr>
          <a:xfrm>
            <a:off x="3028950" y="6356351"/>
            <a:ext cx="3086100" cy="365125"/>
          </a:xfrm>
          <a:prstGeom prst="rect">
            <a:avLst/>
          </a:prstGeom>
        </p:spPr>
        <p:txBody>
          <a:bodyPr/>
          <a:lstStyle/>
          <a:p>
            <a:pPr>
              <a:defRPr/>
            </a:pPr>
            <a:r>
              <a:rPr lang="en-US"/>
              <a:t>3-18-0017-01-0000-Session #5 WG Opening Plenary</a:t>
            </a:r>
          </a:p>
        </p:txBody>
      </p:sp>
      <p:sp>
        <p:nvSpPr>
          <p:cNvPr id="7" name="슬라이드 번호 개체 틀 6"/>
          <p:cNvSpPr>
            <a:spLocks noGrp="1"/>
          </p:cNvSpPr>
          <p:nvPr>
            <p:ph type="sldNum" sz="quarter" idx="12"/>
          </p:nvPr>
        </p:nvSpPr>
        <p:spPr>
          <a:xfrm>
            <a:off x="6457950" y="6356351"/>
            <a:ext cx="2057400" cy="365125"/>
          </a:xfrm>
          <a:prstGeom prst="rect">
            <a:avLst/>
          </a:prstGeom>
        </p:spPr>
        <p:txBody>
          <a:bodyPr/>
          <a:lstStyle/>
          <a:p>
            <a:pPr>
              <a:defRPr/>
            </a:pPr>
            <a:fld id="{2E8BD8E8-FEBE-4B48-A872-D5E72F1EB77B}" type="slidenum">
              <a:rPr lang="en-US" smtClean="0"/>
              <a:pPr>
                <a:defRPr/>
              </a:pPr>
              <a:t>‹#›</a:t>
            </a:fld>
            <a:endParaRPr lang="en-US" sz="1400">
              <a:latin typeface="Myriad Pro" charset="0"/>
            </a:endParaRPr>
          </a:p>
        </p:txBody>
      </p:sp>
    </p:spTree>
    <p:extLst>
      <p:ext uri="{BB962C8B-B14F-4D97-AF65-F5344CB8AC3E}">
        <p14:creationId xmlns:p14="http://schemas.microsoft.com/office/powerpoint/2010/main" val="3268549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629841" y="457200"/>
            <a:ext cx="2949178" cy="1600200"/>
          </a:xfrm>
        </p:spPr>
        <p:txBody>
          <a:bodyPr anchor="b"/>
          <a:lstStyle>
            <a:lvl1pPr>
              <a:defRPr sz="2400"/>
            </a:lvl1pPr>
          </a:lstStyle>
          <a:p>
            <a:r>
              <a:rPr lang="ko-KR" altLang="en-US"/>
              <a:t>마스터 제목 스타일 편집</a:t>
            </a:r>
          </a:p>
        </p:txBody>
      </p:sp>
      <p:sp>
        <p:nvSpPr>
          <p:cNvPr id="3" name="그림 개체 틀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ko-KR" altLang="en-US"/>
          </a:p>
        </p:txBody>
      </p:sp>
      <p:sp>
        <p:nvSpPr>
          <p:cNvPr id="4" name="텍스트 개체 틀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ko-KR" altLang="en-US"/>
              <a:t>마스터 텍스트 스타일 편집</a:t>
            </a:r>
          </a:p>
        </p:txBody>
      </p:sp>
      <p:sp>
        <p:nvSpPr>
          <p:cNvPr id="5" name="날짜 개체 틀 4"/>
          <p:cNvSpPr>
            <a:spLocks noGrp="1"/>
          </p:cNvSpPr>
          <p:nvPr>
            <p:ph type="dt" sz="half" idx="10"/>
          </p:nvPr>
        </p:nvSpPr>
        <p:spPr>
          <a:xfrm>
            <a:off x="628650" y="6356351"/>
            <a:ext cx="2057400" cy="365125"/>
          </a:xfrm>
          <a:prstGeom prst="rect">
            <a:avLst/>
          </a:prstGeom>
        </p:spPr>
        <p:txBody>
          <a:bodyPr/>
          <a:lstStyle/>
          <a:p>
            <a:pPr>
              <a:defRPr/>
            </a:pPr>
            <a:r>
              <a:rPr lang="en-US" altLang="ko-KR"/>
              <a:t>Insert Date here</a:t>
            </a:r>
            <a:endParaRPr lang="en-US"/>
          </a:p>
        </p:txBody>
      </p:sp>
      <p:sp>
        <p:nvSpPr>
          <p:cNvPr id="6" name="바닥글 개체 틀 5"/>
          <p:cNvSpPr>
            <a:spLocks noGrp="1"/>
          </p:cNvSpPr>
          <p:nvPr>
            <p:ph type="ftr" sz="quarter" idx="11"/>
          </p:nvPr>
        </p:nvSpPr>
        <p:spPr>
          <a:xfrm>
            <a:off x="3028950" y="6356351"/>
            <a:ext cx="3086100" cy="365125"/>
          </a:xfrm>
          <a:prstGeom prst="rect">
            <a:avLst/>
          </a:prstGeom>
        </p:spPr>
        <p:txBody>
          <a:bodyPr/>
          <a:lstStyle/>
          <a:p>
            <a:pPr>
              <a:defRPr/>
            </a:pPr>
            <a:r>
              <a:rPr lang="en-US"/>
              <a:t>3-18-0017-01-0000-Session #5 WG Opening Plenary</a:t>
            </a:r>
          </a:p>
        </p:txBody>
      </p:sp>
      <p:sp>
        <p:nvSpPr>
          <p:cNvPr id="7" name="슬라이드 번호 개체 틀 6"/>
          <p:cNvSpPr>
            <a:spLocks noGrp="1"/>
          </p:cNvSpPr>
          <p:nvPr>
            <p:ph type="sldNum" sz="quarter" idx="12"/>
          </p:nvPr>
        </p:nvSpPr>
        <p:spPr>
          <a:xfrm>
            <a:off x="6457950" y="6356351"/>
            <a:ext cx="2057400" cy="365125"/>
          </a:xfrm>
          <a:prstGeom prst="rect">
            <a:avLst/>
          </a:prstGeom>
        </p:spPr>
        <p:txBody>
          <a:bodyPr/>
          <a:lstStyle/>
          <a:p>
            <a:pPr>
              <a:defRPr/>
            </a:pPr>
            <a:fld id="{2E8BD8E8-FEBE-4B48-A872-D5E72F1EB77B}" type="slidenum">
              <a:rPr lang="en-US" smtClean="0"/>
              <a:pPr>
                <a:defRPr/>
              </a:pPr>
              <a:t>‹#›</a:t>
            </a:fld>
            <a:endParaRPr lang="en-US" sz="1400">
              <a:latin typeface="Myriad Pro" charset="0"/>
            </a:endParaRPr>
          </a:p>
        </p:txBody>
      </p:sp>
    </p:spTree>
    <p:extLst>
      <p:ext uri="{BB962C8B-B14F-4D97-AF65-F5344CB8AC3E}">
        <p14:creationId xmlns:p14="http://schemas.microsoft.com/office/powerpoint/2010/main" val="10823881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세로 텍스트 개체 틀 2"/>
          <p:cNvSpPr>
            <a:spLocks noGrp="1"/>
          </p:cNvSpPr>
          <p:nvPr>
            <p:ph type="body" orient="vert" idx="1"/>
          </p:nvPr>
        </p:nvSpPr>
        <p:spPr/>
        <p:txBody>
          <a:bodyPr vert="eaVert"/>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a:xfrm>
            <a:off x="628650" y="6356351"/>
            <a:ext cx="2057400" cy="365125"/>
          </a:xfrm>
          <a:prstGeom prst="rect">
            <a:avLst/>
          </a:prstGeom>
        </p:spPr>
        <p:txBody>
          <a:bodyPr/>
          <a:lstStyle/>
          <a:p>
            <a:pPr>
              <a:defRPr/>
            </a:pPr>
            <a:r>
              <a:rPr lang="en-US" altLang="ko-KR"/>
              <a:t>Insert Date here</a:t>
            </a:r>
            <a:endParaRPr lang="en-US"/>
          </a:p>
        </p:txBody>
      </p:sp>
      <p:sp>
        <p:nvSpPr>
          <p:cNvPr id="5" name="바닥글 개체 틀 4"/>
          <p:cNvSpPr>
            <a:spLocks noGrp="1"/>
          </p:cNvSpPr>
          <p:nvPr>
            <p:ph type="ftr" sz="quarter" idx="11"/>
          </p:nvPr>
        </p:nvSpPr>
        <p:spPr>
          <a:xfrm>
            <a:off x="3028950" y="6356351"/>
            <a:ext cx="3086100" cy="365125"/>
          </a:xfrm>
          <a:prstGeom prst="rect">
            <a:avLst/>
          </a:prstGeom>
        </p:spPr>
        <p:txBody>
          <a:bodyPr/>
          <a:lstStyle/>
          <a:p>
            <a:pPr>
              <a:defRPr/>
            </a:pPr>
            <a:r>
              <a:rPr lang="en-US"/>
              <a:t>3-18-0017-01-0000-Session #5 WG Opening Plenary</a:t>
            </a:r>
          </a:p>
        </p:txBody>
      </p:sp>
      <p:sp>
        <p:nvSpPr>
          <p:cNvPr id="6" name="슬라이드 번호 개체 틀 5"/>
          <p:cNvSpPr>
            <a:spLocks noGrp="1"/>
          </p:cNvSpPr>
          <p:nvPr>
            <p:ph type="sldNum" sz="quarter" idx="12"/>
          </p:nvPr>
        </p:nvSpPr>
        <p:spPr>
          <a:xfrm>
            <a:off x="6457950" y="6356351"/>
            <a:ext cx="2057400" cy="365125"/>
          </a:xfrm>
          <a:prstGeom prst="rect">
            <a:avLst/>
          </a:prstGeom>
        </p:spPr>
        <p:txBody>
          <a:bodyPr/>
          <a:lstStyle/>
          <a:p>
            <a:pPr>
              <a:defRPr/>
            </a:pPr>
            <a:fld id="{2E8BD8E8-FEBE-4B48-A872-D5E72F1EB77B}" type="slidenum">
              <a:rPr lang="en-US" smtClean="0"/>
              <a:pPr>
                <a:defRPr/>
              </a:pPr>
              <a:t>‹#›</a:t>
            </a:fld>
            <a:endParaRPr lang="en-US" sz="1400">
              <a:latin typeface="Myriad Pro" charset="0"/>
            </a:endParaRPr>
          </a:p>
        </p:txBody>
      </p:sp>
    </p:spTree>
    <p:extLst>
      <p:ext uri="{BB962C8B-B14F-4D97-AF65-F5344CB8AC3E}">
        <p14:creationId xmlns:p14="http://schemas.microsoft.com/office/powerpoint/2010/main" val="41044467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543675" y="365125"/>
            <a:ext cx="1971675" cy="5811838"/>
          </a:xfrm>
        </p:spPr>
        <p:txBody>
          <a:bodyPr vert="eaVert"/>
          <a:lstStyle/>
          <a:p>
            <a:r>
              <a:rPr lang="ko-KR" altLang="en-US"/>
              <a:t>마스터 제목 스타일 편집</a:t>
            </a:r>
          </a:p>
        </p:txBody>
      </p:sp>
      <p:sp>
        <p:nvSpPr>
          <p:cNvPr id="3" name="세로 텍스트 개체 틀 2"/>
          <p:cNvSpPr>
            <a:spLocks noGrp="1"/>
          </p:cNvSpPr>
          <p:nvPr>
            <p:ph type="body" orient="vert" idx="1"/>
          </p:nvPr>
        </p:nvSpPr>
        <p:spPr>
          <a:xfrm>
            <a:off x="628650" y="365125"/>
            <a:ext cx="5800725" cy="5811838"/>
          </a:xfrm>
        </p:spPr>
        <p:txBody>
          <a:bodyPr vert="eaVert"/>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a:xfrm>
            <a:off x="628650" y="6356351"/>
            <a:ext cx="2057400" cy="365125"/>
          </a:xfrm>
          <a:prstGeom prst="rect">
            <a:avLst/>
          </a:prstGeom>
        </p:spPr>
        <p:txBody>
          <a:bodyPr/>
          <a:lstStyle/>
          <a:p>
            <a:pPr>
              <a:defRPr/>
            </a:pPr>
            <a:r>
              <a:rPr lang="en-US" altLang="ko-KR"/>
              <a:t>Insert Date here</a:t>
            </a:r>
            <a:endParaRPr lang="en-US"/>
          </a:p>
        </p:txBody>
      </p:sp>
      <p:sp>
        <p:nvSpPr>
          <p:cNvPr id="5" name="바닥글 개체 틀 4"/>
          <p:cNvSpPr>
            <a:spLocks noGrp="1"/>
          </p:cNvSpPr>
          <p:nvPr>
            <p:ph type="ftr" sz="quarter" idx="11"/>
          </p:nvPr>
        </p:nvSpPr>
        <p:spPr>
          <a:xfrm>
            <a:off x="3028950" y="6356351"/>
            <a:ext cx="3086100" cy="365125"/>
          </a:xfrm>
          <a:prstGeom prst="rect">
            <a:avLst/>
          </a:prstGeom>
        </p:spPr>
        <p:txBody>
          <a:bodyPr/>
          <a:lstStyle/>
          <a:p>
            <a:pPr>
              <a:defRPr/>
            </a:pPr>
            <a:r>
              <a:rPr lang="en-US"/>
              <a:t>3-18-0017-01-0000-Session #5 WG Opening Plenary</a:t>
            </a:r>
          </a:p>
        </p:txBody>
      </p:sp>
      <p:sp>
        <p:nvSpPr>
          <p:cNvPr id="6" name="슬라이드 번호 개체 틀 5"/>
          <p:cNvSpPr>
            <a:spLocks noGrp="1"/>
          </p:cNvSpPr>
          <p:nvPr>
            <p:ph type="sldNum" sz="quarter" idx="12"/>
          </p:nvPr>
        </p:nvSpPr>
        <p:spPr>
          <a:xfrm>
            <a:off x="6457950" y="6356351"/>
            <a:ext cx="2057400" cy="365125"/>
          </a:xfrm>
          <a:prstGeom prst="rect">
            <a:avLst/>
          </a:prstGeom>
        </p:spPr>
        <p:txBody>
          <a:bodyPr/>
          <a:lstStyle/>
          <a:p>
            <a:pPr>
              <a:defRPr/>
            </a:pPr>
            <a:fld id="{2E8BD8E8-FEBE-4B48-A872-D5E72F1EB77B}" type="slidenum">
              <a:rPr lang="en-US" smtClean="0"/>
              <a:pPr>
                <a:defRPr/>
              </a:pPr>
              <a:t>‹#›</a:t>
            </a:fld>
            <a:endParaRPr lang="en-US" sz="1400">
              <a:latin typeface="Myriad Pro" charset="0"/>
            </a:endParaRPr>
          </a:p>
        </p:txBody>
      </p:sp>
    </p:spTree>
    <p:extLst>
      <p:ext uri="{BB962C8B-B14F-4D97-AF65-F5344CB8AC3E}">
        <p14:creationId xmlns:p14="http://schemas.microsoft.com/office/powerpoint/2010/main" val="6503667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Globe Cov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64513" name="Picture 8" descr="IEEE_SA_Bar_Graphic_long_lg"/>
          <p:cNvPicPr>
            <a:picLocks noChangeAspect="1" noChangeArrowheads="1"/>
          </p:cNvPicPr>
          <p:nvPr userDrawn="1"/>
        </p:nvPicPr>
        <p:blipFill>
          <a:blip r:embed="rId3" cstate="print"/>
          <a:srcRect/>
          <a:stretch>
            <a:fillRect/>
          </a:stretch>
        </p:blipFill>
        <p:spPr bwMode="auto">
          <a:xfrm>
            <a:off x="0" y="501652"/>
            <a:ext cx="9150351" cy="415925"/>
          </a:xfrm>
          <a:prstGeom prst="rect">
            <a:avLst/>
          </a:prstGeom>
          <a:noFill/>
          <a:ln w="9525">
            <a:noFill/>
            <a:miter lim="800000"/>
            <a:headEnd/>
            <a:tailEnd/>
          </a:ln>
        </p:spPr>
      </p:pic>
      <p:sp>
        <p:nvSpPr>
          <p:cNvPr id="240644" name="Rectangle 4"/>
          <p:cNvSpPr>
            <a:spLocks noGrp="1" noChangeArrowheads="1"/>
          </p:cNvSpPr>
          <p:nvPr>
            <p:ph type="subTitle" idx="1"/>
          </p:nvPr>
        </p:nvSpPr>
        <p:spPr>
          <a:xfrm>
            <a:off x="685800" y="1666875"/>
            <a:ext cx="7772400" cy="533400"/>
          </a:xfrm>
        </p:spPr>
        <p:txBody>
          <a:bodyPr anchor="t" anchorCtr="0"/>
          <a:lstStyle>
            <a:lvl1pPr>
              <a:defRPr sz="2400">
                <a:solidFill>
                  <a:schemeClr val="bg1"/>
                </a:solidFill>
              </a:defRPr>
            </a:lvl1pPr>
          </a:lstStyle>
          <a:p>
            <a:r>
              <a:rPr lang="en-US" dirty="0"/>
              <a:t>Click to edit Master subtitle style</a:t>
            </a:r>
          </a:p>
        </p:txBody>
      </p:sp>
      <p:sp>
        <p:nvSpPr>
          <p:cNvPr id="240643" name="Rectangle 3"/>
          <p:cNvSpPr>
            <a:spLocks noGrp="1" noChangeArrowheads="1"/>
          </p:cNvSpPr>
          <p:nvPr>
            <p:ph type="ctrTitle"/>
          </p:nvPr>
        </p:nvSpPr>
        <p:spPr>
          <a:xfrm>
            <a:off x="685800" y="1209675"/>
            <a:ext cx="7772400" cy="533400"/>
          </a:xfrm>
        </p:spPr>
        <p:txBody>
          <a:bodyPr anchor="b" anchorCtr="0"/>
          <a:lstStyle>
            <a:lvl1pPr>
              <a:defRPr>
                <a:solidFill>
                  <a:schemeClr val="bg1"/>
                </a:solidFill>
              </a:defRPr>
            </a:lvl1pPr>
          </a:lstStyle>
          <a:p>
            <a:r>
              <a:rPr lang="en-US" dirty="0"/>
              <a:t>Click to edit Master title style</a:t>
            </a:r>
          </a:p>
        </p:txBody>
      </p:sp>
      <p:sp>
        <p:nvSpPr>
          <p:cNvPr id="7" name="Text Placeholder 5"/>
          <p:cNvSpPr>
            <a:spLocks noGrp="1"/>
          </p:cNvSpPr>
          <p:nvPr>
            <p:ph type="body" sz="quarter" idx="10"/>
          </p:nvPr>
        </p:nvSpPr>
        <p:spPr>
          <a:xfrm>
            <a:off x="685800" y="3014663"/>
            <a:ext cx="3886200" cy="828675"/>
          </a:xfrm>
        </p:spPr>
        <p:txBody>
          <a:bodyPr anchor="ctr" anchorCtr="0"/>
          <a:lstStyle>
            <a:lvl1pPr>
              <a:lnSpc>
                <a:spcPct val="150000"/>
              </a:lnSpc>
              <a:spcBef>
                <a:spcPts val="0"/>
              </a:spcBef>
              <a:defRPr sz="1600">
                <a:solidFill>
                  <a:schemeClr val="bg1"/>
                </a:solidFill>
              </a:defRPr>
            </a:lvl1pPr>
            <a:lvl2pPr>
              <a:lnSpc>
                <a:spcPct val="150000"/>
              </a:lnSpc>
              <a:defRPr sz="1600">
                <a:solidFill>
                  <a:schemeClr val="bg1"/>
                </a:solidFill>
              </a:defRPr>
            </a:lvl2pPr>
            <a:lvl3pPr>
              <a:lnSpc>
                <a:spcPct val="150000"/>
              </a:lnSpc>
              <a:defRPr sz="1600">
                <a:solidFill>
                  <a:schemeClr val="bg1"/>
                </a:solidFill>
              </a:defRPr>
            </a:lvl3pPr>
            <a:lvl4pPr>
              <a:lnSpc>
                <a:spcPct val="150000"/>
              </a:lnSpc>
              <a:defRPr sz="1600">
                <a:solidFill>
                  <a:schemeClr val="bg1"/>
                </a:solidFill>
              </a:defRPr>
            </a:lvl4pPr>
            <a:lvl5pPr>
              <a:lnSpc>
                <a:spcPct val="150000"/>
              </a:lnSpc>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072032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제목 슬라이드">
    <p:bg>
      <p:bgPr>
        <a:solidFill>
          <a:srgbClr val="1088C4"/>
        </a:solidFill>
        <a:effectLst/>
      </p:bgPr>
    </p:bg>
    <p:spTree>
      <p:nvGrpSpPr>
        <p:cNvPr id="1" name=""/>
        <p:cNvGrpSpPr/>
        <p:nvPr/>
      </p:nvGrpSpPr>
      <p:grpSpPr>
        <a:xfrm>
          <a:off x="0" y="0"/>
          <a:ext cx="0" cy="0"/>
          <a:chOff x="0" y="0"/>
          <a:chExt cx="0" cy="0"/>
        </a:xfrm>
      </p:grpSpPr>
      <p:pic>
        <p:nvPicPr>
          <p:cNvPr id="10" name="Picture 2" descr="00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85801" y="4001476"/>
            <a:ext cx="8458200" cy="2141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직사각형 8"/>
          <p:cNvSpPr/>
          <p:nvPr userDrawn="1"/>
        </p:nvSpPr>
        <p:spPr>
          <a:xfrm>
            <a:off x="0" y="1023815"/>
            <a:ext cx="9144000" cy="160997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 name="Title 1"/>
          <p:cNvSpPr>
            <a:spLocks noGrp="1"/>
          </p:cNvSpPr>
          <p:nvPr>
            <p:ph type="ctrTitle"/>
          </p:nvPr>
        </p:nvSpPr>
        <p:spPr>
          <a:xfrm>
            <a:off x="685800" y="1122363"/>
            <a:ext cx="7772400" cy="1344309"/>
          </a:xfrm>
        </p:spPr>
        <p:txBody>
          <a:bodyPr anchor="ctr">
            <a:normAutofit/>
          </a:bodyPr>
          <a:lstStyle>
            <a:lvl1pPr algn="ctr">
              <a:defRPr sz="4800" baseline="0"/>
            </a:lvl1pPr>
          </a:lstStyle>
          <a:p>
            <a:r>
              <a:rPr lang="ko-KR" altLang="en-US"/>
              <a:t>마스터 제목 스타일 편집</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dirty="0"/>
              <a:t>클릭하여 마스터 부제목 스타일 편집</a:t>
            </a:r>
            <a:endParaRPr lang="en-US" dirty="0"/>
          </a:p>
        </p:txBody>
      </p:sp>
      <p:sp>
        <p:nvSpPr>
          <p:cNvPr id="4" name="Date Placeholder 3"/>
          <p:cNvSpPr>
            <a:spLocks noGrp="1"/>
          </p:cNvSpPr>
          <p:nvPr>
            <p:ph type="dt" sz="half" idx="10"/>
          </p:nvPr>
        </p:nvSpPr>
        <p:spPr/>
        <p:txBody>
          <a:bodyPr/>
          <a:lstStyle/>
          <a:p>
            <a:r>
              <a:rPr lang="en-US" altLang="ko-KR"/>
              <a:t>Insert Date here</a:t>
            </a:r>
            <a:endParaRPr lang="ko-KR" altLang="en-US"/>
          </a:p>
        </p:txBody>
      </p:sp>
      <p:sp>
        <p:nvSpPr>
          <p:cNvPr id="5" name="Footer Placeholder 4"/>
          <p:cNvSpPr>
            <a:spLocks noGrp="1"/>
          </p:cNvSpPr>
          <p:nvPr>
            <p:ph type="ftr" sz="quarter" idx="11"/>
          </p:nvPr>
        </p:nvSpPr>
        <p:spPr/>
        <p:txBody>
          <a:bodyPr/>
          <a:lstStyle/>
          <a:p>
            <a:r>
              <a:rPr lang="en-US" altLang="ko-KR"/>
              <a:t>3-18-0017-01-0000-Session #5 WG Opening Plenary</a:t>
            </a:r>
            <a:endParaRPr lang="ko-KR" altLang="en-US"/>
          </a:p>
        </p:txBody>
      </p:sp>
      <p:sp>
        <p:nvSpPr>
          <p:cNvPr id="6" name="Slide Number Placeholder 5"/>
          <p:cNvSpPr>
            <a:spLocks noGrp="1"/>
          </p:cNvSpPr>
          <p:nvPr>
            <p:ph type="sldNum" sz="quarter" idx="12"/>
          </p:nvPr>
        </p:nvSpPr>
        <p:spPr/>
        <p:txBody>
          <a:bodyPr/>
          <a:lstStyle/>
          <a:p>
            <a:fld id="{089BD885-491E-4550-AA81-9CDC0E8A5503}" type="slidenum">
              <a:rPr lang="ko-KR" altLang="en-US" smtClean="0"/>
              <a:t>‹#›</a:t>
            </a:fld>
            <a:endParaRPr lang="ko-KR" altLang="en-US"/>
          </a:p>
        </p:txBody>
      </p:sp>
    </p:spTree>
    <p:extLst>
      <p:ext uri="{BB962C8B-B14F-4D97-AF65-F5344CB8AC3E}">
        <p14:creationId xmlns:p14="http://schemas.microsoft.com/office/powerpoint/2010/main" val="35731543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제목 슬라이드">
    <p:bg>
      <p:bgPr>
        <a:solidFill>
          <a:srgbClr val="1088C4"/>
        </a:solidFill>
        <a:effectLst/>
      </p:bgPr>
    </p:bg>
    <p:spTree>
      <p:nvGrpSpPr>
        <p:cNvPr id="1" name=""/>
        <p:cNvGrpSpPr/>
        <p:nvPr/>
      </p:nvGrpSpPr>
      <p:grpSpPr>
        <a:xfrm>
          <a:off x="0" y="0"/>
          <a:ext cx="0" cy="0"/>
          <a:chOff x="0" y="0"/>
          <a:chExt cx="0" cy="0"/>
        </a:xfrm>
      </p:grpSpPr>
      <p:pic>
        <p:nvPicPr>
          <p:cNvPr id="11" name="Picture 2" descr="pattern_0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492375"/>
            <a:ext cx="9144000" cy="318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 descr="pattern_0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5148263" cy="381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 descr="pattern_0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962150" y="0"/>
            <a:ext cx="7181850"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1143000" y="2336801"/>
            <a:ext cx="6858000" cy="1655762"/>
          </a:xfrm>
        </p:spPr>
        <p:txBody>
          <a:bodyPr anchor="ctr">
            <a:normAutofit/>
          </a:bodyPr>
          <a:lstStyle>
            <a:lvl1pPr marL="0" indent="0" algn="ctr">
              <a:buNone/>
              <a:defRPr sz="4000" b="1"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dirty="0"/>
              <a:t>클릭하여 마스터 부제목 스타일 편집</a:t>
            </a:r>
            <a:endParaRPr lang="en-US" dirty="0"/>
          </a:p>
        </p:txBody>
      </p:sp>
    </p:spTree>
    <p:extLst>
      <p:ext uri="{BB962C8B-B14F-4D97-AF65-F5344CB8AC3E}">
        <p14:creationId xmlns:p14="http://schemas.microsoft.com/office/powerpoint/2010/main" val="643603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par>
                                <p:cTn id="8" presetID="22" presetClass="entr" presetSubtype="8" fill="hold" nodeType="withEffect">
                                  <p:stCondLst>
                                    <p:cond delay="60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idx="1"/>
          </p:nvPr>
        </p:nvSpPr>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cxnSp>
        <p:nvCxnSpPr>
          <p:cNvPr id="7" name="직선 연결선 6"/>
          <p:cNvCxnSpPr/>
          <p:nvPr userDrawn="1"/>
        </p:nvCxnSpPr>
        <p:spPr>
          <a:xfrm>
            <a:off x="0" y="861773"/>
            <a:ext cx="9144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11" name="그림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1360" y="76200"/>
            <a:ext cx="940330" cy="702965"/>
          </a:xfrm>
          <a:prstGeom prst="rect">
            <a:avLst/>
          </a:prstGeom>
        </p:spPr>
      </p:pic>
      <p:sp>
        <p:nvSpPr>
          <p:cNvPr id="12" name="날짜 개체 틀 3"/>
          <p:cNvSpPr>
            <a:spLocks noGrp="1"/>
          </p:cNvSpPr>
          <p:nvPr>
            <p:ph type="dt" sz="half" idx="10"/>
          </p:nvPr>
        </p:nvSpPr>
        <p:spPr>
          <a:xfrm>
            <a:off x="5638800" y="6610350"/>
            <a:ext cx="1390650" cy="247650"/>
          </a:xfrm>
          <a:prstGeom prst="rect">
            <a:avLst/>
          </a:prstGeom>
        </p:spPr>
        <p:txBody>
          <a:bodyPr/>
          <a:lstStyle>
            <a:lvl1pPr algn="ctr">
              <a:defRPr sz="900" b="1">
                <a:solidFill>
                  <a:schemeClr val="tx1"/>
                </a:solidFill>
              </a:defRPr>
            </a:lvl1pPr>
          </a:lstStyle>
          <a:p>
            <a:pPr>
              <a:defRPr/>
            </a:pPr>
            <a:r>
              <a:rPr lang="en-US" altLang="ko-KR"/>
              <a:t>Insert Date here</a:t>
            </a:r>
            <a:endParaRPr lang="en-US"/>
          </a:p>
        </p:txBody>
      </p:sp>
      <p:sp>
        <p:nvSpPr>
          <p:cNvPr id="13" name="바닥글 개체 틀 4"/>
          <p:cNvSpPr>
            <a:spLocks noGrp="1"/>
          </p:cNvSpPr>
          <p:nvPr>
            <p:ph type="ftr" sz="quarter" idx="11"/>
          </p:nvPr>
        </p:nvSpPr>
        <p:spPr>
          <a:xfrm>
            <a:off x="457200" y="6610350"/>
            <a:ext cx="4038600" cy="247650"/>
          </a:xfrm>
          <a:prstGeom prst="rect">
            <a:avLst/>
          </a:prstGeom>
        </p:spPr>
        <p:txBody>
          <a:bodyPr/>
          <a:lstStyle>
            <a:lvl1pPr algn="l">
              <a:defRPr sz="900" b="1">
                <a:solidFill>
                  <a:schemeClr val="tx1"/>
                </a:solidFill>
              </a:defRPr>
            </a:lvl1pPr>
          </a:lstStyle>
          <a:p>
            <a:pPr>
              <a:defRPr/>
            </a:pPr>
            <a:r>
              <a:rPr lang="en-US"/>
              <a:t>3-18-0017-01-0000-Session #5 WG Opening Plenary</a:t>
            </a:r>
          </a:p>
        </p:txBody>
      </p:sp>
      <p:sp>
        <p:nvSpPr>
          <p:cNvPr id="14" name="슬라이드 번호 개체 틀 5"/>
          <p:cNvSpPr>
            <a:spLocks noGrp="1"/>
          </p:cNvSpPr>
          <p:nvPr>
            <p:ph type="sldNum" sz="quarter" idx="12"/>
          </p:nvPr>
        </p:nvSpPr>
        <p:spPr>
          <a:xfrm>
            <a:off x="7543800" y="6610350"/>
            <a:ext cx="1485900" cy="247650"/>
          </a:xfrm>
          <a:prstGeom prst="rect">
            <a:avLst/>
          </a:prstGeom>
        </p:spPr>
        <p:txBody>
          <a:bodyPr/>
          <a:lstStyle>
            <a:lvl1pPr algn="r">
              <a:defRPr sz="900" b="1">
                <a:solidFill>
                  <a:schemeClr val="tx1"/>
                </a:solidFill>
              </a:defRPr>
            </a:lvl1pPr>
          </a:lstStyle>
          <a:p>
            <a:pPr>
              <a:defRPr/>
            </a:pPr>
            <a:fld id="{2E8BD8E8-FEBE-4B48-A872-D5E72F1EB77B}" type="slidenum">
              <a:rPr lang="en-US" smtClean="0"/>
              <a:pPr>
                <a:defRPr/>
              </a:pPr>
              <a:t>‹#›</a:t>
            </a:fld>
            <a:endParaRPr lang="en-US">
              <a:latin typeface="Myriad Pro" charset="0"/>
            </a:endParaRPr>
          </a:p>
        </p:txBody>
      </p:sp>
      <p:pic>
        <p:nvPicPr>
          <p:cNvPr id="15" name="Picture 23" descr="IEEE_SA_Bar_Graphic_long_rgb"/>
          <p:cNvPicPr>
            <a:picLocks noChangeAspect="1" noChangeArrowheads="1"/>
          </p:cNvPicPr>
          <p:nvPr userDrawn="1"/>
        </p:nvPicPr>
        <p:blipFill>
          <a:blip/>
          <a:srcRect/>
          <a:stretch>
            <a:fillRect/>
          </a:stretch>
        </p:blipFill>
        <p:spPr bwMode="auto">
          <a:xfrm>
            <a:off x="0" y="6172200"/>
            <a:ext cx="9144000" cy="438150"/>
          </a:xfrm>
          <a:prstGeom prst="rect">
            <a:avLst/>
          </a:prstGeom>
          <a:noFill/>
          <a:ln w="9525">
            <a:noFill/>
            <a:miter lim="800000"/>
            <a:headEnd/>
            <a:tailEnd/>
          </a:ln>
        </p:spPr>
      </p:pic>
      <p:pic>
        <p:nvPicPr>
          <p:cNvPr id="16" name="Picture 24" descr="IEEE_white"/>
          <p:cNvPicPr>
            <a:picLocks noChangeAspect="1" noChangeArrowheads="1"/>
          </p:cNvPicPr>
          <p:nvPr userDrawn="1"/>
        </p:nvPicPr>
        <p:blipFill>
          <a:blip r:embed="rId3"/>
          <a:srcRect/>
          <a:stretch>
            <a:fillRect/>
          </a:stretch>
        </p:blipFill>
        <p:spPr bwMode="auto">
          <a:xfrm>
            <a:off x="8001000" y="6248400"/>
            <a:ext cx="901700" cy="265113"/>
          </a:xfrm>
          <a:prstGeom prst="rect">
            <a:avLst/>
          </a:prstGeom>
          <a:noFill/>
          <a:ln w="9525">
            <a:noFill/>
            <a:miter lim="800000"/>
            <a:headEnd/>
            <a:tailEnd/>
          </a:ln>
        </p:spPr>
      </p:pic>
    </p:spTree>
    <p:extLst>
      <p:ext uri="{BB962C8B-B14F-4D97-AF65-F5344CB8AC3E}">
        <p14:creationId xmlns:p14="http://schemas.microsoft.com/office/powerpoint/2010/main" val="1102193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ko-KR" altLang="en-US"/>
              <a:t>마스터 제목 스타일 편집</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 편집</a:t>
            </a:r>
          </a:p>
        </p:txBody>
      </p:sp>
      <p:sp>
        <p:nvSpPr>
          <p:cNvPr id="4" name="Date Placeholder 3"/>
          <p:cNvSpPr>
            <a:spLocks noGrp="1"/>
          </p:cNvSpPr>
          <p:nvPr>
            <p:ph type="dt" sz="half" idx="10"/>
          </p:nvPr>
        </p:nvSpPr>
        <p:spPr/>
        <p:txBody>
          <a:bodyPr/>
          <a:lstStyle/>
          <a:p>
            <a:r>
              <a:rPr lang="en-US" altLang="ko-KR"/>
              <a:t>Insert Date here</a:t>
            </a:r>
            <a:endParaRPr lang="ko-KR" altLang="en-US"/>
          </a:p>
        </p:txBody>
      </p:sp>
      <p:sp>
        <p:nvSpPr>
          <p:cNvPr id="5" name="Footer Placeholder 4"/>
          <p:cNvSpPr>
            <a:spLocks noGrp="1"/>
          </p:cNvSpPr>
          <p:nvPr>
            <p:ph type="ftr" sz="quarter" idx="11"/>
          </p:nvPr>
        </p:nvSpPr>
        <p:spPr/>
        <p:txBody>
          <a:bodyPr/>
          <a:lstStyle/>
          <a:p>
            <a:r>
              <a:rPr lang="en-US" altLang="ko-KR"/>
              <a:t>3-18-0017-01-0000-Session #5 WG Opening Plenary</a:t>
            </a:r>
            <a:endParaRPr lang="ko-KR" altLang="en-US"/>
          </a:p>
        </p:txBody>
      </p:sp>
      <p:sp>
        <p:nvSpPr>
          <p:cNvPr id="6" name="Slide Number Placeholder 5"/>
          <p:cNvSpPr>
            <a:spLocks noGrp="1"/>
          </p:cNvSpPr>
          <p:nvPr>
            <p:ph type="sldNum" sz="quarter" idx="12"/>
          </p:nvPr>
        </p:nvSpPr>
        <p:spPr/>
        <p:txBody>
          <a:bodyPr/>
          <a:lstStyle/>
          <a:p>
            <a:fld id="{089BD885-491E-4550-AA81-9CDC0E8A5503}" type="slidenum">
              <a:rPr lang="ko-KR" altLang="en-US" smtClean="0"/>
              <a:t>‹#›</a:t>
            </a:fld>
            <a:endParaRPr lang="ko-KR" altLang="en-US"/>
          </a:p>
        </p:txBody>
      </p:sp>
    </p:spTree>
    <p:extLst>
      <p:ext uri="{BB962C8B-B14F-4D97-AF65-F5344CB8AC3E}">
        <p14:creationId xmlns:p14="http://schemas.microsoft.com/office/powerpoint/2010/main" val="59914665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5" name="Date Placeholder 4"/>
          <p:cNvSpPr>
            <a:spLocks noGrp="1"/>
          </p:cNvSpPr>
          <p:nvPr>
            <p:ph type="dt" sz="half" idx="10"/>
          </p:nvPr>
        </p:nvSpPr>
        <p:spPr/>
        <p:txBody>
          <a:bodyPr/>
          <a:lstStyle/>
          <a:p>
            <a:r>
              <a:rPr lang="en-US" altLang="ko-KR"/>
              <a:t>Insert Date here</a:t>
            </a:r>
            <a:endParaRPr lang="ko-KR" altLang="en-US"/>
          </a:p>
        </p:txBody>
      </p:sp>
      <p:sp>
        <p:nvSpPr>
          <p:cNvPr id="6" name="Footer Placeholder 5"/>
          <p:cNvSpPr>
            <a:spLocks noGrp="1"/>
          </p:cNvSpPr>
          <p:nvPr>
            <p:ph type="ftr" sz="quarter" idx="11"/>
          </p:nvPr>
        </p:nvSpPr>
        <p:spPr/>
        <p:txBody>
          <a:bodyPr/>
          <a:lstStyle/>
          <a:p>
            <a:r>
              <a:rPr lang="en-US" altLang="ko-KR"/>
              <a:t>3-18-0017-01-0000-Session #5 WG Opening Plenary</a:t>
            </a:r>
            <a:endParaRPr lang="ko-KR" altLang="en-US"/>
          </a:p>
        </p:txBody>
      </p:sp>
      <p:sp>
        <p:nvSpPr>
          <p:cNvPr id="7" name="Slide Number Placeholder 6"/>
          <p:cNvSpPr>
            <a:spLocks noGrp="1"/>
          </p:cNvSpPr>
          <p:nvPr>
            <p:ph type="sldNum" sz="quarter" idx="12"/>
          </p:nvPr>
        </p:nvSpPr>
        <p:spPr/>
        <p:txBody>
          <a:bodyPr/>
          <a:lstStyle/>
          <a:p>
            <a:fld id="{089BD885-491E-4550-AA81-9CDC0E8A5503}" type="slidenum">
              <a:rPr lang="ko-KR" altLang="en-US" smtClean="0"/>
              <a:t>‹#›</a:t>
            </a:fld>
            <a:endParaRPr lang="ko-KR" altLang="en-US"/>
          </a:p>
        </p:txBody>
      </p:sp>
    </p:spTree>
    <p:extLst>
      <p:ext uri="{BB962C8B-B14F-4D97-AF65-F5344CB8AC3E}">
        <p14:creationId xmlns:p14="http://schemas.microsoft.com/office/powerpoint/2010/main" val="35437862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ltLang="ko-KR"/>
              <a:t>Insert Date here</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3-18-0017-01-0000-Session #5 WG Opening Plenary</a:t>
            </a:r>
          </a:p>
        </p:txBody>
      </p:sp>
      <p:sp>
        <p:nvSpPr>
          <p:cNvPr id="6" name="Rectangle 6"/>
          <p:cNvSpPr>
            <a:spLocks noGrp="1" noChangeArrowheads="1"/>
          </p:cNvSpPr>
          <p:nvPr>
            <p:ph type="sldNum" sz="quarter" idx="12"/>
          </p:nvPr>
        </p:nvSpPr>
        <p:spPr>
          <a:ln/>
        </p:spPr>
        <p:txBody>
          <a:bodyPr/>
          <a:lstStyle>
            <a:lvl1pPr>
              <a:defRPr/>
            </a:lvl1pPr>
          </a:lstStyle>
          <a:p>
            <a:pPr>
              <a:defRPr/>
            </a:pPr>
            <a:fld id="{25151530-862B-9346-A97E-4A574C8B779C}" type="slidenum">
              <a:rPr lang="en-US"/>
              <a:pPr>
                <a:defRPr/>
              </a:pPr>
              <a:t>‹#›</a:t>
            </a:fld>
            <a:endParaRPr lang="en-US" sz="1400">
              <a:latin typeface="Myriad Pro" charset="0"/>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ko-KR" altLang="en-US"/>
              <a:t>마스터 제목 스타일 편집</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 편집</a:t>
            </a:r>
          </a:p>
        </p:txBody>
      </p:sp>
      <p:sp>
        <p:nvSpPr>
          <p:cNvPr id="4" name="Content Placeholder 3"/>
          <p:cNvSpPr>
            <a:spLocks noGrp="1"/>
          </p:cNvSpPr>
          <p:nvPr>
            <p:ph sz="half" idx="2"/>
          </p:nvPr>
        </p:nvSpPr>
        <p:spPr>
          <a:xfrm>
            <a:off x="629842" y="2505075"/>
            <a:ext cx="3868340" cy="368458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 편집</a:t>
            </a:r>
          </a:p>
        </p:txBody>
      </p:sp>
      <p:sp>
        <p:nvSpPr>
          <p:cNvPr id="6" name="Content Placeholder 5"/>
          <p:cNvSpPr>
            <a:spLocks noGrp="1"/>
          </p:cNvSpPr>
          <p:nvPr>
            <p:ph sz="quarter" idx="4"/>
          </p:nvPr>
        </p:nvSpPr>
        <p:spPr>
          <a:xfrm>
            <a:off x="4629150" y="2505075"/>
            <a:ext cx="3887391" cy="368458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7" name="Date Placeholder 6"/>
          <p:cNvSpPr>
            <a:spLocks noGrp="1"/>
          </p:cNvSpPr>
          <p:nvPr>
            <p:ph type="dt" sz="half" idx="10"/>
          </p:nvPr>
        </p:nvSpPr>
        <p:spPr/>
        <p:txBody>
          <a:bodyPr/>
          <a:lstStyle/>
          <a:p>
            <a:r>
              <a:rPr lang="en-US" altLang="ko-KR"/>
              <a:t>Insert Date here</a:t>
            </a:r>
            <a:endParaRPr lang="ko-KR" altLang="en-US"/>
          </a:p>
        </p:txBody>
      </p:sp>
      <p:sp>
        <p:nvSpPr>
          <p:cNvPr id="8" name="Footer Placeholder 7"/>
          <p:cNvSpPr>
            <a:spLocks noGrp="1"/>
          </p:cNvSpPr>
          <p:nvPr>
            <p:ph type="ftr" sz="quarter" idx="11"/>
          </p:nvPr>
        </p:nvSpPr>
        <p:spPr/>
        <p:txBody>
          <a:bodyPr/>
          <a:lstStyle/>
          <a:p>
            <a:r>
              <a:rPr lang="en-US" altLang="ko-KR"/>
              <a:t>3-18-0017-01-0000-Session #5 WG Opening Plenary</a:t>
            </a:r>
            <a:endParaRPr lang="ko-KR" altLang="en-US"/>
          </a:p>
        </p:txBody>
      </p:sp>
      <p:sp>
        <p:nvSpPr>
          <p:cNvPr id="9" name="Slide Number Placeholder 8"/>
          <p:cNvSpPr>
            <a:spLocks noGrp="1"/>
          </p:cNvSpPr>
          <p:nvPr>
            <p:ph type="sldNum" sz="quarter" idx="12"/>
          </p:nvPr>
        </p:nvSpPr>
        <p:spPr/>
        <p:txBody>
          <a:bodyPr/>
          <a:lstStyle/>
          <a:p>
            <a:fld id="{089BD885-491E-4550-AA81-9CDC0E8A5503}" type="slidenum">
              <a:rPr lang="ko-KR" altLang="en-US" smtClean="0"/>
              <a:t>‹#›</a:t>
            </a:fld>
            <a:endParaRPr lang="ko-KR" altLang="en-US"/>
          </a:p>
        </p:txBody>
      </p:sp>
    </p:spTree>
    <p:extLst>
      <p:ext uri="{BB962C8B-B14F-4D97-AF65-F5344CB8AC3E}">
        <p14:creationId xmlns:p14="http://schemas.microsoft.com/office/powerpoint/2010/main" val="16279538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cxnSp>
        <p:nvCxnSpPr>
          <p:cNvPr id="6" name="직선 연결선 5"/>
          <p:cNvCxnSpPr/>
          <p:nvPr userDrawn="1"/>
        </p:nvCxnSpPr>
        <p:spPr>
          <a:xfrm>
            <a:off x="0" y="861773"/>
            <a:ext cx="9144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11" name="그림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1360" y="76200"/>
            <a:ext cx="940330" cy="702965"/>
          </a:xfrm>
          <a:prstGeom prst="rect">
            <a:avLst/>
          </a:prstGeom>
        </p:spPr>
      </p:pic>
      <p:sp>
        <p:nvSpPr>
          <p:cNvPr id="14" name="날짜 개체 틀 3"/>
          <p:cNvSpPr>
            <a:spLocks noGrp="1"/>
          </p:cNvSpPr>
          <p:nvPr>
            <p:ph type="dt" sz="half" idx="10"/>
          </p:nvPr>
        </p:nvSpPr>
        <p:spPr>
          <a:xfrm>
            <a:off x="5638800" y="6610350"/>
            <a:ext cx="1390650" cy="247650"/>
          </a:xfrm>
          <a:prstGeom prst="rect">
            <a:avLst/>
          </a:prstGeom>
        </p:spPr>
        <p:txBody>
          <a:bodyPr/>
          <a:lstStyle>
            <a:lvl1pPr algn="ctr">
              <a:defRPr sz="900" b="1">
                <a:solidFill>
                  <a:schemeClr val="tx1"/>
                </a:solidFill>
              </a:defRPr>
            </a:lvl1pPr>
          </a:lstStyle>
          <a:p>
            <a:pPr>
              <a:defRPr/>
            </a:pPr>
            <a:r>
              <a:rPr lang="en-US" altLang="ko-KR"/>
              <a:t>Insert Date here</a:t>
            </a:r>
            <a:endParaRPr lang="en-US"/>
          </a:p>
        </p:txBody>
      </p:sp>
      <p:sp>
        <p:nvSpPr>
          <p:cNvPr id="15" name="바닥글 개체 틀 4"/>
          <p:cNvSpPr>
            <a:spLocks noGrp="1"/>
          </p:cNvSpPr>
          <p:nvPr>
            <p:ph type="ftr" sz="quarter" idx="11"/>
          </p:nvPr>
        </p:nvSpPr>
        <p:spPr>
          <a:xfrm>
            <a:off x="457200" y="6610350"/>
            <a:ext cx="4038600" cy="247650"/>
          </a:xfrm>
          <a:prstGeom prst="rect">
            <a:avLst/>
          </a:prstGeom>
        </p:spPr>
        <p:txBody>
          <a:bodyPr/>
          <a:lstStyle>
            <a:lvl1pPr algn="l">
              <a:defRPr sz="900" b="1">
                <a:solidFill>
                  <a:schemeClr val="tx1"/>
                </a:solidFill>
              </a:defRPr>
            </a:lvl1pPr>
          </a:lstStyle>
          <a:p>
            <a:pPr>
              <a:defRPr/>
            </a:pPr>
            <a:r>
              <a:rPr lang="en-US"/>
              <a:t>3-18-0017-01-0000-Session #5 WG Opening Plenary</a:t>
            </a:r>
          </a:p>
        </p:txBody>
      </p:sp>
      <p:sp>
        <p:nvSpPr>
          <p:cNvPr id="16" name="슬라이드 번호 개체 틀 5"/>
          <p:cNvSpPr>
            <a:spLocks noGrp="1"/>
          </p:cNvSpPr>
          <p:nvPr>
            <p:ph type="sldNum" sz="quarter" idx="12"/>
          </p:nvPr>
        </p:nvSpPr>
        <p:spPr>
          <a:xfrm>
            <a:off x="7543800" y="6610350"/>
            <a:ext cx="1485900" cy="247650"/>
          </a:xfrm>
          <a:prstGeom prst="rect">
            <a:avLst/>
          </a:prstGeom>
        </p:spPr>
        <p:txBody>
          <a:bodyPr/>
          <a:lstStyle>
            <a:lvl1pPr algn="r">
              <a:defRPr sz="900" b="1">
                <a:solidFill>
                  <a:schemeClr val="tx1"/>
                </a:solidFill>
              </a:defRPr>
            </a:lvl1pPr>
          </a:lstStyle>
          <a:p>
            <a:pPr>
              <a:defRPr/>
            </a:pPr>
            <a:fld id="{2E8BD8E8-FEBE-4B48-A872-D5E72F1EB77B}" type="slidenum">
              <a:rPr lang="en-US" smtClean="0"/>
              <a:pPr>
                <a:defRPr/>
              </a:pPr>
              <a:t>‹#›</a:t>
            </a:fld>
            <a:endParaRPr lang="en-US">
              <a:latin typeface="Myriad Pro" charset="0"/>
            </a:endParaRPr>
          </a:p>
        </p:txBody>
      </p:sp>
      <p:pic>
        <p:nvPicPr>
          <p:cNvPr id="17" name="Picture 23" descr="IEEE_SA_Bar_Graphic_long_rgb"/>
          <p:cNvPicPr>
            <a:picLocks noChangeAspect="1" noChangeArrowheads="1"/>
          </p:cNvPicPr>
          <p:nvPr userDrawn="1"/>
        </p:nvPicPr>
        <p:blipFill>
          <a:blip/>
          <a:srcRect/>
          <a:stretch>
            <a:fillRect/>
          </a:stretch>
        </p:blipFill>
        <p:spPr bwMode="auto">
          <a:xfrm>
            <a:off x="0" y="6172200"/>
            <a:ext cx="9144000" cy="438150"/>
          </a:xfrm>
          <a:prstGeom prst="rect">
            <a:avLst/>
          </a:prstGeom>
          <a:noFill/>
          <a:ln w="9525">
            <a:noFill/>
            <a:miter lim="800000"/>
            <a:headEnd/>
            <a:tailEnd/>
          </a:ln>
        </p:spPr>
      </p:pic>
      <p:pic>
        <p:nvPicPr>
          <p:cNvPr id="18" name="Picture 24" descr="IEEE_white"/>
          <p:cNvPicPr>
            <a:picLocks noChangeAspect="1" noChangeArrowheads="1"/>
          </p:cNvPicPr>
          <p:nvPr userDrawn="1"/>
        </p:nvPicPr>
        <p:blipFill>
          <a:blip r:embed="rId3"/>
          <a:srcRect/>
          <a:stretch>
            <a:fillRect/>
          </a:stretch>
        </p:blipFill>
        <p:spPr bwMode="auto">
          <a:xfrm>
            <a:off x="8001000" y="6248400"/>
            <a:ext cx="901700" cy="265113"/>
          </a:xfrm>
          <a:prstGeom prst="rect">
            <a:avLst/>
          </a:prstGeom>
          <a:noFill/>
          <a:ln w="9525">
            <a:noFill/>
            <a:miter lim="800000"/>
            <a:headEnd/>
            <a:tailEnd/>
          </a:ln>
        </p:spPr>
      </p:pic>
    </p:spTree>
    <p:extLst>
      <p:ext uri="{BB962C8B-B14F-4D97-AF65-F5344CB8AC3E}">
        <p14:creationId xmlns:p14="http://schemas.microsoft.com/office/powerpoint/2010/main" val="385047317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1_빈 화면">
    <p:spTree>
      <p:nvGrpSpPr>
        <p:cNvPr id="1" name=""/>
        <p:cNvGrpSpPr/>
        <p:nvPr/>
      </p:nvGrpSpPr>
      <p:grpSpPr>
        <a:xfrm>
          <a:off x="0" y="0"/>
          <a:ext cx="0" cy="0"/>
          <a:chOff x="0" y="0"/>
          <a:chExt cx="0" cy="0"/>
        </a:xfrm>
      </p:grpSpPr>
      <p:cxnSp>
        <p:nvCxnSpPr>
          <p:cNvPr id="6" name="직선 연결선 5"/>
          <p:cNvCxnSpPr/>
          <p:nvPr userDrawn="1"/>
        </p:nvCxnSpPr>
        <p:spPr>
          <a:xfrm>
            <a:off x="0" y="861773"/>
            <a:ext cx="9144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11" name="그림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1360" y="76200"/>
            <a:ext cx="940330" cy="702965"/>
          </a:xfrm>
          <a:prstGeom prst="rect">
            <a:avLst/>
          </a:prstGeom>
        </p:spPr>
      </p:pic>
      <p:sp>
        <p:nvSpPr>
          <p:cNvPr id="12" name="날짜 개체 틀 3"/>
          <p:cNvSpPr>
            <a:spLocks noGrp="1"/>
          </p:cNvSpPr>
          <p:nvPr>
            <p:ph type="dt" sz="half" idx="10"/>
          </p:nvPr>
        </p:nvSpPr>
        <p:spPr>
          <a:xfrm>
            <a:off x="5638800" y="6610350"/>
            <a:ext cx="1390650" cy="247650"/>
          </a:xfrm>
          <a:prstGeom prst="rect">
            <a:avLst/>
          </a:prstGeom>
        </p:spPr>
        <p:txBody>
          <a:bodyPr/>
          <a:lstStyle>
            <a:lvl1pPr algn="ctr">
              <a:defRPr sz="900" b="1">
                <a:solidFill>
                  <a:schemeClr val="tx1"/>
                </a:solidFill>
              </a:defRPr>
            </a:lvl1pPr>
          </a:lstStyle>
          <a:p>
            <a:pPr>
              <a:defRPr/>
            </a:pPr>
            <a:r>
              <a:rPr lang="en-US" altLang="ko-KR"/>
              <a:t>Insert Date here</a:t>
            </a:r>
            <a:endParaRPr lang="en-US"/>
          </a:p>
        </p:txBody>
      </p:sp>
      <p:sp>
        <p:nvSpPr>
          <p:cNvPr id="13" name="바닥글 개체 틀 4"/>
          <p:cNvSpPr>
            <a:spLocks noGrp="1"/>
          </p:cNvSpPr>
          <p:nvPr>
            <p:ph type="ftr" sz="quarter" idx="11"/>
          </p:nvPr>
        </p:nvSpPr>
        <p:spPr>
          <a:xfrm>
            <a:off x="457200" y="6610350"/>
            <a:ext cx="4038600" cy="247650"/>
          </a:xfrm>
          <a:prstGeom prst="rect">
            <a:avLst/>
          </a:prstGeom>
        </p:spPr>
        <p:txBody>
          <a:bodyPr/>
          <a:lstStyle>
            <a:lvl1pPr algn="l">
              <a:defRPr sz="900" b="1">
                <a:solidFill>
                  <a:schemeClr val="tx1"/>
                </a:solidFill>
              </a:defRPr>
            </a:lvl1pPr>
          </a:lstStyle>
          <a:p>
            <a:pPr>
              <a:defRPr/>
            </a:pPr>
            <a:r>
              <a:rPr lang="en-US"/>
              <a:t>3-18-0017-01-0000-Session #5 WG Opening Plenary</a:t>
            </a:r>
          </a:p>
        </p:txBody>
      </p:sp>
      <p:sp>
        <p:nvSpPr>
          <p:cNvPr id="14" name="슬라이드 번호 개체 틀 5"/>
          <p:cNvSpPr>
            <a:spLocks noGrp="1"/>
          </p:cNvSpPr>
          <p:nvPr>
            <p:ph type="sldNum" sz="quarter" idx="12"/>
          </p:nvPr>
        </p:nvSpPr>
        <p:spPr>
          <a:xfrm>
            <a:off x="7543800" y="6610350"/>
            <a:ext cx="1485900" cy="247650"/>
          </a:xfrm>
          <a:prstGeom prst="rect">
            <a:avLst/>
          </a:prstGeom>
        </p:spPr>
        <p:txBody>
          <a:bodyPr/>
          <a:lstStyle>
            <a:lvl1pPr algn="r">
              <a:defRPr sz="900" b="1">
                <a:solidFill>
                  <a:schemeClr val="tx1"/>
                </a:solidFill>
              </a:defRPr>
            </a:lvl1pPr>
          </a:lstStyle>
          <a:p>
            <a:pPr>
              <a:defRPr/>
            </a:pPr>
            <a:fld id="{2E8BD8E8-FEBE-4B48-A872-D5E72F1EB77B}" type="slidenum">
              <a:rPr lang="en-US" smtClean="0"/>
              <a:pPr>
                <a:defRPr/>
              </a:pPr>
              <a:t>‹#›</a:t>
            </a:fld>
            <a:endParaRPr lang="en-US">
              <a:latin typeface="Myriad Pro" charset="0"/>
            </a:endParaRPr>
          </a:p>
        </p:txBody>
      </p:sp>
      <p:pic>
        <p:nvPicPr>
          <p:cNvPr id="15" name="Picture 23" descr="IEEE_SA_Bar_Graphic_long_rgb"/>
          <p:cNvPicPr>
            <a:picLocks noChangeAspect="1" noChangeArrowheads="1"/>
          </p:cNvPicPr>
          <p:nvPr userDrawn="1"/>
        </p:nvPicPr>
        <p:blipFill>
          <a:blip/>
          <a:srcRect/>
          <a:stretch>
            <a:fillRect/>
          </a:stretch>
        </p:blipFill>
        <p:spPr bwMode="auto">
          <a:xfrm>
            <a:off x="0" y="6172200"/>
            <a:ext cx="9144000" cy="438150"/>
          </a:xfrm>
          <a:prstGeom prst="rect">
            <a:avLst/>
          </a:prstGeom>
          <a:noFill/>
          <a:ln w="9525">
            <a:noFill/>
            <a:miter lim="800000"/>
            <a:headEnd/>
            <a:tailEnd/>
          </a:ln>
        </p:spPr>
      </p:pic>
      <p:pic>
        <p:nvPicPr>
          <p:cNvPr id="16" name="Picture 24" descr="IEEE_white"/>
          <p:cNvPicPr>
            <a:picLocks noChangeAspect="1" noChangeArrowheads="1"/>
          </p:cNvPicPr>
          <p:nvPr userDrawn="1"/>
        </p:nvPicPr>
        <p:blipFill>
          <a:blip r:embed="rId3"/>
          <a:srcRect/>
          <a:stretch>
            <a:fillRect/>
          </a:stretch>
        </p:blipFill>
        <p:spPr bwMode="auto">
          <a:xfrm>
            <a:off x="8001000" y="6248400"/>
            <a:ext cx="901700" cy="265113"/>
          </a:xfrm>
          <a:prstGeom prst="rect">
            <a:avLst/>
          </a:prstGeom>
          <a:noFill/>
          <a:ln w="9525">
            <a:noFill/>
            <a:miter lim="800000"/>
            <a:headEnd/>
            <a:tailEnd/>
          </a:ln>
        </p:spPr>
      </p:pic>
    </p:spTree>
    <p:extLst>
      <p:ext uri="{BB962C8B-B14F-4D97-AF65-F5344CB8AC3E}">
        <p14:creationId xmlns:p14="http://schemas.microsoft.com/office/powerpoint/2010/main" val="32173443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pic>
        <p:nvPicPr>
          <p:cNvPr id="9" name="그림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1360" y="76200"/>
            <a:ext cx="940330" cy="702965"/>
          </a:xfrm>
          <a:prstGeom prst="rect">
            <a:avLst/>
          </a:prstGeom>
        </p:spPr>
      </p:pic>
      <p:sp>
        <p:nvSpPr>
          <p:cNvPr id="12" name="날짜 개체 틀 3"/>
          <p:cNvSpPr>
            <a:spLocks noGrp="1"/>
          </p:cNvSpPr>
          <p:nvPr>
            <p:ph type="dt" sz="half" idx="10"/>
          </p:nvPr>
        </p:nvSpPr>
        <p:spPr>
          <a:xfrm>
            <a:off x="5638800" y="6610350"/>
            <a:ext cx="1390650" cy="247650"/>
          </a:xfrm>
          <a:prstGeom prst="rect">
            <a:avLst/>
          </a:prstGeom>
        </p:spPr>
        <p:txBody>
          <a:bodyPr/>
          <a:lstStyle>
            <a:lvl1pPr algn="ctr">
              <a:defRPr sz="900" b="1">
                <a:solidFill>
                  <a:schemeClr val="tx1"/>
                </a:solidFill>
              </a:defRPr>
            </a:lvl1pPr>
          </a:lstStyle>
          <a:p>
            <a:pPr>
              <a:defRPr/>
            </a:pPr>
            <a:r>
              <a:rPr lang="en-US" altLang="ko-KR"/>
              <a:t>Insert Date here</a:t>
            </a:r>
            <a:endParaRPr lang="en-US"/>
          </a:p>
        </p:txBody>
      </p:sp>
      <p:sp>
        <p:nvSpPr>
          <p:cNvPr id="13" name="바닥글 개체 틀 4"/>
          <p:cNvSpPr>
            <a:spLocks noGrp="1"/>
          </p:cNvSpPr>
          <p:nvPr>
            <p:ph type="ftr" sz="quarter" idx="11"/>
          </p:nvPr>
        </p:nvSpPr>
        <p:spPr>
          <a:xfrm>
            <a:off x="457200" y="6610350"/>
            <a:ext cx="4038600" cy="247650"/>
          </a:xfrm>
          <a:prstGeom prst="rect">
            <a:avLst/>
          </a:prstGeom>
        </p:spPr>
        <p:txBody>
          <a:bodyPr/>
          <a:lstStyle>
            <a:lvl1pPr algn="l">
              <a:defRPr sz="900" b="1">
                <a:solidFill>
                  <a:schemeClr val="tx1"/>
                </a:solidFill>
              </a:defRPr>
            </a:lvl1pPr>
          </a:lstStyle>
          <a:p>
            <a:pPr>
              <a:defRPr/>
            </a:pPr>
            <a:r>
              <a:rPr lang="en-US"/>
              <a:t>3-18-0017-01-0000-Session #5 WG Opening Plenary</a:t>
            </a:r>
          </a:p>
        </p:txBody>
      </p:sp>
      <p:sp>
        <p:nvSpPr>
          <p:cNvPr id="14" name="슬라이드 번호 개체 틀 5"/>
          <p:cNvSpPr>
            <a:spLocks noGrp="1"/>
          </p:cNvSpPr>
          <p:nvPr>
            <p:ph type="sldNum" sz="quarter" idx="12"/>
          </p:nvPr>
        </p:nvSpPr>
        <p:spPr>
          <a:xfrm>
            <a:off x="7543800" y="6610350"/>
            <a:ext cx="1485900" cy="247650"/>
          </a:xfrm>
          <a:prstGeom prst="rect">
            <a:avLst/>
          </a:prstGeom>
        </p:spPr>
        <p:txBody>
          <a:bodyPr/>
          <a:lstStyle>
            <a:lvl1pPr algn="r">
              <a:defRPr sz="900" b="1">
                <a:solidFill>
                  <a:schemeClr val="tx1"/>
                </a:solidFill>
              </a:defRPr>
            </a:lvl1pPr>
          </a:lstStyle>
          <a:p>
            <a:pPr>
              <a:defRPr/>
            </a:pPr>
            <a:fld id="{2E8BD8E8-FEBE-4B48-A872-D5E72F1EB77B}" type="slidenum">
              <a:rPr lang="en-US" smtClean="0"/>
              <a:pPr>
                <a:defRPr/>
              </a:pPr>
              <a:t>‹#›</a:t>
            </a:fld>
            <a:endParaRPr lang="en-US">
              <a:latin typeface="Myriad Pro" charset="0"/>
            </a:endParaRPr>
          </a:p>
        </p:txBody>
      </p:sp>
      <p:pic>
        <p:nvPicPr>
          <p:cNvPr id="15" name="Picture 23" descr="IEEE_SA_Bar_Graphic_long_rgb"/>
          <p:cNvPicPr>
            <a:picLocks noChangeAspect="1" noChangeArrowheads="1"/>
          </p:cNvPicPr>
          <p:nvPr userDrawn="1"/>
        </p:nvPicPr>
        <p:blipFill>
          <a:blip/>
          <a:srcRect/>
          <a:stretch>
            <a:fillRect/>
          </a:stretch>
        </p:blipFill>
        <p:spPr bwMode="auto">
          <a:xfrm>
            <a:off x="0" y="6172200"/>
            <a:ext cx="9144000" cy="438150"/>
          </a:xfrm>
          <a:prstGeom prst="rect">
            <a:avLst/>
          </a:prstGeom>
          <a:noFill/>
          <a:ln w="9525">
            <a:noFill/>
            <a:miter lim="800000"/>
            <a:headEnd/>
            <a:tailEnd/>
          </a:ln>
        </p:spPr>
      </p:pic>
      <p:pic>
        <p:nvPicPr>
          <p:cNvPr id="16" name="Picture 24" descr="IEEE_white"/>
          <p:cNvPicPr>
            <a:picLocks noChangeAspect="1" noChangeArrowheads="1"/>
          </p:cNvPicPr>
          <p:nvPr userDrawn="1"/>
        </p:nvPicPr>
        <p:blipFill>
          <a:blip r:embed="rId3"/>
          <a:srcRect/>
          <a:stretch>
            <a:fillRect/>
          </a:stretch>
        </p:blipFill>
        <p:spPr bwMode="auto">
          <a:xfrm>
            <a:off x="8001000" y="6248400"/>
            <a:ext cx="901700" cy="265113"/>
          </a:xfrm>
          <a:prstGeom prst="rect">
            <a:avLst/>
          </a:prstGeom>
          <a:noFill/>
          <a:ln w="9525">
            <a:noFill/>
            <a:miter lim="800000"/>
            <a:headEnd/>
            <a:tailEnd/>
          </a:ln>
        </p:spPr>
      </p:pic>
    </p:spTree>
    <p:extLst>
      <p:ext uri="{BB962C8B-B14F-4D97-AF65-F5344CB8AC3E}">
        <p14:creationId xmlns:p14="http://schemas.microsoft.com/office/powerpoint/2010/main" val="156789747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ko-KR" altLang="en-US"/>
              <a:t>마스터 제목 스타일 편집</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 편집</a:t>
            </a:r>
          </a:p>
        </p:txBody>
      </p:sp>
      <p:sp>
        <p:nvSpPr>
          <p:cNvPr id="5" name="Date Placeholder 4"/>
          <p:cNvSpPr>
            <a:spLocks noGrp="1"/>
          </p:cNvSpPr>
          <p:nvPr>
            <p:ph type="dt" sz="half" idx="10"/>
          </p:nvPr>
        </p:nvSpPr>
        <p:spPr/>
        <p:txBody>
          <a:bodyPr/>
          <a:lstStyle/>
          <a:p>
            <a:r>
              <a:rPr lang="en-US" altLang="ko-KR"/>
              <a:t>Insert Date here</a:t>
            </a:r>
            <a:endParaRPr lang="ko-KR" altLang="en-US"/>
          </a:p>
        </p:txBody>
      </p:sp>
      <p:sp>
        <p:nvSpPr>
          <p:cNvPr id="6" name="Footer Placeholder 5"/>
          <p:cNvSpPr>
            <a:spLocks noGrp="1"/>
          </p:cNvSpPr>
          <p:nvPr>
            <p:ph type="ftr" sz="quarter" idx="11"/>
          </p:nvPr>
        </p:nvSpPr>
        <p:spPr/>
        <p:txBody>
          <a:bodyPr/>
          <a:lstStyle/>
          <a:p>
            <a:r>
              <a:rPr lang="en-US" altLang="ko-KR"/>
              <a:t>3-18-0017-01-0000-Session #5 WG Opening Plenary</a:t>
            </a:r>
            <a:endParaRPr lang="ko-KR" altLang="en-US"/>
          </a:p>
        </p:txBody>
      </p:sp>
      <p:sp>
        <p:nvSpPr>
          <p:cNvPr id="7" name="Slide Number Placeholder 6"/>
          <p:cNvSpPr>
            <a:spLocks noGrp="1"/>
          </p:cNvSpPr>
          <p:nvPr>
            <p:ph type="sldNum" sz="quarter" idx="12"/>
          </p:nvPr>
        </p:nvSpPr>
        <p:spPr/>
        <p:txBody>
          <a:bodyPr/>
          <a:lstStyle/>
          <a:p>
            <a:fld id="{089BD885-491E-4550-AA81-9CDC0E8A5503}" type="slidenum">
              <a:rPr lang="ko-KR" altLang="en-US" smtClean="0"/>
              <a:t>‹#›</a:t>
            </a:fld>
            <a:endParaRPr lang="ko-KR" altLang="en-US"/>
          </a:p>
        </p:txBody>
      </p:sp>
    </p:spTree>
    <p:extLst>
      <p:ext uri="{BB962C8B-B14F-4D97-AF65-F5344CB8AC3E}">
        <p14:creationId xmlns:p14="http://schemas.microsoft.com/office/powerpoint/2010/main" val="13827540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 편집</a:t>
            </a:r>
          </a:p>
        </p:txBody>
      </p:sp>
      <p:sp>
        <p:nvSpPr>
          <p:cNvPr id="5" name="Date Placeholder 4"/>
          <p:cNvSpPr>
            <a:spLocks noGrp="1"/>
          </p:cNvSpPr>
          <p:nvPr>
            <p:ph type="dt" sz="half" idx="10"/>
          </p:nvPr>
        </p:nvSpPr>
        <p:spPr/>
        <p:txBody>
          <a:bodyPr/>
          <a:lstStyle/>
          <a:p>
            <a:r>
              <a:rPr lang="en-US" altLang="ko-KR"/>
              <a:t>Insert Date here</a:t>
            </a:r>
            <a:endParaRPr lang="ko-KR" altLang="en-US"/>
          </a:p>
        </p:txBody>
      </p:sp>
      <p:sp>
        <p:nvSpPr>
          <p:cNvPr id="6" name="Footer Placeholder 5"/>
          <p:cNvSpPr>
            <a:spLocks noGrp="1"/>
          </p:cNvSpPr>
          <p:nvPr>
            <p:ph type="ftr" sz="quarter" idx="11"/>
          </p:nvPr>
        </p:nvSpPr>
        <p:spPr/>
        <p:txBody>
          <a:bodyPr/>
          <a:lstStyle/>
          <a:p>
            <a:r>
              <a:rPr lang="en-US" altLang="ko-KR"/>
              <a:t>3-18-0017-01-0000-Session #5 WG Opening Plenary</a:t>
            </a:r>
            <a:endParaRPr lang="ko-KR" altLang="en-US"/>
          </a:p>
        </p:txBody>
      </p:sp>
      <p:sp>
        <p:nvSpPr>
          <p:cNvPr id="7" name="Slide Number Placeholder 6"/>
          <p:cNvSpPr>
            <a:spLocks noGrp="1"/>
          </p:cNvSpPr>
          <p:nvPr>
            <p:ph type="sldNum" sz="quarter" idx="12"/>
          </p:nvPr>
        </p:nvSpPr>
        <p:spPr/>
        <p:txBody>
          <a:bodyPr/>
          <a:lstStyle/>
          <a:p>
            <a:fld id="{089BD885-491E-4550-AA81-9CDC0E8A5503}" type="slidenum">
              <a:rPr lang="ko-KR" altLang="en-US" smtClean="0"/>
              <a:t>‹#›</a:t>
            </a:fld>
            <a:endParaRPr lang="ko-KR" altLang="en-US"/>
          </a:p>
        </p:txBody>
      </p:sp>
    </p:spTree>
    <p:extLst>
      <p:ext uri="{BB962C8B-B14F-4D97-AF65-F5344CB8AC3E}">
        <p14:creationId xmlns:p14="http://schemas.microsoft.com/office/powerpoint/2010/main" val="182262990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4" name="Date Placeholder 3"/>
          <p:cNvSpPr>
            <a:spLocks noGrp="1"/>
          </p:cNvSpPr>
          <p:nvPr>
            <p:ph type="dt" sz="half" idx="10"/>
          </p:nvPr>
        </p:nvSpPr>
        <p:spPr/>
        <p:txBody>
          <a:bodyPr/>
          <a:lstStyle/>
          <a:p>
            <a:r>
              <a:rPr lang="en-US" altLang="ko-KR"/>
              <a:t>Insert Date here</a:t>
            </a:r>
            <a:endParaRPr lang="ko-KR" altLang="en-US"/>
          </a:p>
        </p:txBody>
      </p:sp>
      <p:sp>
        <p:nvSpPr>
          <p:cNvPr id="5" name="Footer Placeholder 4"/>
          <p:cNvSpPr>
            <a:spLocks noGrp="1"/>
          </p:cNvSpPr>
          <p:nvPr>
            <p:ph type="ftr" sz="quarter" idx="11"/>
          </p:nvPr>
        </p:nvSpPr>
        <p:spPr/>
        <p:txBody>
          <a:bodyPr/>
          <a:lstStyle/>
          <a:p>
            <a:r>
              <a:rPr lang="en-US" altLang="ko-KR"/>
              <a:t>3-18-0017-01-0000-Session #5 WG Opening Plenary</a:t>
            </a:r>
            <a:endParaRPr lang="ko-KR" altLang="en-US"/>
          </a:p>
        </p:txBody>
      </p:sp>
      <p:sp>
        <p:nvSpPr>
          <p:cNvPr id="6" name="Slide Number Placeholder 5"/>
          <p:cNvSpPr>
            <a:spLocks noGrp="1"/>
          </p:cNvSpPr>
          <p:nvPr>
            <p:ph type="sldNum" sz="quarter" idx="12"/>
          </p:nvPr>
        </p:nvSpPr>
        <p:spPr/>
        <p:txBody>
          <a:bodyPr/>
          <a:lstStyle/>
          <a:p>
            <a:fld id="{089BD885-491E-4550-AA81-9CDC0E8A5503}" type="slidenum">
              <a:rPr lang="ko-KR" altLang="en-US" smtClean="0"/>
              <a:t>‹#›</a:t>
            </a:fld>
            <a:endParaRPr lang="ko-KR" altLang="en-US"/>
          </a:p>
        </p:txBody>
      </p:sp>
    </p:spTree>
    <p:extLst>
      <p:ext uri="{BB962C8B-B14F-4D97-AF65-F5344CB8AC3E}">
        <p14:creationId xmlns:p14="http://schemas.microsoft.com/office/powerpoint/2010/main" val="139273494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4" name="Date Placeholder 3"/>
          <p:cNvSpPr>
            <a:spLocks noGrp="1"/>
          </p:cNvSpPr>
          <p:nvPr>
            <p:ph type="dt" sz="half" idx="10"/>
          </p:nvPr>
        </p:nvSpPr>
        <p:spPr/>
        <p:txBody>
          <a:bodyPr/>
          <a:lstStyle/>
          <a:p>
            <a:r>
              <a:rPr lang="en-US" altLang="ko-KR"/>
              <a:t>Insert Date here</a:t>
            </a:r>
            <a:endParaRPr lang="ko-KR" altLang="en-US"/>
          </a:p>
        </p:txBody>
      </p:sp>
      <p:sp>
        <p:nvSpPr>
          <p:cNvPr id="5" name="Footer Placeholder 4"/>
          <p:cNvSpPr>
            <a:spLocks noGrp="1"/>
          </p:cNvSpPr>
          <p:nvPr>
            <p:ph type="ftr" sz="quarter" idx="11"/>
          </p:nvPr>
        </p:nvSpPr>
        <p:spPr/>
        <p:txBody>
          <a:bodyPr/>
          <a:lstStyle/>
          <a:p>
            <a:r>
              <a:rPr lang="en-US" altLang="ko-KR"/>
              <a:t>3-18-0017-01-0000-Session #5 WG Opening Plenary</a:t>
            </a:r>
            <a:endParaRPr lang="ko-KR" altLang="en-US"/>
          </a:p>
        </p:txBody>
      </p:sp>
      <p:sp>
        <p:nvSpPr>
          <p:cNvPr id="6" name="Slide Number Placeholder 5"/>
          <p:cNvSpPr>
            <a:spLocks noGrp="1"/>
          </p:cNvSpPr>
          <p:nvPr>
            <p:ph type="sldNum" sz="quarter" idx="12"/>
          </p:nvPr>
        </p:nvSpPr>
        <p:spPr/>
        <p:txBody>
          <a:bodyPr/>
          <a:lstStyle/>
          <a:p>
            <a:fld id="{089BD885-491E-4550-AA81-9CDC0E8A5503}" type="slidenum">
              <a:rPr lang="ko-KR" altLang="en-US" smtClean="0"/>
              <a:t>‹#›</a:t>
            </a:fld>
            <a:endParaRPr lang="ko-KR" altLang="en-US"/>
          </a:p>
        </p:txBody>
      </p:sp>
    </p:spTree>
    <p:extLst>
      <p:ext uri="{BB962C8B-B14F-4D97-AF65-F5344CB8AC3E}">
        <p14:creationId xmlns:p14="http://schemas.microsoft.com/office/powerpoint/2010/main" val="9048517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524000"/>
            <a:ext cx="39624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24400" y="1524000"/>
            <a:ext cx="39624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r>
              <a:rPr lang="en-US" altLang="ko-KR"/>
              <a:t>Insert Date here</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3-18-0017-01-0000-Session #5 WG Opening Plenary</a:t>
            </a:r>
          </a:p>
        </p:txBody>
      </p:sp>
      <p:sp>
        <p:nvSpPr>
          <p:cNvPr id="7" name="Rectangle 6"/>
          <p:cNvSpPr>
            <a:spLocks noGrp="1" noChangeArrowheads="1"/>
          </p:cNvSpPr>
          <p:nvPr>
            <p:ph type="sldNum" sz="quarter" idx="12"/>
          </p:nvPr>
        </p:nvSpPr>
        <p:spPr>
          <a:ln/>
        </p:spPr>
        <p:txBody>
          <a:bodyPr/>
          <a:lstStyle>
            <a:lvl1pPr>
              <a:defRPr/>
            </a:lvl1pPr>
          </a:lstStyle>
          <a:p>
            <a:pPr>
              <a:defRPr/>
            </a:pPr>
            <a:fld id="{7CBAEA6A-4D89-7943-A8FF-D2FD5DF21EDA}" type="slidenum">
              <a:rPr lang="en-US"/>
              <a:pPr>
                <a:defRPr/>
              </a:pPr>
              <a:t>‹#›</a:t>
            </a:fld>
            <a:endParaRPr lang="en-US" sz="1400">
              <a:latin typeface="Myriad Pro"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r>
              <a:rPr lang="en-US" altLang="ko-KR"/>
              <a:t>Insert Date here</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3-18-0017-01-0000-Session #5 WG Opening Plenary</a:t>
            </a:r>
          </a:p>
        </p:txBody>
      </p:sp>
      <p:sp>
        <p:nvSpPr>
          <p:cNvPr id="9" name="Rectangle 6"/>
          <p:cNvSpPr>
            <a:spLocks noGrp="1" noChangeArrowheads="1"/>
          </p:cNvSpPr>
          <p:nvPr>
            <p:ph type="sldNum" sz="quarter" idx="12"/>
          </p:nvPr>
        </p:nvSpPr>
        <p:spPr>
          <a:ln/>
        </p:spPr>
        <p:txBody>
          <a:bodyPr/>
          <a:lstStyle>
            <a:lvl1pPr>
              <a:defRPr/>
            </a:lvl1pPr>
          </a:lstStyle>
          <a:p>
            <a:pPr>
              <a:defRPr/>
            </a:pPr>
            <a:fld id="{B8833148-389D-4145-BA83-3955F191B085}" type="slidenum">
              <a:rPr lang="en-US"/>
              <a:pPr>
                <a:defRPr/>
              </a:pPr>
              <a:t>‹#›</a:t>
            </a:fld>
            <a:endParaRPr lang="en-US" sz="1400">
              <a:latin typeface="Myriad Pro"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152400"/>
            <a:ext cx="8077200" cy="762000"/>
          </a:xfrm>
        </p:spPr>
        <p:txBody>
          <a:bodyPr anchor="ct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r>
              <a:rPr lang="en-US" altLang="ko-KR"/>
              <a:t>Insert Date here</a:t>
            </a: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3-18-0017-01-0000-Session #5 WG Opening Plenary</a:t>
            </a:r>
          </a:p>
        </p:txBody>
      </p:sp>
      <p:sp>
        <p:nvSpPr>
          <p:cNvPr id="5" name="Rectangle 6"/>
          <p:cNvSpPr>
            <a:spLocks noGrp="1" noChangeArrowheads="1"/>
          </p:cNvSpPr>
          <p:nvPr>
            <p:ph type="sldNum" sz="quarter" idx="12"/>
          </p:nvPr>
        </p:nvSpPr>
        <p:spPr>
          <a:ln/>
        </p:spPr>
        <p:txBody>
          <a:bodyPr/>
          <a:lstStyle>
            <a:lvl1pPr>
              <a:defRPr/>
            </a:lvl1pPr>
          </a:lstStyle>
          <a:p>
            <a:pPr>
              <a:defRPr/>
            </a:pPr>
            <a:fld id="{5D37D910-186D-B944-A59B-CFB2E82D193D}" type="slidenum">
              <a:rPr lang="en-US"/>
              <a:pPr>
                <a:defRPr/>
              </a:pPr>
              <a:t>‹#›</a:t>
            </a:fld>
            <a:endParaRPr lang="en-US" sz="1400">
              <a:latin typeface="Myriad Pro"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ltLang="ko-KR"/>
              <a:t>Insert Date here</a:t>
            </a: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3-18-0017-01-0000-Session #5 WG Opening Plenary</a:t>
            </a:r>
          </a:p>
        </p:txBody>
      </p:sp>
      <p:sp>
        <p:nvSpPr>
          <p:cNvPr id="4" name="Rectangle 6"/>
          <p:cNvSpPr>
            <a:spLocks noGrp="1" noChangeArrowheads="1"/>
          </p:cNvSpPr>
          <p:nvPr>
            <p:ph type="sldNum" sz="quarter" idx="12"/>
          </p:nvPr>
        </p:nvSpPr>
        <p:spPr>
          <a:ln/>
        </p:spPr>
        <p:txBody>
          <a:bodyPr/>
          <a:lstStyle>
            <a:lvl1pPr>
              <a:defRPr/>
            </a:lvl1pPr>
          </a:lstStyle>
          <a:p>
            <a:pPr>
              <a:defRPr/>
            </a:pPr>
            <a:fld id="{4B9BF26B-5BF7-A441-824D-2B58A1CEF3A6}" type="slidenum">
              <a:rPr lang="en-US"/>
              <a:pPr>
                <a:defRPr/>
              </a:pPr>
              <a:t>‹#›</a:t>
            </a:fld>
            <a:endParaRPr lang="en-US" sz="1400">
              <a:latin typeface="Myriad Pro"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ltLang="ko-KR"/>
              <a:t>Insert Date here</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3-18-0017-01-0000-Session #5 WG Opening Plenary</a:t>
            </a:r>
          </a:p>
        </p:txBody>
      </p:sp>
      <p:sp>
        <p:nvSpPr>
          <p:cNvPr id="7" name="Rectangle 6"/>
          <p:cNvSpPr>
            <a:spLocks noGrp="1" noChangeArrowheads="1"/>
          </p:cNvSpPr>
          <p:nvPr>
            <p:ph type="sldNum" sz="quarter" idx="12"/>
          </p:nvPr>
        </p:nvSpPr>
        <p:spPr>
          <a:ln/>
        </p:spPr>
        <p:txBody>
          <a:bodyPr/>
          <a:lstStyle>
            <a:lvl1pPr>
              <a:defRPr/>
            </a:lvl1pPr>
          </a:lstStyle>
          <a:p>
            <a:pPr>
              <a:defRPr/>
            </a:pPr>
            <a:fld id="{5F4E890C-18FA-EB4D-A659-13D1100DA7A5}" type="slidenum">
              <a:rPr lang="en-US"/>
              <a:pPr>
                <a:defRPr/>
              </a:pPr>
              <a:t>‹#›</a:t>
            </a:fld>
            <a:endParaRPr lang="en-US" sz="1400">
              <a:latin typeface="Myriad Pro"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ltLang="ko-KR"/>
              <a:t>Insert Date here</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3-18-0017-01-0000-Session #5 WG Opening Plenary</a:t>
            </a:r>
          </a:p>
        </p:txBody>
      </p:sp>
      <p:sp>
        <p:nvSpPr>
          <p:cNvPr id="7" name="Rectangle 6"/>
          <p:cNvSpPr>
            <a:spLocks noGrp="1" noChangeArrowheads="1"/>
          </p:cNvSpPr>
          <p:nvPr>
            <p:ph type="sldNum" sz="quarter" idx="12"/>
          </p:nvPr>
        </p:nvSpPr>
        <p:spPr>
          <a:ln/>
        </p:spPr>
        <p:txBody>
          <a:bodyPr/>
          <a:lstStyle>
            <a:lvl1pPr>
              <a:defRPr/>
            </a:lvl1pPr>
          </a:lstStyle>
          <a:p>
            <a:pPr>
              <a:defRPr/>
            </a:pPr>
            <a:fld id="{5A3DE15D-E6AD-C14A-8CF8-1C5B9405B462}" type="slidenum">
              <a:rPr lang="en-US"/>
              <a:pPr>
                <a:defRPr/>
              </a:pPr>
              <a:t>‹#›</a:t>
            </a:fld>
            <a:endParaRPr lang="en-US" sz="1400">
              <a:latin typeface="Myriad Pro"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5.gif"/><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3" descr="IEEE_SA_Bar_Graphic_long_rgb"/>
          <p:cNvPicPr>
            <a:picLocks noChangeAspect="1" noChangeArrowheads="1"/>
          </p:cNvPicPr>
          <p:nvPr/>
        </p:nvPicPr>
        <p:blipFill>
          <a:blip/>
          <a:srcRect/>
          <a:stretch>
            <a:fillRect/>
          </a:stretch>
        </p:blipFill>
        <p:spPr bwMode="auto">
          <a:xfrm>
            <a:off x="0" y="6172200"/>
            <a:ext cx="9190038" cy="438150"/>
          </a:xfrm>
          <a:prstGeom prst="rect">
            <a:avLst/>
          </a:prstGeom>
          <a:noFill/>
          <a:ln w="9525">
            <a:noFill/>
            <a:miter lim="800000"/>
            <a:headEnd/>
            <a:tailEnd/>
          </a:ln>
        </p:spPr>
      </p:pic>
      <p:sp>
        <p:nvSpPr>
          <p:cNvPr id="1027" name="Rectangle 2"/>
          <p:cNvSpPr>
            <a:spLocks noGrp="1" noChangeArrowheads="1"/>
          </p:cNvSpPr>
          <p:nvPr>
            <p:ph type="title"/>
          </p:nvPr>
        </p:nvSpPr>
        <p:spPr bwMode="auto">
          <a:xfrm>
            <a:off x="609600" y="304800"/>
            <a:ext cx="8077200" cy="762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28" name="Rectangle 3"/>
          <p:cNvSpPr>
            <a:spLocks noGrp="1" noChangeArrowheads="1"/>
          </p:cNvSpPr>
          <p:nvPr>
            <p:ph type="body" idx="1"/>
          </p:nvPr>
        </p:nvSpPr>
        <p:spPr bwMode="auto">
          <a:xfrm>
            <a:off x="609600" y="1524000"/>
            <a:ext cx="80772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Rectangle 4"/>
          <p:cNvSpPr>
            <a:spLocks noGrp="1" noChangeArrowheads="1"/>
          </p:cNvSpPr>
          <p:nvPr>
            <p:ph type="dt" sz="half" idx="2"/>
          </p:nvPr>
        </p:nvSpPr>
        <p:spPr bwMode="auto">
          <a:xfrm>
            <a:off x="7086600" y="6629400"/>
            <a:ext cx="106680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eaLnBrk="0" hangingPunct="0">
              <a:defRPr sz="800" b="1">
                <a:solidFill>
                  <a:srgbClr val="000000"/>
                </a:solidFill>
                <a:latin typeface="Arial" charset="0"/>
                <a:ea typeface="ＭＳ Ｐゴシック" pitchFamily="-112" charset="-128"/>
                <a:cs typeface="+mn-cs"/>
              </a:defRPr>
            </a:lvl1pPr>
          </a:lstStyle>
          <a:p>
            <a:pPr>
              <a:defRPr/>
            </a:pPr>
            <a:r>
              <a:rPr lang="en-US" altLang="ko-KR"/>
              <a:t>Insert Date here</a:t>
            </a:r>
            <a:endParaRPr lang="en-US"/>
          </a:p>
        </p:txBody>
      </p:sp>
      <p:sp>
        <p:nvSpPr>
          <p:cNvPr id="1029" name="Rectangle 5"/>
          <p:cNvSpPr>
            <a:spLocks noGrp="1" noChangeArrowheads="1"/>
          </p:cNvSpPr>
          <p:nvPr>
            <p:ph type="ftr" sz="quarter" idx="3"/>
          </p:nvPr>
        </p:nvSpPr>
        <p:spPr bwMode="auto">
          <a:xfrm>
            <a:off x="609600" y="6629400"/>
            <a:ext cx="480060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eaLnBrk="0" hangingPunct="0">
              <a:defRPr sz="800" b="1">
                <a:solidFill>
                  <a:srgbClr val="000000"/>
                </a:solidFill>
                <a:latin typeface="Arial" charset="0"/>
                <a:ea typeface="ＭＳ Ｐゴシック" pitchFamily="-112" charset="-128"/>
                <a:cs typeface="+mn-cs"/>
              </a:defRPr>
            </a:lvl1pPr>
          </a:lstStyle>
          <a:p>
            <a:pPr>
              <a:defRPr/>
            </a:pPr>
            <a:r>
              <a:rPr lang="en-US"/>
              <a:t>3-18-0017-01-0000-Session #5 WG Opening Plenary</a:t>
            </a:r>
          </a:p>
        </p:txBody>
      </p:sp>
      <p:sp>
        <p:nvSpPr>
          <p:cNvPr id="1030" name="Rectangle 6"/>
          <p:cNvSpPr>
            <a:spLocks noGrp="1" noChangeArrowheads="1"/>
          </p:cNvSpPr>
          <p:nvPr>
            <p:ph type="sldNum" sz="quarter" idx="4"/>
          </p:nvPr>
        </p:nvSpPr>
        <p:spPr bwMode="auto">
          <a:xfrm>
            <a:off x="8705850" y="6629400"/>
            <a:ext cx="43815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800" b="1">
                <a:solidFill>
                  <a:srgbClr val="000000"/>
                </a:solidFill>
                <a:latin typeface="Arial" pitchFamily="-84" charset="0"/>
              </a:defRPr>
            </a:lvl1pPr>
          </a:lstStyle>
          <a:p>
            <a:pPr>
              <a:defRPr/>
            </a:pPr>
            <a:fld id="{2E8BD8E8-FEBE-4B48-A872-D5E72F1EB77B}" type="slidenum">
              <a:rPr lang="en-US"/>
              <a:pPr>
                <a:defRPr/>
              </a:pPr>
              <a:t>‹#›</a:t>
            </a:fld>
            <a:endParaRPr lang="en-US" sz="1400">
              <a:latin typeface="Myriad Pro" charset="0"/>
            </a:endParaRPr>
          </a:p>
        </p:txBody>
      </p:sp>
      <p:pic>
        <p:nvPicPr>
          <p:cNvPr id="1032" name="Picture 24" descr="IEEE_white"/>
          <p:cNvPicPr>
            <a:picLocks noChangeAspect="1" noChangeArrowheads="1"/>
          </p:cNvPicPr>
          <p:nvPr/>
        </p:nvPicPr>
        <p:blipFill>
          <a:blip r:embed="rId14"/>
          <a:srcRect/>
          <a:stretch>
            <a:fillRect/>
          </a:stretch>
        </p:blipFill>
        <p:spPr bwMode="auto">
          <a:xfrm>
            <a:off x="8001000" y="6248400"/>
            <a:ext cx="901700" cy="26511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96" r:id="rId1"/>
    <p:sldLayoutId id="2147483886" r:id="rId2"/>
    <p:sldLayoutId id="2147483887" r:id="rId3"/>
    <p:sldLayoutId id="2147483888" r:id="rId4"/>
    <p:sldLayoutId id="2147483889" r:id="rId5"/>
    <p:sldLayoutId id="2147483890" r:id="rId6"/>
    <p:sldLayoutId id="2147483891" r:id="rId7"/>
    <p:sldLayoutId id="2147483892" r:id="rId8"/>
    <p:sldLayoutId id="2147483893" r:id="rId9"/>
    <p:sldLayoutId id="2147483894" r:id="rId10"/>
    <p:sldLayoutId id="2147483895" r:id="rId11"/>
    <p:sldLayoutId id="2147483898" r:id="rId12"/>
  </p:sldLayoutIdLst>
  <p:hf hdr="0" dt="0"/>
  <p:txStyles>
    <p:titleStyle>
      <a:lvl1pPr algn="l" rtl="0" eaLnBrk="0" fontAlgn="base" hangingPunct="0">
        <a:spcBef>
          <a:spcPct val="0"/>
        </a:spcBef>
        <a:spcAft>
          <a:spcPct val="0"/>
        </a:spcAft>
        <a:defRPr sz="2800" b="1">
          <a:solidFill>
            <a:schemeClr val="tx2"/>
          </a:solidFill>
          <a:latin typeface="+mj-lt"/>
          <a:ea typeface="+mj-ea"/>
          <a:cs typeface="ＭＳ Ｐゴシック" pitchFamily="-112" charset="-128"/>
        </a:defRPr>
      </a:lvl1pPr>
      <a:lvl2pPr algn="l" rtl="0" eaLnBrk="0" fontAlgn="base" hangingPunct="0">
        <a:spcBef>
          <a:spcPct val="0"/>
        </a:spcBef>
        <a:spcAft>
          <a:spcPct val="0"/>
        </a:spcAft>
        <a:defRPr sz="2800" b="1">
          <a:solidFill>
            <a:schemeClr val="tx2"/>
          </a:solidFill>
          <a:latin typeface="Verdana" pitchFamily="34" charset="0"/>
          <a:ea typeface="ＭＳ Ｐゴシック" pitchFamily="34" charset="-128"/>
          <a:cs typeface="ＭＳ Ｐゴシック" pitchFamily="-112" charset="-128"/>
        </a:defRPr>
      </a:lvl2pPr>
      <a:lvl3pPr algn="l" rtl="0" eaLnBrk="0" fontAlgn="base" hangingPunct="0">
        <a:spcBef>
          <a:spcPct val="0"/>
        </a:spcBef>
        <a:spcAft>
          <a:spcPct val="0"/>
        </a:spcAft>
        <a:defRPr sz="2800" b="1">
          <a:solidFill>
            <a:schemeClr val="tx2"/>
          </a:solidFill>
          <a:latin typeface="Verdana" pitchFamily="34" charset="0"/>
          <a:ea typeface="ＭＳ Ｐゴシック" pitchFamily="34" charset="-128"/>
          <a:cs typeface="ＭＳ Ｐゴシック" pitchFamily="-112" charset="-128"/>
        </a:defRPr>
      </a:lvl3pPr>
      <a:lvl4pPr algn="l" rtl="0" eaLnBrk="0" fontAlgn="base" hangingPunct="0">
        <a:spcBef>
          <a:spcPct val="0"/>
        </a:spcBef>
        <a:spcAft>
          <a:spcPct val="0"/>
        </a:spcAft>
        <a:defRPr sz="2800" b="1">
          <a:solidFill>
            <a:schemeClr val="tx2"/>
          </a:solidFill>
          <a:latin typeface="Verdana" pitchFamily="34" charset="0"/>
          <a:ea typeface="ＭＳ Ｐゴシック" pitchFamily="34" charset="-128"/>
          <a:cs typeface="ＭＳ Ｐゴシック" pitchFamily="-112" charset="-128"/>
        </a:defRPr>
      </a:lvl4pPr>
      <a:lvl5pPr algn="l" rtl="0" eaLnBrk="0" fontAlgn="base" hangingPunct="0">
        <a:spcBef>
          <a:spcPct val="0"/>
        </a:spcBef>
        <a:spcAft>
          <a:spcPct val="0"/>
        </a:spcAft>
        <a:defRPr sz="2800" b="1">
          <a:solidFill>
            <a:schemeClr val="tx2"/>
          </a:solidFill>
          <a:latin typeface="Verdana" pitchFamily="34" charset="0"/>
          <a:ea typeface="ＭＳ Ｐゴシック" pitchFamily="34" charset="-128"/>
          <a:cs typeface="ＭＳ Ｐゴシック" pitchFamily="-112" charset="-128"/>
        </a:defRPr>
      </a:lvl5pPr>
      <a:lvl6pPr marL="457200" algn="l" rtl="0" eaLnBrk="1" fontAlgn="base" hangingPunct="1">
        <a:spcBef>
          <a:spcPct val="0"/>
        </a:spcBef>
        <a:spcAft>
          <a:spcPct val="0"/>
        </a:spcAft>
        <a:defRPr sz="2800" b="1">
          <a:solidFill>
            <a:schemeClr val="tx2"/>
          </a:solidFill>
          <a:latin typeface="Verdana" pitchFamily="34" charset="0"/>
          <a:ea typeface="ＭＳ Ｐゴシック" pitchFamily="34" charset="-128"/>
        </a:defRPr>
      </a:lvl6pPr>
      <a:lvl7pPr marL="914400" algn="l" rtl="0" eaLnBrk="1" fontAlgn="base" hangingPunct="1">
        <a:spcBef>
          <a:spcPct val="0"/>
        </a:spcBef>
        <a:spcAft>
          <a:spcPct val="0"/>
        </a:spcAft>
        <a:defRPr sz="2800" b="1">
          <a:solidFill>
            <a:schemeClr val="tx2"/>
          </a:solidFill>
          <a:latin typeface="Verdana" pitchFamily="34" charset="0"/>
          <a:ea typeface="ＭＳ Ｐゴシック" pitchFamily="34" charset="-128"/>
        </a:defRPr>
      </a:lvl7pPr>
      <a:lvl8pPr marL="1371600" algn="l" rtl="0" eaLnBrk="1" fontAlgn="base" hangingPunct="1">
        <a:spcBef>
          <a:spcPct val="0"/>
        </a:spcBef>
        <a:spcAft>
          <a:spcPct val="0"/>
        </a:spcAft>
        <a:defRPr sz="2800" b="1">
          <a:solidFill>
            <a:schemeClr val="tx2"/>
          </a:solidFill>
          <a:latin typeface="Verdana" pitchFamily="34" charset="0"/>
          <a:ea typeface="ＭＳ Ｐゴシック" pitchFamily="34" charset="-128"/>
        </a:defRPr>
      </a:lvl8pPr>
      <a:lvl9pPr marL="1828800" algn="l" rtl="0" eaLnBrk="1" fontAlgn="base" hangingPunct="1">
        <a:spcBef>
          <a:spcPct val="0"/>
        </a:spcBef>
        <a:spcAft>
          <a:spcPct val="0"/>
        </a:spcAft>
        <a:defRPr sz="2800" b="1">
          <a:solidFill>
            <a:schemeClr val="tx2"/>
          </a:solidFill>
          <a:latin typeface="Verdana" pitchFamily="34" charset="0"/>
          <a:ea typeface="ＭＳ Ｐゴシック" pitchFamily="34" charset="-128"/>
        </a:defRPr>
      </a:lvl9pPr>
    </p:titleStyle>
    <p:bodyStyle>
      <a:lvl1pPr marL="342900" indent="-342900" algn="l" rtl="0" eaLnBrk="0" fontAlgn="base" hangingPunct="0">
        <a:spcBef>
          <a:spcPct val="50000"/>
        </a:spcBef>
        <a:spcAft>
          <a:spcPct val="0"/>
        </a:spcAft>
        <a:defRPr>
          <a:solidFill>
            <a:schemeClr val="tx1"/>
          </a:solidFill>
          <a:latin typeface="+mn-lt"/>
          <a:ea typeface="+mn-ea"/>
          <a:cs typeface="ＭＳ Ｐゴシック" pitchFamily="-112" charset="-128"/>
        </a:defRPr>
      </a:lvl1pPr>
      <a:lvl2pPr marL="742950" indent="-285750" algn="l" rtl="0" eaLnBrk="0" fontAlgn="base" hangingPunct="0">
        <a:spcBef>
          <a:spcPct val="20000"/>
        </a:spcBef>
        <a:spcAft>
          <a:spcPct val="0"/>
        </a:spcAft>
        <a:buChar char="–"/>
        <a:defRPr>
          <a:solidFill>
            <a:schemeClr val="tx1"/>
          </a:solidFill>
          <a:latin typeface="+mn-lt"/>
          <a:ea typeface="+mn-ea"/>
          <a:cs typeface="ＭＳ Ｐゴシック" pitchFamily="-112" charset="-128"/>
        </a:defRPr>
      </a:lvl2pPr>
      <a:lvl3pPr marL="1143000" indent="-228600" algn="l" rtl="0" eaLnBrk="0" fontAlgn="base" hangingPunct="0">
        <a:spcBef>
          <a:spcPct val="20000"/>
        </a:spcBef>
        <a:spcAft>
          <a:spcPct val="0"/>
        </a:spcAft>
        <a:buChar char="•"/>
        <a:defRPr sz="1600">
          <a:solidFill>
            <a:schemeClr val="tx1"/>
          </a:solidFill>
          <a:latin typeface="+mn-lt"/>
          <a:ea typeface="+mn-ea"/>
          <a:cs typeface="ＭＳ Ｐゴシック" pitchFamily="-112" charset="-128"/>
        </a:defRPr>
      </a:lvl3pPr>
      <a:lvl4pPr marL="1600200" indent="-228600" algn="l" rtl="0" eaLnBrk="0" fontAlgn="base" hangingPunct="0">
        <a:spcBef>
          <a:spcPct val="20000"/>
        </a:spcBef>
        <a:spcAft>
          <a:spcPct val="0"/>
        </a:spcAft>
        <a:defRPr sz="1200">
          <a:solidFill>
            <a:schemeClr val="tx1"/>
          </a:solidFill>
          <a:latin typeface="+mn-lt"/>
          <a:ea typeface="+mn-ea"/>
          <a:cs typeface="ＭＳ Ｐゴシック" pitchFamily="-112" charset="-128"/>
        </a:defRPr>
      </a:lvl4pPr>
      <a:lvl5pPr marL="2057400" indent="-228600" algn="l" rtl="0" eaLnBrk="0" fontAlgn="base" hangingPunct="0">
        <a:spcBef>
          <a:spcPct val="20000"/>
        </a:spcBef>
        <a:spcAft>
          <a:spcPct val="0"/>
        </a:spcAft>
        <a:defRPr sz="1200">
          <a:solidFill>
            <a:schemeClr val="tx1"/>
          </a:solidFill>
          <a:latin typeface="+mn-lt"/>
          <a:ea typeface="+mn-ea"/>
          <a:cs typeface="ＭＳ Ｐゴシック" pitchFamily="-112" charset="-128"/>
        </a:defRPr>
      </a:lvl5pPr>
      <a:lvl6pPr marL="2514600" indent="-228600" algn="l" rtl="0" eaLnBrk="1" fontAlgn="base" hangingPunct="1">
        <a:spcBef>
          <a:spcPct val="20000"/>
        </a:spcBef>
        <a:spcAft>
          <a:spcPct val="0"/>
        </a:spcAft>
        <a:defRPr sz="1200">
          <a:solidFill>
            <a:schemeClr val="tx1"/>
          </a:solidFill>
          <a:latin typeface="+mn-lt"/>
          <a:ea typeface="+mn-ea"/>
        </a:defRPr>
      </a:lvl6pPr>
      <a:lvl7pPr marL="2971800" indent="-228600" algn="l" rtl="0" eaLnBrk="1" fontAlgn="base" hangingPunct="1">
        <a:spcBef>
          <a:spcPct val="20000"/>
        </a:spcBef>
        <a:spcAft>
          <a:spcPct val="0"/>
        </a:spcAft>
        <a:defRPr sz="1200">
          <a:solidFill>
            <a:schemeClr val="tx1"/>
          </a:solidFill>
          <a:latin typeface="+mn-lt"/>
          <a:ea typeface="+mn-ea"/>
        </a:defRPr>
      </a:lvl7pPr>
      <a:lvl8pPr marL="3429000" indent="-228600" algn="l" rtl="0" eaLnBrk="1" fontAlgn="base" hangingPunct="1">
        <a:spcBef>
          <a:spcPct val="20000"/>
        </a:spcBef>
        <a:spcAft>
          <a:spcPct val="0"/>
        </a:spcAft>
        <a:defRPr sz="1200">
          <a:solidFill>
            <a:schemeClr val="tx1"/>
          </a:solidFill>
          <a:latin typeface="+mn-lt"/>
          <a:ea typeface="+mn-ea"/>
        </a:defRPr>
      </a:lvl8pPr>
      <a:lvl9pPr marL="3886200" indent="-228600" algn="l" rtl="0" eaLnBrk="1" fontAlgn="base" hangingPunct="1">
        <a:spcBef>
          <a:spcPct val="20000"/>
        </a:spcBef>
        <a:spcAft>
          <a:spcPct val="0"/>
        </a:spcAft>
        <a:defRPr sz="12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457200" y="152401"/>
            <a:ext cx="8229600" cy="60959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eaLnBrk="0" fontAlgn="base" hangingPunct="0">
              <a:spcAft>
                <a:spcPct val="0"/>
              </a:spcAft>
            </a:pPr>
            <a:r>
              <a:rPr lang="ko-KR" altLang="en-US"/>
              <a:t>마스터 제목 스타일 편집</a:t>
            </a:r>
          </a:p>
        </p:txBody>
      </p:sp>
      <p:sp>
        <p:nvSpPr>
          <p:cNvPr id="3" name="텍스트 개체 틀 2"/>
          <p:cNvSpPr>
            <a:spLocks noGrp="1"/>
          </p:cNvSpPr>
          <p:nvPr>
            <p:ph type="body" idx="1"/>
          </p:nvPr>
        </p:nvSpPr>
        <p:spPr>
          <a:xfrm>
            <a:off x="457200" y="1066800"/>
            <a:ext cx="8229600" cy="4800600"/>
          </a:xfrm>
          <a:prstGeom prst="rect">
            <a:avLst/>
          </a:prstGeom>
        </p:spPr>
        <p:txBody>
          <a:bodyPr vert="horz" lIns="91440" tIns="45720" rIns="91440" bIns="45720" rtlCol="0">
            <a:normAutofit/>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7" name="날짜 개체 틀 3"/>
          <p:cNvSpPr>
            <a:spLocks noGrp="1"/>
          </p:cNvSpPr>
          <p:nvPr>
            <p:ph type="dt" sz="half" idx="10"/>
          </p:nvPr>
        </p:nvSpPr>
        <p:spPr>
          <a:xfrm>
            <a:off x="5638800" y="6610350"/>
            <a:ext cx="1390650" cy="247650"/>
          </a:xfrm>
          <a:prstGeom prst="rect">
            <a:avLst/>
          </a:prstGeom>
        </p:spPr>
        <p:txBody>
          <a:bodyPr/>
          <a:lstStyle>
            <a:lvl1pPr algn="ctr">
              <a:defRPr sz="900" b="1">
                <a:solidFill>
                  <a:schemeClr val="tx1"/>
                </a:solidFill>
              </a:defRPr>
            </a:lvl1pPr>
          </a:lstStyle>
          <a:p>
            <a:pPr>
              <a:defRPr/>
            </a:pPr>
            <a:r>
              <a:rPr lang="en-US" altLang="ko-KR"/>
              <a:t>Insert Date here</a:t>
            </a:r>
            <a:endParaRPr lang="en-US"/>
          </a:p>
        </p:txBody>
      </p:sp>
      <p:sp>
        <p:nvSpPr>
          <p:cNvPr id="8" name="바닥글 개체 틀 4"/>
          <p:cNvSpPr>
            <a:spLocks noGrp="1"/>
          </p:cNvSpPr>
          <p:nvPr>
            <p:ph type="ftr" sz="quarter" idx="11"/>
          </p:nvPr>
        </p:nvSpPr>
        <p:spPr>
          <a:xfrm>
            <a:off x="457200" y="6610350"/>
            <a:ext cx="4038600" cy="247650"/>
          </a:xfrm>
          <a:prstGeom prst="rect">
            <a:avLst/>
          </a:prstGeom>
        </p:spPr>
        <p:txBody>
          <a:bodyPr/>
          <a:lstStyle>
            <a:lvl1pPr algn="l">
              <a:defRPr sz="900" b="1">
                <a:solidFill>
                  <a:schemeClr val="tx1"/>
                </a:solidFill>
              </a:defRPr>
            </a:lvl1pPr>
          </a:lstStyle>
          <a:p>
            <a:pPr>
              <a:defRPr/>
            </a:pPr>
            <a:r>
              <a:rPr lang="en-US"/>
              <a:t>3-18-0017-01-0000-Session #5 WG Opening Plenary</a:t>
            </a:r>
          </a:p>
        </p:txBody>
      </p:sp>
      <p:sp>
        <p:nvSpPr>
          <p:cNvPr id="9" name="슬라이드 번호 개체 틀 5"/>
          <p:cNvSpPr>
            <a:spLocks noGrp="1"/>
          </p:cNvSpPr>
          <p:nvPr>
            <p:ph type="sldNum" sz="quarter" idx="12"/>
          </p:nvPr>
        </p:nvSpPr>
        <p:spPr>
          <a:xfrm>
            <a:off x="7543800" y="6610350"/>
            <a:ext cx="1485900" cy="247650"/>
          </a:xfrm>
          <a:prstGeom prst="rect">
            <a:avLst/>
          </a:prstGeom>
        </p:spPr>
        <p:txBody>
          <a:bodyPr/>
          <a:lstStyle>
            <a:lvl1pPr algn="r">
              <a:defRPr sz="900" b="1">
                <a:solidFill>
                  <a:schemeClr val="tx1"/>
                </a:solidFill>
              </a:defRPr>
            </a:lvl1pPr>
          </a:lstStyle>
          <a:p>
            <a:pPr>
              <a:defRPr/>
            </a:pPr>
            <a:fld id="{2E8BD8E8-FEBE-4B48-A872-D5E72F1EB77B}" type="slidenum">
              <a:rPr lang="en-US" smtClean="0"/>
              <a:pPr>
                <a:defRPr/>
              </a:pPr>
              <a:t>‹#›</a:t>
            </a:fld>
            <a:endParaRPr lang="en-US">
              <a:latin typeface="Myriad Pro" charset="0"/>
            </a:endParaRPr>
          </a:p>
        </p:txBody>
      </p:sp>
      <p:pic>
        <p:nvPicPr>
          <p:cNvPr id="11" name="Picture 24" descr="IEEE_white"/>
          <p:cNvPicPr>
            <a:picLocks noChangeAspect="1" noChangeArrowheads="1"/>
          </p:cNvPicPr>
          <p:nvPr userDrawn="1"/>
        </p:nvPicPr>
        <p:blipFill>
          <a:blip r:embed="rId14"/>
          <a:srcRect/>
          <a:stretch>
            <a:fillRect/>
          </a:stretch>
        </p:blipFill>
        <p:spPr bwMode="auto">
          <a:xfrm>
            <a:off x="8001000" y="6248400"/>
            <a:ext cx="901700" cy="265113"/>
          </a:xfrm>
          <a:prstGeom prst="rect">
            <a:avLst/>
          </a:prstGeom>
          <a:noFill/>
          <a:ln w="9525">
            <a:noFill/>
            <a:miter lim="800000"/>
            <a:headEnd/>
            <a:tailEnd/>
          </a:ln>
        </p:spPr>
      </p:pic>
      <p:pic>
        <p:nvPicPr>
          <p:cNvPr id="5" name="그림 4">
            <a:extLst>
              <a:ext uri="{FF2B5EF4-FFF2-40B4-BE49-F238E27FC236}">
                <a16:creationId xmlns:a16="http://schemas.microsoft.com/office/drawing/2014/main" id="{5A2B2D63-0F37-4A8D-8B56-A7381688ADEB}"/>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8158190" y="152401"/>
            <a:ext cx="871509" cy="666749"/>
          </a:xfrm>
          <a:prstGeom prst="rect">
            <a:avLst/>
          </a:prstGeom>
        </p:spPr>
      </p:pic>
    </p:spTree>
    <p:extLst>
      <p:ext uri="{BB962C8B-B14F-4D97-AF65-F5344CB8AC3E}">
        <p14:creationId xmlns:p14="http://schemas.microsoft.com/office/powerpoint/2010/main" val="1211743880"/>
      </p:ext>
    </p:extLst>
  </p:cSld>
  <p:clrMap bg1="lt1" tx1="dk1" bg2="lt2" tx2="dk2" accent1="accent1" accent2="accent2" accent3="accent3" accent4="accent4" accent5="accent5" accent6="accent6" hlink="hlink" folHlink="folHlink"/>
  <p:sldLayoutIdLst>
    <p:sldLayoutId id="2147483900" r:id="rId1"/>
    <p:sldLayoutId id="2147483901" r:id="rId2"/>
    <p:sldLayoutId id="2147483902" r:id="rId3"/>
    <p:sldLayoutId id="2147483903" r:id="rId4"/>
    <p:sldLayoutId id="2147483904" r:id="rId5"/>
    <p:sldLayoutId id="2147483905" r:id="rId6"/>
    <p:sldLayoutId id="2147483906" r:id="rId7"/>
    <p:sldLayoutId id="2147483907" r:id="rId8"/>
    <p:sldLayoutId id="2147483908" r:id="rId9"/>
    <p:sldLayoutId id="2147483909" r:id="rId10"/>
    <p:sldLayoutId id="2147483910" r:id="rId11"/>
    <p:sldLayoutId id="2147483911" r:id="rId12"/>
  </p:sldLayoutIdLst>
  <p:hf hdr="0" dt="0"/>
  <p:txStyles>
    <p:titleStyle>
      <a:lvl1pPr algn="l" defTabSz="685800" rtl="0" eaLnBrk="1" latinLnBrk="1" hangingPunct="1">
        <a:lnSpc>
          <a:spcPct val="90000"/>
        </a:lnSpc>
        <a:spcBef>
          <a:spcPct val="0"/>
        </a:spcBef>
        <a:buNone/>
        <a:defRPr lang="ko-KR" altLang="en-US" sz="2800" b="1" kern="1200">
          <a:solidFill>
            <a:schemeClr val="tx2"/>
          </a:solidFill>
          <a:latin typeface="+mj-lt"/>
          <a:ea typeface="+mj-ea"/>
          <a:cs typeface="+mj-cs"/>
        </a:defRPr>
      </a:lvl1pPr>
    </p:titleStyle>
    <p:bodyStyle>
      <a:lvl1pPr marL="171450" indent="-171450" algn="l" defTabSz="685800" rtl="0" eaLnBrk="1" latinLnBrk="1"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1"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1"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1"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1"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1"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1"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1"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1"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ko-KR"/>
      </a:defPPr>
      <a:lvl1pPr marL="0" algn="l" defTabSz="685800" rtl="0" eaLnBrk="1" latinLnBrk="1" hangingPunct="1">
        <a:defRPr sz="1350" kern="1200">
          <a:solidFill>
            <a:schemeClr val="tx1"/>
          </a:solidFill>
          <a:latin typeface="+mn-lt"/>
          <a:ea typeface="+mn-ea"/>
          <a:cs typeface="+mn-cs"/>
        </a:defRPr>
      </a:lvl1pPr>
      <a:lvl2pPr marL="342900" algn="l" defTabSz="685800" rtl="0" eaLnBrk="1" latinLnBrk="1" hangingPunct="1">
        <a:defRPr sz="1350" kern="1200">
          <a:solidFill>
            <a:schemeClr val="tx1"/>
          </a:solidFill>
          <a:latin typeface="+mn-lt"/>
          <a:ea typeface="+mn-ea"/>
          <a:cs typeface="+mn-cs"/>
        </a:defRPr>
      </a:lvl2pPr>
      <a:lvl3pPr marL="685800" algn="l" defTabSz="685800" rtl="0" eaLnBrk="1" latinLnBrk="1" hangingPunct="1">
        <a:defRPr sz="1350" kern="1200">
          <a:solidFill>
            <a:schemeClr val="tx1"/>
          </a:solidFill>
          <a:latin typeface="+mn-lt"/>
          <a:ea typeface="+mn-ea"/>
          <a:cs typeface="+mn-cs"/>
        </a:defRPr>
      </a:lvl3pPr>
      <a:lvl4pPr marL="1028700" algn="l" defTabSz="685800" rtl="0" eaLnBrk="1" latinLnBrk="1" hangingPunct="1">
        <a:defRPr sz="1350" kern="1200">
          <a:solidFill>
            <a:schemeClr val="tx1"/>
          </a:solidFill>
          <a:latin typeface="+mn-lt"/>
          <a:ea typeface="+mn-ea"/>
          <a:cs typeface="+mn-cs"/>
        </a:defRPr>
      </a:lvl4pPr>
      <a:lvl5pPr marL="1371600" algn="l" defTabSz="685800" rtl="0" eaLnBrk="1" latinLnBrk="1" hangingPunct="1">
        <a:defRPr sz="1350" kern="1200">
          <a:solidFill>
            <a:schemeClr val="tx1"/>
          </a:solidFill>
          <a:latin typeface="+mn-lt"/>
          <a:ea typeface="+mn-ea"/>
          <a:cs typeface="+mn-cs"/>
        </a:defRPr>
      </a:lvl5pPr>
      <a:lvl6pPr marL="1714500" algn="l" defTabSz="685800" rtl="0" eaLnBrk="1" latinLnBrk="1" hangingPunct="1">
        <a:defRPr sz="1350" kern="1200">
          <a:solidFill>
            <a:schemeClr val="tx1"/>
          </a:solidFill>
          <a:latin typeface="+mn-lt"/>
          <a:ea typeface="+mn-ea"/>
          <a:cs typeface="+mn-cs"/>
        </a:defRPr>
      </a:lvl6pPr>
      <a:lvl7pPr marL="2057400" algn="l" defTabSz="685800" rtl="0" eaLnBrk="1" latinLnBrk="1" hangingPunct="1">
        <a:defRPr sz="1350" kern="1200">
          <a:solidFill>
            <a:schemeClr val="tx1"/>
          </a:solidFill>
          <a:latin typeface="+mn-lt"/>
          <a:ea typeface="+mn-ea"/>
          <a:cs typeface="+mn-cs"/>
        </a:defRPr>
      </a:lvl7pPr>
      <a:lvl8pPr marL="2400300" algn="l" defTabSz="685800" rtl="0" eaLnBrk="1" latinLnBrk="1" hangingPunct="1">
        <a:defRPr sz="1350" kern="1200">
          <a:solidFill>
            <a:schemeClr val="tx1"/>
          </a:solidFill>
          <a:latin typeface="+mn-lt"/>
          <a:ea typeface="+mn-ea"/>
          <a:cs typeface="+mn-cs"/>
        </a:defRPr>
      </a:lvl8pPr>
      <a:lvl9pPr marL="2743200" algn="l" defTabSz="685800" rtl="0" eaLnBrk="1" latinLnBrk="1"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7366" y="134881"/>
            <a:ext cx="8699545" cy="588745"/>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227367" y="999920"/>
            <a:ext cx="8699544" cy="5286579"/>
          </a:xfrm>
          <a:prstGeom prst="rect">
            <a:avLst/>
          </a:prstGeom>
        </p:spPr>
        <p:txBody>
          <a:bodyPr vert="horz" lIns="91440" tIns="45720" rIns="91440" bIns="45720" rtlCol="0">
            <a:normAutofit/>
          </a:bodyPr>
          <a:lstStyle/>
          <a:p>
            <a:pPr lvl="0"/>
            <a:r>
              <a:rPr lang="ko-KR" altLang="en-US" dirty="0"/>
              <a:t>마스터 텍스트 스타일 편집</a:t>
            </a:r>
          </a:p>
          <a:p>
            <a:pPr lvl="1"/>
            <a:r>
              <a:rPr lang="ko-KR" altLang="en-US" dirty="0"/>
              <a:t>둘째 수준</a:t>
            </a:r>
          </a:p>
          <a:p>
            <a:pPr lvl="2"/>
            <a:r>
              <a:rPr lang="ko-KR" altLang="en-US" dirty="0"/>
              <a:t>셋째 수준</a:t>
            </a:r>
          </a:p>
          <a:p>
            <a:pPr lvl="3"/>
            <a:r>
              <a:rPr lang="ko-KR" altLang="en-US" dirty="0"/>
              <a:t>넷째 수준</a:t>
            </a:r>
          </a:p>
          <a:p>
            <a:pPr lvl="4"/>
            <a:r>
              <a:rPr lang="ko-KR" altLang="en-US" dirty="0"/>
              <a:t>다섯째 수준</a:t>
            </a:r>
            <a:endParaRPr lang="en-US" dirty="0"/>
          </a:p>
        </p:txBody>
      </p:sp>
      <p:sp>
        <p:nvSpPr>
          <p:cNvPr id="4" name="Date Placeholder 3"/>
          <p:cNvSpPr>
            <a:spLocks noGrp="1"/>
          </p:cNvSpPr>
          <p:nvPr>
            <p:ph type="dt" sz="half" idx="2"/>
          </p:nvPr>
        </p:nvSpPr>
        <p:spPr>
          <a:xfrm>
            <a:off x="3548438" y="6481833"/>
            <a:ext cx="2057400" cy="305032"/>
          </a:xfrm>
          <a:prstGeom prst="rect">
            <a:avLst/>
          </a:prstGeom>
        </p:spPr>
        <p:txBody>
          <a:bodyPr vert="horz" lIns="91440" tIns="45720" rIns="91440" bIns="45720" rtlCol="0" anchor="ctr"/>
          <a:lstStyle>
            <a:lvl1pPr algn="ctr">
              <a:defRPr sz="1050" baseline="0">
                <a:solidFill>
                  <a:schemeClr val="tx1">
                    <a:tint val="75000"/>
                  </a:schemeClr>
                </a:solidFill>
                <a:latin typeface="Times New Roman" panose="02020603050405020304" pitchFamily="18" charset="0"/>
                <a:ea typeface="굴림" panose="020B0600000101010101" pitchFamily="50" charset="-127"/>
              </a:defRPr>
            </a:lvl1pPr>
          </a:lstStyle>
          <a:p>
            <a:r>
              <a:rPr lang="en-US" altLang="ko-KR"/>
              <a:t>Insert Date here</a:t>
            </a:r>
            <a:endParaRPr lang="ko-KR" altLang="en-US"/>
          </a:p>
        </p:txBody>
      </p:sp>
      <p:sp>
        <p:nvSpPr>
          <p:cNvPr id="5" name="Footer Placeholder 4"/>
          <p:cNvSpPr>
            <a:spLocks noGrp="1"/>
          </p:cNvSpPr>
          <p:nvPr>
            <p:ph type="ftr" sz="quarter" idx="3"/>
          </p:nvPr>
        </p:nvSpPr>
        <p:spPr>
          <a:xfrm>
            <a:off x="227366" y="6481834"/>
            <a:ext cx="3086100" cy="305032"/>
          </a:xfrm>
          <a:prstGeom prst="rect">
            <a:avLst/>
          </a:prstGeom>
        </p:spPr>
        <p:txBody>
          <a:bodyPr vert="horz" lIns="91440" tIns="45720" rIns="91440" bIns="45720" rtlCol="0" anchor="ctr"/>
          <a:lstStyle>
            <a:lvl1pPr algn="l">
              <a:defRPr sz="1050" baseline="0">
                <a:solidFill>
                  <a:schemeClr val="tx1"/>
                </a:solidFill>
                <a:latin typeface="Times New Roman" panose="02020603050405020304" pitchFamily="18" charset="0"/>
                <a:ea typeface="굴림" panose="020B0600000101010101" pitchFamily="50" charset="-127"/>
              </a:defRPr>
            </a:lvl1pPr>
          </a:lstStyle>
          <a:p>
            <a:r>
              <a:rPr lang="en-US" altLang="ko-KR"/>
              <a:t>3-18-0017-01-0000-Session #5 WG Opening Plenary</a:t>
            </a:r>
            <a:endParaRPr lang="ko-KR" altLang="en-US"/>
          </a:p>
        </p:txBody>
      </p:sp>
      <p:sp>
        <p:nvSpPr>
          <p:cNvPr id="6" name="Slide Number Placeholder 5"/>
          <p:cNvSpPr>
            <a:spLocks noGrp="1"/>
          </p:cNvSpPr>
          <p:nvPr>
            <p:ph type="sldNum" sz="quarter" idx="4"/>
          </p:nvPr>
        </p:nvSpPr>
        <p:spPr>
          <a:xfrm>
            <a:off x="6869511" y="6481833"/>
            <a:ext cx="2057400" cy="305032"/>
          </a:xfrm>
          <a:prstGeom prst="rect">
            <a:avLst/>
          </a:prstGeom>
        </p:spPr>
        <p:txBody>
          <a:bodyPr vert="horz" lIns="91440" tIns="45720" rIns="91440" bIns="45720" rtlCol="0" anchor="ctr"/>
          <a:lstStyle>
            <a:lvl1pPr algn="r">
              <a:defRPr sz="1050" baseline="0">
                <a:solidFill>
                  <a:schemeClr val="tx1"/>
                </a:solidFill>
                <a:latin typeface="Times New Roman" panose="02020603050405020304" pitchFamily="18" charset="0"/>
                <a:ea typeface="굴림" panose="020B0600000101010101" pitchFamily="50" charset="-127"/>
              </a:defRPr>
            </a:lvl1pPr>
          </a:lstStyle>
          <a:p>
            <a:fld id="{089BD885-491E-4550-AA81-9CDC0E8A5503}" type="slidenum">
              <a:rPr lang="ko-KR" altLang="en-US" smtClean="0"/>
              <a:pPr/>
              <a:t>‹#›</a:t>
            </a:fld>
            <a:endParaRPr lang="ko-KR" altLang="en-US"/>
          </a:p>
        </p:txBody>
      </p:sp>
    </p:spTree>
    <p:extLst>
      <p:ext uri="{BB962C8B-B14F-4D97-AF65-F5344CB8AC3E}">
        <p14:creationId xmlns:p14="http://schemas.microsoft.com/office/powerpoint/2010/main" val="446332553"/>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 id="2147483924" r:id="rId12"/>
    <p:sldLayoutId id="2147483925" r:id="rId13"/>
  </p:sldLayoutIdLst>
  <p:hf hdr="0" dt="0"/>
  <p:txStyles>
    <p:titleStyle>
      <a:lvl1pPr algn="l" defTabSz="914400" rtl="0" eaLnBrk="1" latinLnBrk="1" hangingPunct="1">
        <a:lnSpc>
          <a:spcPct val="90000"/>
        </a:lnSpc>
        <a:spcBef>
          <a:spcPct val="0"/>
        </a:spcBef>
        <a:buNone/>
        <a:defRPr sz="2400" b="1" kern="1200" baseline="0">
          <a:solidFill>
            <a:schemeClr val="tx1"/>
          </a:solidFill>
          <a:latin typeface="Times New Roman" panose="02020603050405020304" pitchFamily="18" charset="0"/>
          <a:ea typeface="굴림" panose="020B0600000101010101" pitchFamily="50" charset="-127"/>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400" kern="1200" baseline="0">
          <a:solidFill>
            <a:schemeClr val="tx1"/>
          </a:solidFill>
          <a:latin typeface="Times New Roman" panose="02020603050405020304" pitchFamily="18" charset="0"/>
          <a:ea typeface="굴림" panose="020B0600000101010101" pitchFamily="50" charset="-127"/>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000" kern="1200" baseline="0">
          <a:solidFill>
            <a:schemeClr val="tx1"/>
          </a:solidFill>
          <a:latin typeface="Times New Roman" panose="02020603050405020304" pitchFamily="18" charset="0"/>
          <a:ea typeface="굴림" panose="020B0600000101010101" pitchFamily="50" charset="-127"/>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1800" kern="1200" baseline="0">
          <a:solidFill>
            <a:schemeClr val="tx1"/>
          </a:solidFill>
          <a:latin typeface="Times New Roman" panose="02020603050405020304" pitchFamily="18" charset="0"/>
          <a:ea typeface="굴림" panose="020B0600000101010101" pitchFamily="50" charset="-127"/>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600" kern="1200" baseline="0">
          <a:solidFill>
            <a:schemeClr val="tx1"/>
          </a:solidFill>
          <a:latin typeface="Times New Roman" panose="02020603050405020304" pitchFamily="18" charset="0"/>
          <a:ea typeface="굴림" panose="020B0600000101010101" pitchFamily="50" charset="-127"/>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600" kern="1200" baseline="0">
          <a:solidFill>
            <a:schemeClr val="tx1"/>
          </a:solidFill>
          <a:latin typeface="Times New Roman" panose="02020603050405020304" pitchFamily="18" charset="0"/>
          <a:ea typeface="굴림" panose="020B0600000101010101" pitchFamily="50" charset="-127"/>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hyperlink" Target="https://standards.ieee.org/develop/policies/bylaws/sb_bylaws.pdf%20section%205.2.1.3" TargetMode="External"/><Relationship Id="rId2" Type="http://schemas.openxmlformats.org/officeDocument/2006/relationships/hyperlink" Target="https://standards.ieee.org/develop/policies/bylaws/sb_bylaws.pdf" TargetMode="Externa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hyperlink" Target="http://standards.ieee.org/guides/bylaws/sect6-7.html#6" TargetMode="External"/><Relationship Id="rId2" Type="http://schemas.openxmlformats.org/officeDocument/2006/relationships/hyperlink" Target="http://standards.ieee.org/develop/policies/bylaws/sect6-7.html#7" TargetMode="Externa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a:t>[IEEE</a:t>
            </a:r>
            <a:r>
              <a:rPr lang="ko-KR" altLang="en-US" dirty="0"/>
              <a:t> </a:t>
            </a:r>
            <a:r>
              <a:rPr lang="en-US" altLang="ko-KR" dirty="0"/>
              <a:t>P3079</a:t>
            </a:r>
            <a:r>
              <a:rPr lang="ko-KR" altLang="en-US" dirty="0"/>
              <a:t> </a:t>
            </a:r>
            <a:r>
              <a:rPr lang="en-US" altLang="ko-KR" dirty="0"/>
              <a:t>Session</a:t>
            </a:r>
            <a:r>
              <a:rPr lang="ko-KR" altLang="en-US" dirty="0"/>
              <a:t> </a:t>
            </a:r>
            <a:r>
              <a:rPr lang="en-US" altLang="ko-KR" dirty="0"/>
              <a:t>#5</a:t>
            </a:r>
            <a:r>
              <a:rPr lang="ko-KR" altLang="en-US" dirty="0"/>
              <a:t> </a:t>
            </a:r>
            <a:r>
              <a:rPr lang="en-US" altLang="ko-KR" dirty="0"/>
              <a:t>WG</a:t>
            </a:r>
            <a:r>
              <a:rPr lang="ko-KR" altLang="en-US" dirty="0"/>
              <a:t> </a:t>
            </a:r>
            <a:r>
              <a:rPr lang="en-US" altLang="ko-KR" dirty="0"/>
              <a:t>Opening</a:t>
            </a:r>
            <a:r>
              <a:rPr lang="ko-KR" altLang="en-US" dirty="0"/>
              <a:t> </a:t>
            </a:r>
            <a:r>
              <a:rPr lang="en-US" altLang="ko-KR" dirty="0"/>
              <a:t>Plenary</a:t>
            </a:r>
            <a:r>
              <a:rPr lang="en-US" dirty="0"/>
              <a:t>]</a:t>
            </a:r>
          </a:p>
        </p:txBody>
      </p:sp>
      <p:sp>
        <p:nvSpPr>
          <p:cNvPr id="7" name="Text Placeholder 6"/>
          <p:cNvSpPr>
            <a:spLocks noGrp="1"/>
          </p:cNvSpPr>
          <p:nvPr>
            <p:ph type="body" sz="quarter" idx="10"/>
          </p:nvPr>
        </p:nvSpPr>
        <p:spPr>
          <a:xfrm>
            <a:off x="685800" y="3014663"/>
            <a:ext cx="4343400" cy="828675"/>
          </a:xfrm>
        </p:spPr>
        <p:txBody>
          <a:bodyPr/>
          <a:lstStyle/>
          <a:p>
            <a:r>
              <a:rPr lang="en-US" dirty="0"/>
              <a:t>[Dillon </a:t>
            </a:r>
            <a:r>
              <a:rPr lang="en-US" dirty="0" err="1"/>
              <a:t>Seo</a:t>
            </a:r>
            <a:r>
              <a:rPr lang="en-US" dirty="0"/>
              <a:t> / </a:t>
            </a:r>
            <a:r>
              <a:rPr lang="en-US" dirty="0" err="1"/>
              <a:t>VoleR</a:t>
            </a:r>
            <a:r>
              <a:rPr lang="en-US" dirty="0"/>
              <a:t> Creative]</a:t>
            </a:r>
          </a:p>
        </p:txBody>
      </p:sp>
    </p:spTree>
    <p:extLst>
      <p:ext uri="{BB962C8B-B14F-4D97-AF65-F5344CB8AC3E}">
        <p14:creationId xmlns:p14="http://schemas.microsoft.com/office/powerpoint/2010/main" val="42719473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바닥글 개체 틀 2"/>
          <p:cNvSpPr>
            <a:spLocks noGrp="1"/>
          </p:cNvSpPr>
          <p:nvPr>
            <p:ph type="ftr" sz="quarter" idx="11"/>
          </p:nvPr>
        </p:nvSpPr>
        <p:spPr/>
        <p:txBody>
          <a:bodyPr/>
          <a:lstStyle/>
          <a:p>
            <a:pPr>
              <a:defRPr/>
            </a:pPr>
            <a:r>
              <a:rPr lang="en-US"/>
              <a:t>3-18-0017-01-0000-Session #5 WG Opening Plenary</a:t>
            </a:r>
          </a:p>
        </p:txBody>
      </p:sp>
      <p:sp>
        <p:nvSpPr>
          <p:cNvPr id="4" name="슬라이드 번호 개체 틀 3"/>
          <p:cNvSpPr>
            <a:spLocks noGrp="1"/>
          </p:cNvSpPr>
          <p:nvPr>
            <p:ph type="sldNum" sz="quarter" idx="12"/>
          </p:nvPr>
        </p:nvSpPr>
        <p:spPr/>
        <p:txBody>
          <a:bodyPr/>
          <a:lstStyle/>
          <a:p>
            <a:pPr>
              <a:defRPr/>
            </a:pPr>
            <a:fld id="{2E8BD8E8-FEBE-4B48-A872-D5E72F1EB77B}" type="slidenum">
              <a:rPr lang="en-US" smtClean="0"/>
              <a:pPr>
                <a:defRPr/>
              </a:pPr>
              <a:t>9</a:t>
            </a:fld>
            <a:endParaRPr lang="en-US">
              <a:latin typeface="Myriad Pro" charset="0"/>
            </a:endParaRPr>
          </a:p>
        </p:txBody>
      </p:sp>
      <p:sp>
        <p:nvSpPr>
          <p:cNvPr id="12" name="Rectangle 2">
            <a:extLst>
              <a:ext uri="{FF2B5EF4-FFF2-40B4-BE49-F238E27FC236}">
                <a16:creationId xmlns:a16="http://schemas.microsoft.com/office/drawing/2014/main" id="{05C17A3E-C151-465F-96CC-8149924E2661}"/>
              </a:ext>
            </a:extLst>
          </p:cNvPr>
          <p:cNvSpPr txBox="1">
            <a:spLocks noChangeArrowheads="1"/>
          </p:cNvSpPr>
          <p:nvPr/>
        </p:nvSpPr>
        <p:spPr bwMode="auto">
          <a:xfrm>
            <a:off x="228600" y="609600"/>
            <a:ext cx="8686800" cy="5638800"/>
          </a:xfrm>
          <a:prstGeom prst="rect">
            <a:avLst/>
          </a:prstGeom>
          <a:noFill/>
          <a:ln w="9525">
            <a:noFill/>
            <a:miter lim="800000"/>
            <a:headEnd/>
            <a:tailEnd/>
          </a:ln>
        </p:spPr>
        <p:txBody>
          <a:bodyPr vert="horz" wrap="square" lIns="90487" tIns="44450" rIns="90487" bIns="4445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085850" indent="-228600" algn="l" rtl="0" eaLnBrk="0" fontAlgn="base" hangingPunct="0">
              <a:spcBef>
                <a:spcPct val="20000"/>
              </a:spcBef>
              <a:spcAft>
                <a:spcPct val="0"/>
              </a:spcAft>
              <a:buChar char="•"/>
              <a:defRPr sz="2400">
                <a:solidFill>
                  <a:schemeClr val="tx1"/>
                </a:solidFill>
                <a:latin typeface="+mn-lt"/>
              </a:defRPr>
            </a:lvl3pPr>
            <a:lvl4pPr marL="1428750" indent="-228600" algn="l" rtl="0" eaLnBrk="0" fontAlgn="base" hangingPunct="0">
              <a:spcBef>
                <a:spcPct val="20000"/>
              </a:spcBef>
              <a:spcAft>
                <a:spcPct val="0"/>
              </a:spcAft>
              <a:buChar char="–"/>
              <a:defRPr sz="2000">
                <a:solidFill>
                  <a:schemeClr val="tx1"/>
                </a:solidFill>
                <a:latin typeface="+mn-lt"/>
              </a:defRPr>
            </a:lvl4pPr>
            <a:lvl5pPr marL="1771650" indent="-228600" algn="l" rtl="0" eaLnBrk="0" fontAlgn="base" hangingPunct="0">
              <a:spcBef>
                <a:spcPct val="20000"/>
              </a:spcBef>
              <a:spcAft>
                <a:spcPct val="0"/>
              </a:spcAft>
              <a:buChar char="•"/>
              <a:defRPr sz="2000">
                <a:solidFill>
                  <a:schemeClr val="tx1"/>
                </a:solidFill>
                <a:latin typeface="+mn-lt"/>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a:lstStyle>
          <a:p>
            <a:pPr marL="342900" marR="0" lvl="0" indent="-342900" algn="l" defTabSz="914400" rtl="0" eaLnBrk="0" fontAlgn="base" latinLnBrk="0" hangingPunct="0">
              <a:lnSpc>
                <a:spcPct val="80000"/>
              </a:lnSpc>
              <a:spcBef>
                <a:spcPct val="20000"/>
              </a:spcBef>
              <a:spcAft>
                <a:spcPct val="30000"/>
              </a:spcAft>
              <a:buClrTx/>
              <a:buSzTx/>
              <a:buFontTx/>
              <a:buNone/>
              <a:tabLst/>
              <a:defRPr/>
            </a:pPr>
            <a:r>
              <a:rPr kumimoji="0" lang="en-US" sz="1800" b="1" i="0" u="none" strike="noStrike" kern="0" cap="none" spc="0" normalizeH="0" baseline="0" noProof="0" dirty="0">
                <a:ln>
                  <a:noFill/>
                </a:ln>
                <a:solidFill>
                  <a:srgbClr val="000000"/>
                </a:solidFill>
                <a:effectLst/>
                <a:uLnTx/>
                <a:uFillTx/>
                <a:latin typeface="Times New Roman"/>
                <a:ea typeface="+mn-ea"/>
                <a:cs typeface="+mn-cs"/>
              </a:rPr>
              <a:t>	The IEEE-SA strongly recommends that at each WG meeting the chair or</a:t>
            </a:r>
            <a:br>
              <a:rPr kumimoji="0" lang="en-US" sz="1800" b="1" i="0" u="none" strike="noStrike" kern="0" cap="none" spc="0" normalizeH="0" baseline="0" noProof="0" dirty="0">
                <a:ln>
                  <a:noFill/>
                </a:ln>
                <a:solidFill>
                  <a:srgbClr val="000000"/>
                </a:solidFill>
                <a:effectLst/>
                <a:uLnTx/>
                <a:uFillTx/>
                <a:latin typeface="Times New Roman"/>
                <a:ea typeface="+mn-ea"/>
                <a:cs typeface="+mn-cs"/>
              </a:rPr>
            </a:br>
            <a:r>
              <a:rPr kumimoji="0" lang="en-US" sz="1800" b="1" i="0" u="none" strike="noStrike" kern="0" cap="none" spc="0" normalizeH="0" baseline="0" noProof="0" dirty="0">
                <a:ln>
                  <a:noFill/>
                </a:ln>
                <a:solidFill>
                  <a:srgbClr val="000000"/>
                </a:solidFill>
                <a:effectLst/>
                <a:uLnTx/>
                <a:uFillTx/>
                <a:latin typeface="Times New Roman"/>
                <a:ea typeface="+mn-ea"/>
                <a:cs typeface="+mn-cs"/>
              </a:rPr>
              <a:t>a designee:</a:t>
            </a:r>
            <a:endParaRPr kumimoji="0" lang="en-US" sz="1800" b="0" i="0" u="none" strike="noStrike" kern="0" cap="none" spc="0" normalizeH="0" baseline="0" noProof="0" dirty="0">
              <a:ln>
                <a:noFill/>
              </a:ln>
              <a:solidFill>
                <a:srgbClr val="000000"/>
              </a:solidFill>
              <a:effectLst/>
              <a:uLnTx/>
              <a:uFillTx/>
              <a:latin typeface="Times New Roman"/>
              <a:ea typeface="+mn-ea"/>
              <a:cs typeface="+mn-cs"/>
            </a:endParaRPr>
          </a:p>
          <a:p>
            <a:pPr marL="742950" marR="0" lvl="1" indent="-285750" algn="l" defTabSz="914400" rtl="0" eaLnBrk="0" fontAlgn="base" latinLnBrk="0" hangingPunct="0">
              <a:lnSpc>
                <a:spcPct val="80000"/>
              </a:lnSpc>
              <a:spcBef>
                <a:spcPct val="20000"/>
              </a:spcBef>
              <a:spcAft>
                <a:spcPct val="0"/>
              </a:spcAft>
              <a:buClrTx/>
              <a:buSzTx/>
              <a:buFontTx/>
              <a:buChar char="–"/>
              <a:tabLst/>
              <a:defRPr/>
            </a:pPr>
            <a:r>
              <a:rPr kumimoji="0" lang="en-US" sz="1400" b="1" i="0" u="none" strike="noStrike" kern="0" cap="none" spc="0" normalizeH="0" baseline="0" noProof="0" dirty="0">
                <a:ln>
                  <a:noFill/>
                </a:ln>
                <a:solidFill>
                  <a:srgbClr val="000000"/>
                </a:solidFill>
                <a:effectLst/>
                <a:uLnTx/>
                <a:uFillTx/>
                <a:latin typeface="Times New Roman"/>
              </a:rPr>
              <a:t>Show slides #1 through #4 of this presentation</a:t>
            </a:r>
          </a:p>
          <a:p>
            <a:pPr marL="742950" marR="0" lvl="1" indent="-285750" algn="l" defTabSz="914400" rtl="0" eaLnBrk="0" fontAlgn="base" latinLnBrk="0" hangingPunct="0">
              <a:lnSpc>
                <a:spcPct val="80000"/>
              </a:lnSpc>
              <a:spcBef>
                <a:spcPct val="20000"/>
              </a:spcBef>
              <a:spcAft>
                <a:spcPct val="0"/>
              </a:spcAft>
              <a:buClrTx/>
              <a:buSzTx/>
              <a:buFontTx/>
              <a:buChar char="–"/>
              <a:tabLst/>
              <a:defRPr/>
            </a:pPr>
            <a:r>
              <a:rPr kumimoji="0" lang="en-US" sz="1400" b="1" i="0" u="none" strike="noStrike" kern="0" cap="none" spc="0" normalizeH="0" baseline="0" noProof="0" dirty="0">
                <a:ln>
                  <a:noFill/>
                </a:ln>
                <a:solidFill>
                  <a:srgbClr val="000000"/>
                </a:solidFill>
                <a:effectLst/>
                <a:uLnTx/>
                <a:uFillTx/>
                <a:latin typeface="Times New Roman"/>
              </a:rPr>
              <a:t>Advise the WG attendees that:</a:t>
            </a:r>
            <a:r>
              <a:rPr kumimoji="0" lang="en-US" sz="1400" b="0" i="0" u="none" strike="noStrike" kern="0" cap="none" spc="0" normalizeH="0" baseline="0" noProof="0" dirty="0">
                <a:ln>
                  <a:noFill/>
                </a:ln>
                <a:solidFill>
                  <a:srgbClr val="000000"/>
                </a:solidFill>
                <a:effectLst/>
                <a:uLnTx/>
                <a:uFillTx/>
                <a:latin typeface="Times New Roman"/>
              </a:rPr>
              <a:t> </a:t>
            </a:r>
          </a:p>
          <a:p>
            <a:pPr marL="1085850" marR="0" lvl="2" indent="-228600" algn="l" defTabSz="914400" rtl="0" eaLnBrk="0" fontAlgn="base" latinLnBrk="0" hangingPunct="0">
              <a:lnSpc>
                <a:spcPct val="80000"/>
              </a:lnSpc>
              <a:spcBef>
                <a:spcPct val="20000"/>
              </a:spcBef>
              <a:spcAft>
                <a:spcPct val="0"/>
              </a:spcAft>
              <a:buClrTx/>
              <a:buSzTx/>
              <a:buFontTx/>
              <a:buChar char="•"/>
              <a:tabLst/>
              <a:defRPr/>
            </a:pPr>
            <a:r>
              <a:rPr kumimoji="0" lang="en-US" sz="1400" b="0" i="0" u="none" strike="noStrike" kern="0" cap="none" spc="0" normalizeH="0" baseline="0" noProof="0" dirty="0">
                <a:ln>
                  <a:noFill/>
                </a:ln>
                <a:solidFill>
                  <a:srgbClr val="000000"/>
                </a:solidFill>
                <a:effectLst/>
                <a:uLnTx/>
                <a:uFillTx/>
                <a:latin typeface="Times New Roman"/>
              </a:rPr>
              <a:t>The IEEE’s patent policy is consistent with the ANSI patent policy and is described in Clause 6 of the </a:t>
            </a:r>
            <a:r>
              <a:rPr kumimoji="0" lang="en-US" sz="1400" b="0" i="1" u="none" strike="noStrike" kern="0" cap="none" spc="0" normalizeH="0" baseline="0" noProof="0" dirty="0">
                <a:ln>
                  <a:noFill/>
                </a:ln>
                <a:solidFill>
                  <a:srgbClr val="000000"/>
                </a:solidFill>
                <a:effectLst/>
                <a:uLnTx/>
                <a:uFillTx/>
                <a:latin typeface="Times New Roman"/>
              </a:rPr>
              <a:t>IEEE-SA Standards Board Bylaws</a:t>
            </a:r>
            <a:r>
              <a:rPr kumimoji="0" lang="en-US" sz="1400" b="0" i="0" u="none" strike="noStrike" kern="0" cap="none" spc="0" normalizeH="0" baseline="0" noProof="0" dirty="0">
                <a:ln>
                  <a:noFill/>
                </a:ln>
                <a:solidFill>
                  <a:srgbClr val="000000"/>
                </a:solidFill>
                <a:effectLst/>
                <a:uLnTx/>
                <a:uFillTx/>
                <a:latin typeface="Times New Roman"/>
              </a:rPr>
              <a:t>;</a:t>
            </a:r>
          </a:p>
          <a:p>
            <a:pPr marL="1085850" marR="0" lvl="2" indent="-228600" algn="l" defTabSz="914400" rtl="0" eaLnBrk="0" fontAlgn="base" latinLnBrk="0" hangingPunct="0">
              <a:lnSpc>
                <a:spcPct val="80000"/>
              </a:lnSpc>
              <a:spcBef>
                <a:spcPct val="20000"/>
              </a:spcBef>
              <a:spcAft>
                <a:spcPct val="0"/>
              </a:spcAft>
              <a:buClrTx/>
              <a:buSzTx/>
              <a:buFontTx/>
              <a:buChar char="•"/>
              <a:tabLst/>
              <a:defRPr/>
            </a:pPr>
            <a:r>
              <a:rPr kumimoji="0" lang="en-US" sz="1400" b="0" i="0" u="none" strike="noStrike" kern="0" cap="none" spc="0" normalizeH="0" baseline="0" noProof="0" dirty="0">
                <a:ln>
                  <a:noFill/>
                </a:ln>
                <a:solidFill>
                  <a:srgbClr val="000000"/>
                </a:solidFill>
                <a:effectLst/>
                <a:uLnTx/>
                <a:uFillTx/>
                <a:latin typeface="Times New Roman"/>
              </a:rPr>
              <a:t>Early identification of patent claims which may be essential for the use of standards under development is strongly encouraged; </a:t>
            </a:r>
          </a:p>
          <a:p>
            <a:pPr marL="1085850" marR="0" lvl="2" indent="-228600" algn="l" defTabSz="914400" rtl="0" eaLnBrk="0" fontAlgn="base" latinLnBrk="0" hangingPunct="0">
              <a:lnSpc>
                <a:spcPct val="80000"/>
              </a:lnSpc>
              <a:spcBef>
                <a:spcPct val="20000"/>
              </a:spcBef>
              <a:spcAft>
                <a:spcPct val="0"/>
              </a:spcAft>
              <a:buClrTx/>
              <a:buSzTx/>
              <a:buFontTx/>
              <a:buChar char="•"/>
              <a:tabLst/>
              <a:defRPr/>
            </a:pPr>
            <a:r>
              <a:rPr kumimoji="0" lang="en-US" sz="1400" b="0" i="0" u="none" strike="noStrike" kern="0" cap="none" spc="0" normalizeH="0" baseline="0" noProof="0" dirty="0">
                <a:ln>
                  <a:noFill/>
                </a:ln>
                <a:solidFill>
                  <a:srgbClr val="000000"/>
                </a:solidFill>
                <a:effectLst/>
                <a:uLnTx/>
                <a:uFillTx/>
                <a:latin typeface="Times New Roman"/>
              </a:rPr>
              <a:t>There may be Essential Patent Claims of which the IEEE is not aware. Additionally, neither the IEEE, the WG, nor the WG chair can ensure the accuracy or completeness of any assurance or whether any such assurance is, in fact, of a Patent Claim that is essential for the use of the standard under development.</a:t>
            </a:r>
            <a:br>
              <a:rPr kumimoji="0" lang="en-US" sz="1400" b="0" i="0" u="none" strike="noStrike" kern="0" cap="none" spc="0" normalizeH="0" baseline="0" noProof="0" dirty="0">
                <a:ln>
                  <a:noFill/>
                </a:ln>
                <a:solidFill>
                  <a:srgbClr val="000000"/>
                </a:solidFill>
                <a:effectLst/>
                <a:uLnTx/>
                <a:uFillTx/>
                <a:latin typeface="Times New Roman"/>
              </a:rPr>
            </a:br>
            <a:endParaRPr kumimoji="0" lang="en-US" sz="1400" b="0" i="0" u="none" strike="noStrike" kern="0" cap="none" spc="0" normalizeH="0" baseline="0" noProof="0" dirty="0">
              <a:ln>
                <a:noFill/>
              </a:ln>
              <a:solidFill>
                <a:srgbClr val="000000"/>
              </a:solidFill>
              <a:effectLst/>
              <a:uLnTx/>
              <a:uFillTx/>
              <a:latin typeface="Times New Roman"/>
            </a:endParaRPr>
          </a:p>
          <a:p>
            <a:pPr marL="742950" marR="0" lvl="1" indent="-285750" algn="l" defTabSz="914400" rtl="0" eaLnBrk="0" fontAlgn="base" latinLnBrk="0" hangingPunct="0">
              <a:lnSpc>
                <a:spcPct val="20000"/>
              </a:lnSpc>
              <a:spcBef>
                <a:spcPct val="20000"/>
              </a:spcBef>
              <a:spcAft>
                <a:spcPct val="0"/>
              </a:spcAft>
              <a:buClrTx/>
              <a:buSzTx/>
              <a:buFontTx/>
              <a:buChar char="–"/>
              <a:tabLst/>
              <a:defRPr/>
            </a:pPr>
            <a:r>
              <a:rPr kumimoji="0" lang="en-US" sz="1400" b="1" i="0" u="none" strike="noStrike" kern="0" cap="none" spc="0" normalizeH="0" baseline="0" noProof="0" dirty="0">
                <a:ln>
                  <a:noFill/>
                </a:ln>
                <a:solidFill>
                  <a:srgbClr val="000000"/>
                </a:solidFill>
                <a:effectLst/>
                <a:uLnTx/>
                <a:uFillTx/>
                <a:latin typeface="Times New Roman"/>
              </a:rPr>
              <a:t>Instruct the WG Secretary to record in the minutes of the relevant WG meeting:</a:t>
            </a:r>
            <a:r>
              <a:rPr kumimoji="0" lang="en-US" sz="900" b="0" i="0" u="none" strike="noStrike" kern="0" cap="none" spc="0" normalizeH="0" baseline="0" noProof="0" dirty="0">
                <a:ln>
                  <a:noFill/>
                </a:ln>
                <a:solidFill>
                  <a:srgbClr val="000000"/>
                </a:solidFill>
                <a:effectLst/>
                <a:uLnTx/>
                <a:uFillTx/>
                <a:latin typeface="Times New Roman"/>
              </a:rPr>
              <a:t> </a:t>
            </a:r>
          </a:p>
          <a:p>
            <a:pPr marL="1085850" marR="0" lvl="2" indent="-228600" algn="l" defTabSz="914400" rtl="0" eaLnBrk="0" fontAlgn="base" latinLnBrk="0" hangingPunct="0">
              <a:lnSpc>
                <a:spcPct val="80000"/>
              </a:lnSpc>
              <a:spcBef>
                <a:spcPct val="20000"/>
              </a:spcBef>
              <a:spcAft>
                <a:spcPct val="0"/>
              </a:spcAft>
              <a:buClrTx/>
              <a:buSzTx/>
              <a:buFontTx/>
              <a:buChar char="•"/>
              <a:tabLst/>
              <a:defRPr/>
            </a:pPr>
            <a:r>
              <a:rPr kumimoji="0" lang="en-US" sz="1400" b="0" i="0" u="none" strike="noStrike" kern="0" cap="none" spc="0" normalizeH="0" baseline="0" noProof="0" dirty="0">
                <a:ln>
                  <a:noFill/>
                </a:ln>
                <a:solidFill>
                  <a:srgbClr val="000000"/>
                </a:solidFill>
                <a:effectLst/>
                <a:uLnTx/>
                <a:uFillTx/>
                <a:latin typeface="Times New Roman"/>
              </a:rPr>
              <a:t>That the foregoing information was provided and that slides 1 through 4 (and this slide 0, if applicable) were shown; </a:t>
            </a:r>
          </a:p>
          <a:p>
            <a:pPr marL="1085850" marR="0" lvl="2" indent="-228600" algn="l" defTabSz="914400" rtl="0" eaLnBrk="0" fontAlgn="base" latinLnBrk="0" hangingPunct="0">
              <a:lnSpc>
                <a:spcPct val="80000"/>
              </a:lnSpc>
              <a:spcBef>
                <a:spcPct val="20000"/>
              </a:spcBef>
              <a:spcAft>
                <a:spcPct val="0"/>
              </a:spcAft>
              <a:buClrTx/>
              <a:buSzTx/>
              <a:buFontTx/>
              <a:buChar char="•"/>
              <a:tabLst/>
              <a:defRPr/>
            </a:pPr>
            <a:r>
              <a:rPr kumimoji="0" lang="en-US" sz="1400" b="0" i="0" u="none" strike="noStrike" kern="0" cap="none" spc="0" normalizeH="0" baseline="0" noProof="0" dirty="0">
                <a:ln>
                  <a:noFill/>
                </a:ln>
                <a:solidFill>
                  <a:srgbClr val="000000"/>
                </a:solidFill>
                <a:effectLst/>
                <a:uLnTx/>
                <a:uFillTx/>
                <a:latin typeface="Times New Roman"/>
              </a:rPr>
              <a:t>That the chair or designee provided an opportunity for participants to identify patent claim(s)/patent application claim(s) and/or the holder of patent claim(s)/patent application claim(s) of which the participant is personally aware and that may be essential for the use of that standard </a:t>
            </a:r>
          </a:p>
          <a:p>
            <a:pPr marL="1085850" marR="0" lvl="2" indent="-228600" algn="l" defTabSz="914400" rtl="0" eaLnBrk="0" fontAlgn="base" latinLnBrk="0" hangingPunct="0">
              <a:lnSpc>
                <a:spcPct val="80000"/>
              </a:lnSpc>
              <a:spcBef>
                <a:spcPct val="20000"/>
              </a:spcBef>
              <a:spcAft>
                <a:spcPct val="0"/>
              </a:spcAft>
              <a:buClrTx/>
              <a:buSzTx/>
              <a:buFontTx/>
              <a:buChar char="•"/>
              <a:tabLst/>
              <a:defRPr/>
            </a:pPr>
            <a:r>
              <a:rPr kumimoji="0" lang="en-US" sz="1400" b="0" i="0" u="none" strike="noStrike" kern="0" cap="none" spc="0" normalizeH="0" baseline="0" noProof="0" dirty="0">
                <a:ln>
                  <a:noFill/>
                </a:ln>
                <a:solidFill>
                  <a:srgbClr val="000000"/>
                </a:solidFill>
                <a:effectLst/>
                <a:uLnTx/>
                <a:uFillTx/>
                <a:latin typeface="Times New Roman"/>
              </a:rPr>
              <a:t>Any responses that were given, specifically the patent claim(s)/patent application claim(s) and/or the holder of the patent claim(s)/patent application claim(s) that were identified (if any) and by whom.</a:t>
            </a:r>
          </a:p>
          <a:p>
            <a:pPr marL="1085850" marR="0" lvl="2" indent="-228600" algn="l" defTabSz="914400" rtl="0" eaLnBrk="0" fontAlgn="base" latinLnBrk="0" hangingPunct="0">
              <a:lnSpc>
                <a:spcPct val="80000"/>
              </a:lnSpc>
              <a:spcBef>
                <a:spcPct val="20000"/>
              </a:spcBef>
              <a:spcAft>
                <a:spcPct val="0"/>
              </a:spcAft>
              <a:buClrTx/>
              <a:buSzTx/>
              <a:buFontTx/>
              <a:buChar char="•"/>
              <a:tabLst/>
              <a:defRPr/>
            </a:pPr>
            <a:endParaRPr kumimoji="0" lang="en-US" sz="800" b="0" i="0" u="none" strike="noStrike" kern="0" cap="none" spc="0" normalizeH="0" baseline="0" noProof="0" dirty="0">
              <a:ln>
                <a:noFill/>
              </a:ln>
              <a:solidFill>
                <a:srgbClr val="000000"/>
              </a:solidFill>
              <a:effectLst/>
              <a:uLnTx/>
              <a:uFillTx/>
              <a:latin typeface="Times New Roman"/>
            </a:endParaRPr>
          </a:p>
          <a:p>
            <a:pPr marL="742950" marR="0" lvl="1" indent="-285750" algn="l" defTabSz="914400" rtl="0" eaLnBrk="0" fontAlgn="base" latinLnBrk="0" hangingPunct="0">
              <a:lnSpc>
                <a:spcPct val="80000"/>
              </a:lnSpc>
              <a:spcBef>
                <a:spcPct val="5000"/>
              </a:spcBef>
              <a:spcAft>
                <a:spcPct val="0"/>
              </a:spcAft>
              <a:buClrTx/>
              <a:buSzTx/>
              <a:buFontTx/>
              <a:buChar char="–"/>
              <a:tabLst/>
              <a:defRPr/>
            </a:pPr>
            <a:r>
              <a:rPr kumimoji="0" lang="en-US" sz="1400" b="0" i="0" u="none" strike="noStrike" kern="0" cap="none" spc="0" normalizeH="0" baseline="0" noProof="0" dirty="0">
                <a:ln>
                  <a:noFill/>
                </a:ln>
                <a:solidFill>
                  <a:srgbClr val="000000"/>
                </a:solidFill>
                <a:effectLst/>
                <a:uLnTx/>
                <a:uFillTx/>
                <a:latin typeface="Times New Roman"/>
              </a:rPr>
              <a:t>The WG Chair shall ensure that a request is made to any identified holders of potential essential patent claim(s) to complete and submit a Letter of Assurance.</a:t>
            </a:r>
          </a:p>
          <a:p>
            <a:pPr marL="742950" marR="0" lvl="1" indent="-285750" algn="l" defTabSz="914400" rtl="0" eaLnBrk="0" fontAlgn="base" latinLnBrk="0" hangingPunct="0">
              <a:lnSpc>
                <a:spcPct val="80000"/>
              </a:lnSpc>
              <a:spcBef>
                <a:spcPct val="5000"/>
              </a:spcBef>
              <a:spcAft>
                <a:spcPct val="0"/>
              </a:spcAft>
              <a:buClrTx/>
              <a:buSzTx/>
              <a:buFontTx/>
              <a:buChar char="–"/>
              <a:tabLst/>
              <a:defRPr/>
            </a:pPr>
            <a:r>
              <a:rPr kumimoji="0" lang="en-US" sz="1400" b="0" i="0" u="none" strike="noStrike" kern="0" cap="none" spc="0" normalizeH="0" baseline="0" noProof="0" dirty="0">
                <a:ln>
                  <a:noFill/>
                </a:ln>
                <a:solidFill>
                  <a:srgbClr val="000000"/>
                </a:solidFill>
                <a:effectLst/>
                <a:uLnTx/>
                <a:uFillTx/>
                <a:latin typeface="Times New Roman"/>
              </a:rPr>
              <a:t>It is recommended that the WG chair review the guidance in </a:t>
            </a:r>
            <a:r>
              <a:rPr kumimoji="0" lang="en-US" sz="1400" b="0" i="1" u="none" strike="noStrike" kern="0" cap="none" spc="0" normalizeH="0" baseline="0" noProof="0" dirty="0">
                <a:ln>
                  <a:noFill/>
                </a:ln>
                <a:solidFill>
                  <a:srgbClr val="000000"/>
                </a:solidFill>
                <a:effectLst/>
                <a:uLnTx/>
                <a:uFillTx/>
                <a:latin typeface="Times New Roman"/>
              </a:rPr>
              <a:t>IEEE-SA Standards Board Operations Manual</a:t>
            </a:r>
            <a:r>
              <a:rPr kumimoji="0" lang="en-US" sz="1400" b="0" i="0" u="none" strike="noStrike" kern="0" cap="none" spc="0" normalizeH="0" baseline="0" noProof="0" dirty="0">
                <a:ln>
                  <a:noFill/>
                </a:ln>
                <a:solidFill>
                  <a:srgbClr val="000000"/>
                </a:solidFill>
                <a:effectLst/>
                <a:uLnTx/>
                <a:uFillTx/>
                <a:latin typeface="Times New Roman"/>
              </a:rPr>
              <a:t> 6.3.5 and in FAQs 12 and 12a on inclusion of potential Essential Patent Claims by incorporation or by reference.</a:t>
            </a:r>
            <a:r>
              <a:rPr kumimoji="0" lang="en-US" sz="1400" b="0" i="0" u="none" strike="noStrike" kern="0" cap="none" spc="0" normalizeH="0" baseline="0" noProof="0" dirty="0">
                <a:ln>
                  <a:noFill/>
                </a:ln>
                <a:solidFill>
                  <a:srgbClr val="FF3300"/>
                </a:solidFill>
                <a:effectLst/>
                <a:uLnTx/>
                <a:uFillTx/>
                <a:latin typeface="Times New Roman"/>
              </a:rPr>
              <a:t> </a:t>
            </a:r>
          </a:p>
          <a:p>
            <a:pPr marL="742950" marR="0" lvl="1" indent="-285750" algn="l" defTabSz="914400" rtl="0" eaLnBrk="0" fontAlgn="base" latinLnBrk="0" hangingPunct="0">
              <a:lnSpc>
                <a:spcPct val="80000"/>
              </a:lnSpc>
              <a:spcBef>
                <a:spcPct val="5000"/>
              </a:spcBef>
              <a:spcAft>
                <a:spcPct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Times New Roman"/>
            </a:endParaRPr>
          </a:p>
          <a:p>
            <a:pPr marL="742950" marR="0" lvl="1" indent="-285750" algn="l" defTabSz="914400" rtl="0" eaLnBrk="0" fontAlgn="base" latinLnBrk="0" hangingPunct="0">
              <a:lnSpc>
                <a:spcPct val="80000"/>
              </a:lnSpc>
              <a:spcBef>
                <a:spcPct val="5000"/>
              </a:spcBef>
              <a:spcAft>
                <a:spcPct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Times New Roman"/>
              </a:rPr>
              <a:t>	Note: </a:t>
            </a:r>
            <a:r>
              <a:rPr kumimoji="0" lang="en-US" sz="1200" b="1" i="0" u="none" strike="noStrike" kern="0" cap="none" spc="0" normalizeH="0" baseline="0" noProof="0" dirty="0">
                <a:ln>
                  <a:noFill/>
                </a:ln>
                <a:solidFill>
                  <a:srgbClr val="000000"/>
                </a:solidFill>
                <a:effectLst/>
                <a:uLnTx/>
                <a:uFillTx/>
                <a:latin typeface="Times New Roman"/>
              </a:rPr>
              <a:t>WG</a:t>
            </a:r>
            <a:r>
              <a:rPr kumimoji="0" lang="en-US" sz="1200" b="0" i="0" u="none" strike="noStrike" kern="0" cap="none" spc="0" normalizeH="0" baseline="0" noProof="0" dirty="0">
                <a:ln>
                  <a:noFill/>
                </a:ln>
                <a:solidFill>
                  <a:srgbClr val="000000"/>
                </a:solidFill>
                <a:effectLst/>
                <a:uLnTx/>
                <a:uFillTx/>
                <a:latin typeface="Times New Roman"/>
              </a:rPr>
              <a:t> includes Working Groups, Task Groups, and other standards-developing committees with a PAR approved by the IEEE-SA Standards Board.</a:t>
            </a:r>
          </a:p>
        </p:txBody>
      </p:sp>
    </p:spTree>
    <p:extLst>
      <p:ext uri="{BB962C8B-B14F-4D97-AF65-F5344CB8AC3E}">
        <p14:creationId xmlns:p14="http://schemas.microsoft.com/office/powerpoint/2010/main" val="34088576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10AEEAF2-1414-4987-AB11-E7859BBC75D2}"/>
              </a:ext>
            </a:extLst>
          </p:cNvPr>
          <p:cNvSpPr>
            <a:spLocks noGrp="1"/>
          </p:cNvSpPr>
          <p:nvPr>
            <p:ph type="title"/>
          </p:nvPr>
        </p:nvSpPr>
        <p:spPr/>
        <p:txBody>
          <a:bodyPr/>
          <a:lstStyle/>
          <a:p>
            <a:r>
              <a:rPr lang="en-US" altLang="ko-KR" dirty="0"/>
              <a:t>Participants, Patents, and Duty to Inform</a:t>
            </a:r>
            <a:endParaRPr lang="ko-KR" altLang="en-US" dirty="0"/>
          </a:p>
        </p:txBody>
      </p:sp>
      <p:sp>
        <p:nvSpPr>
          <p:cNvPr id="3" name="바닥글 개체 틀 2">
            <a:extLst>
              <a:ext uri="{FF2B5EF4-FFF2-40B4-BE49-F238E27FC236}">
                <a16:creationId xmlns:a16="http://schemas.microsoft.com/office/drawing/2014/main" id="{86B733D5-EE24-4712-811B-D8E304B0B57D}"/>
              </a:ext>
            </a:extLst>
          </p:cNvPr>
          <p:cNvSpPr>
            <a:spLocks noGrp="1"/>
          </p:cNvSpPr>
          <p:nvPr>
            <p:ph type="ftr" sz="quarter" idx="11"/>
          </p:nvPr>
        </p:nvSpPr>
        <p:spPr/>
        <p:txBody>
          <a:bodyPr/>
          <a:lstStyle/>
          <a:p>
            <a:pPr>
              <a:defRPr/>
            </a:pPr>
            <a:r>
              <a:rPr lang="en-US"/>
              <a:t>3-18-0017-01-0000-Session #5 WG Opening Plenary</a:t>
            </a:r>
          </a:p>
        </p:txBody>
      </p:sp>
      <p:sp>
        <p:nvSpPr>
          <p:cNvPr id="4" name="슬라이드 번호 개체 틀 3">
            <a:extLst>
              <a:ext uri="{FF2B5EF4-FFF2-40B4-BE49-F238E27FC236}">
                <a16:creationId xmlns:a16="http://schemas.microsoft.com/office/drawing/2014/main" id="{33FD7F16-542D-46DD-8C4A-19F49F0A99AA}"/>
              </a:ext>
            </a:extLst>
          </p:cNvPr>
          <p:cNvSpPr>
            <a:spLocks noGrp="1"/>
          </p:cNvSpPr>
          <p:nvPr>
            <p:ph type="sldNum" sz="quarter" idx="12"/>
          </p:nvPr>
        </p:nvSpPr>
        <p:spPr/>
        <p:txBody>
          <a:bodyPr/>
          <a:lstStyle/>
          <a:p>
            <a:pPr>
              <a:defRPr/>
            </a:pPr>
            <a:fld id="{2E8BD8E8-FEBE-4B48-A872-D5E72F1EB77B}" type="slidenum">
              <a:rPr lang="en-US" smtClean="0"/>
              <a:pPr>
                <a:defRPr/>
              </a:pPr>
              <a:t>10</a:t>
            </a:fld>
            <a:endParaRPr lang="en-US">
              <a:latin typeface="Myriad Pro" charset="0"/>
            </a:endParaRPr>
          </a:p>
        </p:txBody>
      </p:sp>
      <p:sp>
        <p:nvSpPr>
          <p:cNvPr id="6" name="Rectangle 4">
            <a:extLst>
              <a:ext uri="{FF2B5EF4-FFF2-40B4-BE49-F238E27FC236}">
                <a16:creationId xmlns:a16="http://schemas.microsoft.com/office/drawing/2014/main" id="{F0323769-6AC0-489F-AABB-3CD4DF8BBCF6}"/>
              </a:ext>
            </a:extLst>
          </p:cNvPr>
          <p:cNvSpPr>
            <a:spLocks noChangeArrowheads="1"/>
          </p:cNvSpPr>
          <p:nvPr/>
        </p:nvSpPr>
        <p:spPr bwMode="auto">
          <a:xfrm>
            <a:off x="457200" y="914400"/>
            <a:ext cx="8229600" cy="5181600"/>
          </a:xfrm>
          <a:prstGeom prst="rect">
            <a:avLst/>
          </a:prstGeom>
          <a:noFill/>
          <a:ln w="9525">
            <a:noFill/>
            <a:miter lim="800000"/>
            <a:headEnd/>
            <a:tailEnd/>
          </a:ln>
        </p:spPr>
        <p:txBody>
          <a:bodyPr/>
          <a:lstStyle/>
          <a:p>
            <a:pPr marL="230188" indent="-230188" eaLnBrk="0" hangingPunct="0">
              <a:lnSpc>
                <a:spcPct val="80000"/>
              </a:lnSpc>
              <a:spcBef>
                <a:spcPct val="20000"/>
              </a:spcBef>
              <a:buFontTx/>
              <a:buChar char="•"/>
            </a:pPr>
            <a:endParaRPr lang="en-US" sz="500" u="sng" dirty="0">
              <a:solidFill>
                <a:srgbClr val="FF0000"/>
              </a:solidFill>
              <a:latin typeface="Times New Roman" pitchFamily="18" charset="0"/>
              <a:ea typeface="+mn-ea"/>
              <a:cs typeface="+mn-cs"/>
            </a:endParaRPr>
          </a:p>
          <a:p>
            <a:pPr marL="230188" indent="-230188" eaLnBrk="0" hangingPunct="0">
              <a:spcBef>
                <a:spcPct val="20000"/>
              </a:spcBef>
            </a:pPr>
            <a:r>
              <a:rPr lang="en-US" sz="1600" b="1" dirty="0">
                <a:solidFill>
                  <a:srgbClr val="000000"/>
                </a:solidFill>
                <a:latin typeface="Times New Roman" pitchFamily="18" charset="0"/>
                <a:ea typeface="+mn-ea"/>
                <a:cs typeface="+mn-cs"/>
              </a:rPr>
              <a:t>	All participants in this meeting have certain obligations under the IEEE-SA Patent Policy.  Participants: </a:t>
            </a:r>
          </a:p>
          <a:p>
            <a:pPr marL="630238" lvl="1" indent="-285750" eaLnBrk="0" hangingPunct="0">
              <a:spcBef>
                <a:spcPct val="20000"/>
              </a:spcBef>
              <a:buFontTx/>
              <a:buChar char="–"/>
            </a:pPr>
            <a:r>
              <a:rPr lang="en-US" sz="1600" b="1" dirty="0">
                <a:solidFill>
                  <a:srgbClr val="000000"/>
                </a:solidFill>
                <a:latin typeface="Times New Roman" pitchFamily="18" charset="0"/>
                <a:ea typeface="+mn-ea"/>
                <a:cs typeface="+mn-cs"/>
              </a:rPr>
              <a:t>“Shall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marL="1143000" lvl="2" indent="-228600" eaLnBrk="0" hangingPunct="0">
              <a:spcBef>
                <a:spcPct val="20000"/>
              </a:spcBef>
              <a:buFontTx/>
              <a:buChar char="•"/>
            </a:pPr>
            <a:r>
              <a:rPr lang="en-US" sz="1400" b="1" dirty="0">
                <a:solidFill>
                  <a:srgbClr val="000000"/>
                </a:solidFill>
                <a:latin typeface="Times New Roman" pitchFamily="18" charset="0"/>
                <a:ea typeface="+mn-ea"/>
                <a:cs typeface="+mn-cs"/>
              </a:rPr>
              <a:t>“Personal awareness” means that the participant “is personally aware that the holder may have a potential Essential Patent Claim,” even if the participant is not personally aware of the specific patents or</a:t>
            </a:r>
            <a:r>
              <a:rPr lang="en-US" sz="1400" b="1" dirty="0">
                <a:solidFill>
                  <a:srgbClr val="FF3300"/>
                </a:solidFill>
                <a:latin typeface="Times New Roman" pitchFamily="18" charset="0"/>
                <a:ea typeface="+mn-ea"/>
                <a:cs typeface="+mn-cs"/>
              </a:rPr>
              <a:t> </a:t>
            </a:r>
            <a:r>
              <a:rPr lang="en-US" sz="1400" b="1" dirty="0">
                <a:solidFill>
                  <a:srgbClr val="000000"/>
                </a:solidFill>
                <a:latin typeface="Times New Roman" pitchFamily="18" charset="0"/>
                <a:ea typeface="+mn-ea"/>
                <a:cs typeface="+mn-cs"/>
              </a:rPr>
              <a:t>patent claims</a:t>
            </a:r>
          </a:p>
          <a:p>
            <a:pPr marL="630238" lvl="1" indent="-285750" eaLnBrk="0" hangingPunct="0">
              <a:spcBef>
                <a:spcPct val="20000"/>
              </a:spcBef>
              <a:buFontTx/>
              <a:buChar char="–"/>
            </a:pPr>
            <a:r>
              <a:rPr lang="en-US" sz="1600" b="1" dirty="0">
                <a:solidFill>
                  <a:srgbClr val="000000"/>
                </a:solidFill>
                <a:latin typeface="Times New Roman" pitchFamily="18" charset="0"/>
                <a:ea typeface="+mn-ea"/>
                <a:cs typeface="+mn-cs"/>
              </a:rPr>
              <a:t>“Should inform the IEEE (or cause the IEEE to be informed)” of the identity of “any other holders of such potential Essential Patent Claims” (that is, third parties that are not affiliated with the participant, with the participant’s employer, or with anyone else that the participant is from or otherwise represents)</a:t>
            </a:r>
          </a:p>
          <a:p>
            <a:pPr marL="630238" lvl="1" indent="-285750" eaLnBrk="0" hangingPunct="0">
              <a:spcBef>
                <a:spcPct val="20000"/>
              </a:spcBef>
              <a:buFontTx/>
              <a:buChar char="–"/>
            </a:pPr>
            <a:r>
              <a:rPr lang="en-US" sz="1600" b="1" dirty="0">
                <a:solidFill>
                  <a:srgbClr val="000000"/>
                </a:solidFill>
                <a:latin typeface="Times New Roman" pitchFamily="18" charset="0"/>
                <a:ea typeface="+mn-ea"/>
                <a:cs typeface="+mn-cs"/>
              </a:rPr>
              <a:t>The above does not apply if the patent</a:t>
            </a:r>
            <a:r>
              <a:rPr lang="en-US" sz="1600" b="1" dirty="0">
                <a:solidFill>
                  <a:srgbClr val="FF3300"/>
                </a:solidFill>
                <a:latin typeface="Times New Roman" pitchFamily="18" charset="0"/>
                <a:ea typeface="+mn-ea"/>
                <a:cs typeface="+mn-cs"/>
              </a:rPr>
              <a:t> </a:t>
            </a:r>
            <a:r>
              <a:rPr lang="en-US" sz="1600" b="1" dirty="0">
                <a:solidFill>
                  <a:srgbClr val="000000"/>
                </a:solidFill>
                <a:latin typeface="Times New Roman" pitchFamily="18" charset="0"/>
                <a:ea typeface="+mn-ea"/>
                <a:cs typeface="+mn-cs"/>
              </a:rPr>
              <a:t>claim is already the subject of an Accepted Letter of Assurance that applies to the proposed standard(s) under consideration by this group</a:t>
            </a:r>
          </a:p>
          <a:p>
            <a:pPr marL="230188" indent="-230188" eaLnBrk="0" hangingPunct="0">
              <a:spcBef>
                <a:spcPct val="20000"/>
              </a:spcBef>
            </a:pPr>
            <a:r>
              <a:rPr lang="en-GB" sz="1600" dirty="0">
                <a:solidFill>
                  <a:srgbClr val="000000"/>
                </a:solidFill>
                <a:latin typeface="Times New Roman" pitchFamily="18" charset="0"/>
                <a:ea typeface="+mn-ea"/>
                <a:cs typeface="+mn-cs"/>
              </a:rPr>
              <a:t>		Quoted text excerpted from IEEE-SA Standards Board Bylaws subclause 6.2</a:t>
            </a:r>
            <a:endParaRPr lang="en-US" sz="1600" dirty="0">
              <a:solidFill>
                <a:srgbClr val="000000"/>
              </a:solidFill>
              <a:latin typeface="Times New Roman" pitchFamily="18" charset="0"/>
              <a:ea typeface="+mn-ea"/>
              <a:cs typeface="+mn-cs"/>
            </a:endParaRPr>
          </a:p>
          <a:p>
            <a:pPr marL="230188" indent="-230188" eaLnBrk="0" hangingPunct="0">
              <a:spcBef>
                <a:spcPct val="20000"/>
              </a:spcBef>
              <a:buFontTx/>
              <a:buChar char="•"/>
            </a:pPr>
            <a:r>
              <a:rPr lang="en-US" sz="1600" b="1" dirty="0">
                <a:solidFill>
                  <a:srgbClr val="000000"/>
                </a:solidFill>
                <a:latin typeface="Times New Roman" pitchFamily="18" charset="0"/>
                <a:ea typeface="+mn-ea"/>
                <a:cs typeface="+mn-cs"/>
              </a:rPr>
              <a:t>Early identification of holders of potential Essential Patent Claims is strongly encouraged</a:t>
            </a:r>
          </a:p>
          <a:p>
            <a:pPr marL="230188" indent="-230188" eaLnBrk="0" hangingPunct="0">
              <a:spcBef>
                <a:spcPct val="20000"/>
              </a:spcBef>
              <a:buFontTx/>
              <a:buChar char="•"/>
            </a:pPr>
            <a:r>
              <a:rPr lang="en-US" sz="1600" b="1" dirty="0">
                <a:solidFill>
                  <a:srgbClr val="000000"/>
                </a:solidFill>
                <a:latin typeface="Times New Roman" pitchFamily="18" charset="0"/>
                <a:ea typeface="+mn-ea"/>
                <a:cs typeface="+mn-cs"/>
              </a:rPr>
              <a:t>No duty to perform a patent search</a:t>
            </a:r>
            <a:endParaRPr lang="en-GB" sz="1600" b="1" dirty="0">
              <a:solidFill>
                <a:srgbClr val="000000"/>
              </a:solidFill>
              <a:latin typeface="Times New Roman" pitchFamily="18" charset="0"/>
              <a:ea typeface="+mn-ea"/>
              <a:cs typeface="+mn-cs"/>
            </a:endParaRPr>
          </a:p>
        </p:txBody>
      </p:sp>
    </p:spTree>
    <p:extLst>
      <p:ext uri="{BB962C8B-B14F-4D97-AF65-F5344CB8AC3E}">
        <p14:creationId xmlns:p14="http://schemas.microsoft.com/office/powerpoint/2010/main" val="24894734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EE46D7D0-BFD0-418F-8AFF-C16CA8DE76FA}"/>
              </a:ext>
            </a:extLst>
          </p:cNvPr>
          <p:cNvSpPr>
            <a:spLocks noGrp="1"/>
          </p:cNvSpPr>
          <p:nvPr>
            <p:ph type="title"/>
          </p:nvPr>
        </p:nvSpPr>
        <p:spPr/>
        <p:txBody>
          <a:bodyPr/>
          <a:lstStyle/>
          <a:p>
            <a:r>
              <a:rPr lang="en-US" altLang="ko-KR" dirty="0"/>
              <a:t>Call for Potentially Essential Patents</a:t>
            </a:r>
            <a:endParaRPr lang="ko-KR" altLang="en-US" dirty="0"/>
          </a:p>
        </p:txBody>
      </p:sp>
      <p:sp>
        <p:nvSpPr>
          <p:cNvPr id="3" name="바닥글 개체 틀 2">
            <a:extLst>
              <a:ext uri="{FF2B5EF4-FFF2-40B4-BE49-F238E27FC236}">
                <a16:creationId xmlns:a16="http://schemas.microsoft.com/office/drawing/2014/main" id="{71C0DD78-02E9-4160-94AE-E69E6F8A15E4}"/>
              </a:ext>
            </a:extLst>
          </p:cNvPr>
          <p:cNvSpPr>
            <a:spLocks noGrp="1"/>
          </p:cNvSpPr>
          <p:nvPr>
            <p:ph type="ftr" sz="quarter" idx="11"/>
          </p:nvPr>
        </p:nvSpPr>
        <p:spPr/>
        <p:txBody>
          <a:bodyPr/>
          <a:lstStyle/>
          <a:p>
            <a:pPr>
              <a:defRPr/>
            </a:pPr>
            <a:r>
              <a:rPr lang="en-US"/>
              <a:t>3-18-0017-01-0000-Session #5 WG Opening Plenary</a:t>
            </a:r>
          </a:p>
        </p:txBody>
      </p:sp>
      <p:sp>
        <p:nvSpPr>
          <p:cNvPr id="4" name="슬라이드 번호 개체 틀 3">
            <a:extLst>
              <a:ext uri="{FF2B5EF4-FFF2-40B4-BE49-F238E27FC236}">
                <a16:creationId xmlns:a16="http://schemas.microsoft.com/office/drawing/2014/main" id="{4AF915D5-45D7-48FC-ABE2-AABE111FB15E}"/>
              </a:ext>
            </a:extLst>
          </p:cNvPr>
          <p:cNvSpPr>
            <a:spLocks noGrp="1"/>
          </p:cNvSpPr>
          <p:nvPr>
            <p:ph type="sldNum" sz="quarter" idx="12"/>
          </p:nvPr>
        </p:nvSpPr>
        <p:spPr/>
        <p:txBody>
          <a:bodyPr/>
          <a:lstStyle/>
          <a:p>
            <a:pPr>
              <a:defRPr/>
            </a:pPr>
            <a:fld id="{2E8BD8E8-FEBE-4B48-A872-D5E72F1EB77B}" type="slidenum">
              <a:rPr lang="en-US" smtClean="0"/>
              <a:pPr>
                <a:defRPr/>
              </a:pPr>
              <a:t>11</a:t>
            </a:fld>
            <a:endParaRPr lang="en-US">
              <a:latin typeface="Myriad Pro" charset="0"/>
            </a:endParaRPr>
          </a:p>
        </p:txBody>
      </p:sp>
      <p:sp>
        <p:nvSpPr>
          <p:cNvPr id="6" name="Rectangle 3">
            <a:extLst>
              <a:ext uri="{FF2B5EF4-FFF2-40B4-BE49-F238E27FC236}">
                <a16:creationId xmlns:a16="http://schemas.microsoft.com/office/drawing/2014/main" id="{42BF1A73-4B9E-4A74-B5BE-AAF624419380}"/>
              </a:ext>
            </a:extLst>
          </p:cNvPr>
          <p:cNvSpPr txBox="1">
            <a:spLocks noChangeArrowheads="1"/>
          </p:cNvSpPr>
          <p:nvPr/>
        </p:nvSpPr>
        <p:spPr bwMode="auto">
          <a:xfrm>
            <a:off x="685800" y="838200"/>
            <a:ext cx="7772400" cy="5257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085850" indent="-228600" algn="l" rtl="0" eaLnBrk="0" fontAlgn="base" hangingPunct="0">
              <a:spcBef>
                <a:spcPct val="20000"/>
              </a:spcBef>
              <a:spcAft>
                <a:spcPct val="0"/>
              </a:spcAft>
              <a:buChar char="•"/>
              <a:defRPr sz="2400">
                <a:solidFill>
                  <a:schemeClr val="tx1"/>
                </a:solidFill>
                <a:latin typeface="+mn-lt"/>
              </a:defRPr>
            </a:lvl3pPr>
            <a:lvl4pPr marL="1428750" indent="-228600" algn="l" rtl="0" eaLnBrk="0" fontAlgn="base" hangingPunct="0">
              <a:spcBef>
                <a:spcPct val="20000"/>
              </a:spcBef>
              <a:spcAft>
                <a:spcPct val="0"/>
              </a:spcAft>
              <a:buChar char="–"/>
              <a:defRPr sz="2000">
                <a:solidFill>
                  <a:schemeClr val="tx1"/>
                </a:solidFill>
                <a:latin typeface="+mn-lt"/>
              </a:defRPr>
            </a:lvl4pPr>
            <a:lvl5pPr marL="1771650" indent="-228600" algn="l" rtl="0" eaLnBrk="0" fontAlgn="base" hangingPunct="0">
              <a:spcBef>
                <a:spcPct val="20000"/>
              </a:spcBef>
              <a:spcAft>
                <a:spcPct val="0"/>
              </a:spcAft>
              <a:buChar char="•"/>
              <a:defRPr sz="2000">
                <a:solidFill>
                  <a:schemeClr val="tx1"/>
                </a:solidFill>
                <a:latin typeface="+mn-lt"/>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a:lstStyle>
          <a:p>
            <a:pPr marL="342900" marR="0" lvl="0" indent="-342900" algn="l" defTabSz="914400" rtl="0" eaLnBrk="0" fontAlgn="base" latinLnBrk="0" hangingPunct="0">
              <a:lnSpc>
                <a:spcPct val="130000"/>
              </a:lnSpc>
              <a:spcBef>
                <a:spcPct val="20000"/>
              </a:spcBef>
              <a:spcAft>
                <a:spcPct val="0"/>
              </a:spcAft>
              <a:buClrTx/>
              <a:buSzTx/>
              <a:buFontTx/>
              <a:buChar char="•"/>
              <a:tabLst/>
              <a:defRPr/>
            </a:pPr>
            <a:r>
              <a:rPr kumimoji="0" lang="en-US" sz="2800" b="0" i="0" u="none" strike="noStrike" kern="0" cap="none" spc="0" normalizeH="0" baseline="0" noProof="0">
                <a:ln>
                  <a:noFill/>
                </a:ln>
                <a:solidFill>
                  <a:srgbClr val="000000"/>
                </a:solidFill>
                <a:effectLst/>
                <a:uLnTx/>
                <a:uFillTx/>
                <a:latin typeface="Times New Roman"/>
                <a:ea typeface="+mn-ea"/>
                <a:cs typeface="+mn-cs"/>
              </a:rPr>
              <a:t>If anyone in this meeting is personally aware of the holder of any patent claims that are potentially essential to implementation of the proposed standard(s) under consideration by this group and that are not already the subject of an Accepted Letter of Assurance: </a:t>
            </a:r>
          </a:p>
          <a:p>
            <a:pPr marL="742950" marR="0" lvl="1" indent="-285750" algn="l" defTabSz="914400" rtl="0" eaLnBrk="0" fontAlgn="base" latinLnBrk="0" hangingPunct="0">
              <a:lnSpc>
                <a:spcPct val="130000"/>
              </a:lnSpc>
              <a:spcBef>
                <a:spcPct val="20000"/>
              </a:spcBef>
              <a:spcAft>
                <a:spcPct val="0"/>
              </a:spcAft>
              <a:buClrTx/>
              <a:buSzTx/>
              <a:buFontTx/>
              <a:buChar char="–"/>
              <a:tabLst/>
              <a:defRPr/>
            </a:pPr>
            <a:r>
              <a:rPr kumimoji="0" lang="en-US" sz="2000" b="0" i="0" u="none" strike="noStrike" kern="0" cap="none" spc="0" normalizeH="0" baseline="0" noProof="0">
                <a:ln>
                  <a:noFill/>
                </a:ln>
                <a:solidFill>
                  <a:srgbClr val="000000"/>
                </a:solidFill>
                <a:effectLst/>
                <a:uLnTx/>
                <a:uFillTx/>
                <a:latin typeface="Times New Roman"/>
              </a:rPr>
              <a:t>Either speak up now or</a:t>
            </a:r>
          </a:p>
          <a:p>
            <a:pPr marL="742950" marR="0" lvl="1" indent="-285750" algn="l" defTabSz="914400" rtl="0" eaLnBrk="0" fontAlgn="base" latinLnBrk="0" hangingPunct="0">
              <a:lnSpc>
                <a:spcPct val="130000"/>
              </a:lnSpc>
              <a:spcBef>
                <a:spcPct val="20000"/>
              </a:spcBef>
              <a:spcAft>
                <a:spcPct val="0"/>
              </a:spcAft>
              <a:buClrTx/>
              <a:buSzTx/>
              <a:buFontTx/>
              <a:buChar char="–"/>
              <a:tabLst/>
              <a:defRPr/>
            </a:pPr>
            <a:r>
              <a:rPr kumimoji="0" lang="en-US" sz="2000" b="0" i="0" u="none" strike="noStrike" kern="0" cap="none" spc="0" normalizeH="0" baseline="0" noProof="0">
                <a:ln>
                  <a:noFill/>
                </a:ln>
                <a:solidFill>
                  <a:srgbClr val="000000"/>
                </a:solidFill>
                <a:effectLst/>
                <a:uLnTx/>
                <a:uFillTx/>
                <a:latin typeface="Times New Roman"/>
              </a:rPr>
              <a:t>Provide the chair of this group with the identity of the holder(s) of any and all such claims as soon as possible or</a:t>
            </a:r>
          </a:p>
          <a:p>
            <a:pPr marL="742950" marR="0" lvl="1" indent="-285750" algn="l" defTabSz="914400" rtl="0" eaLnBrk="0" fontAlgn="base" latinLnBrk="0" hangingPunct="0">
              <a:lnSpc>
                <a:spcPct val="130000"/>
              </a:lnSpc>
              <a:spcBef>
                <a:spcPct val="20000"/>
              </a:spcBef>
              <a:spcAft>
                <a:spcPct val="0"/>
              </a:spcAft>
              <a:buClrTx/>
              <a:buSzTx/>
              <a:buFontTx/>
              <a:buChar char="–"/>
              <a:tabLst/>
              <a:defRPr/>
            </a:pPr>
            <a:r>
              <a:rPr kumimoji="0" lang="en-US" sz="2000" b="0" i="0" u="none" strike="noStrike" kern="0" cap="none" spc="0" normalizeH="0" baseline="0" noProof="0">
                <a:ln>
                  <a:noFill/>
                </a:ln>
                <a:solidFill>
                  <a:srgbClr val="000000"/>
                </a:solidFill>
                <a:effectLst/>
                <a:uLnTx/>
                <a:uFillTx/>
                <a:latin typeface="Times New Roman"/>
              </a:rPr>
              <a:t>Cause an LOA to be submitted</a:t>
            </a:r>
            <a:endParaRPr kumimoji="0" lang="en-US" sz="2000" b="0" i="0" u="none" strike="noStrike" kern="0" cap="none" spc="0" normalizeH="0" baseline="0" noProof="0" dirty="0">
              <a:ln>
                <a:noFill/>
              </a:ln>
              <a:solidFill>
                <a:srgbClr val="000000"/>
              </a:solidFill>
              <a:effectLst/>
              <a:uLnTx/>
              <a:uFillTx/>
              <a:latin typeface="Times New Roman"/>
            </a:endParaRPr>
          </a:p>
        </p:txBody>
      </p:sp>
    </p:spTree>
    <p:extLst>
      <p:ext uri="{BB962C8B-B14F-4D97-AF65-F5344CB8AC3E}">
        <p14:creationId xmlns:p14="http://schemas.microsoft.com/office/powerpoint/2010/main" val="34883384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C65A6A1F-1546-45F4-97B3-1FA6121C88F1}"/>
              </a:ext>
            </a:extLst>
          </p:cNvPr>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r>
              <a:rPr lang="en-GB" altLang="en-US" dirty="0"/>
              <a:t>Participation in IEEE P3079 Meetings</a:t>
            </a:r>
            <a:endParaRPr lang="ko-KR" altLang="en-US" dirty="0"/>
          </a:p>
        </p:txBody>
      </p:sp>
      <p:sp>
        <p:nvSpPr>
          <p:cNvPr id="3" name="바닥글 개체 틀 2">
            <a:extLst>
              <a:ext uri="{FF2B5EF4-FFF2-40B4-BE49-F238E27FC236}">
                <a16:creationId xmlns:a16="http://schemas.microsoft.com/office/drawing/2014/main" id="{E5A26EFC-3656-4DE8-9A4D-ADD3ECE2519B}"/>
              </a:ext>
            </a:extLst>
          </p:cNvPr>
          <p:cNvSpPr>
            <a:spLocks noGrp="1"/>
          </p:cNvSpPr>
          <p:nvPr>
            <p:ph type="ftr" sz="quarter" idx="11"/>
          </p:nvPr>
        </p:nvSpPr>
        <p:spPr/>
        <p:txBody>
          <a:bodyPr/>
          <a:lstStyle/>
          <a:p>
            <a:pPr>
              <a:defRPr/>
            </a:pPr>
            <a:r>
              <a:rPr lang="en-US"/>
              <a:t>3-18-0017-01-0000-Session #5 WG Opening Plenary</a:t>
            </a:r>
          </a:p>
        </p:txBody>
      </p:sp>
      <p:sp>
        <p:nvSpPr>
          <p:cNvPr id="4" name="슬라이드 번호 개체 틀 3">
            <a:extLst>
              <a:ext uri="{FF2B5EF4-FFF2-40B4-BE49-F238E27FC236}">
                <a16:creationId xmlns:a16="http://schemas.microsoft.com/office/drawing/2014/main" id="{F9586293-79CB-4215-90A9-D8B39E324729}"/>
              </a:ext>
            </a:extLst>
          </p:cNvPr>
          <p:cNvSpPr>
            <a:spLocks noGrp="1"/>
          </p:cNvSpPr>
          <p:nvPr>
            <p:ph type="sldNum" sz="quarter" idx="12"/>
          </p:nvPr>
        </p:nvSpPr>
        <p:spPr/>
        <p:txBody>
          <a:bodyPr/>
          <a:lstStyle/>
          <a:p>
            <a:pPr>
              <a:defRPr/>
            </a:pPr>
            <a:fld id="{2E8BD8E8-FEBE-4B48-A872-D5E72F1EB77B}" type="slidenum">
              <a:rPr lang="en-US" smtClean="0"/>
              <a:pPr>
                <a:defRPr/>
              </a:pPr>
              <a:t>12</a:t>
            </a:fld>
            <a:endParaRPr lang="en-US">
              <a:latin typeface="Myriad Pro" charset="0"/>
            </a:endParaRPr>
          </a:p>
        </p:txBody>
      </p:sp>
      <p:sp>
        <p:nvSpPr>
          <p:cNvPr id="6" name="Text Box 5">
            <a:extLst>
              <a:ext uri="{FF2B5EF4-FFF2-40B4-BE49-F238E27FC236}">
                <a16:creationId xmlns:a16="http://schemas.microsoft.com/office/drawing/2014/main" id="{B16E6184-3162-47F1-B044-3AAE4FF495EE}"/>
              </a:ext>
            </a:extLst>
          </p:cNvPr>
          <p:cNvSpPr txBox="1">
            <a:spLocks noChangeArrowheads="1"/>
          </p:cNvSpPr>
          <p:nvPr/>
        </p:nvSpPr>
        <p:spPr bwMode="auto">
          <a:xfrm>
            <a:off x="647700" y="914400"/>
            <a:ext cx="7848600" cy="5105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160" tIns="46080" rIns="92160" bIns="46080"/>
          <a:lstStyle>
            <a:lvl1pPr marL="342900" indent="-339725">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1200">
                <a:solidFill>
                  <a:srgbClr val="000000"/>
                </a:solidFill>
                <a:latin typeface="Times New Roman" panose="02020603050405020304" pitchFamily="18" charset="0"/>
                <a:ea typeface="ＭＳ Ｐゴシック" panose="020B0600070205080204" pitchFamily="34" charset="-128"/>
              </a:defRPr>
            </a:lvl1pPr>
            <a:lvl2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1200">
                <a:solidFill>
                  <a:srgbClr val="000000"/>
                </a:solidFill>
                <a:latin typeface="Times New Roman" panose="02020603050405020304" pitchFamily="18" charset="0"/>
                <a:ea typeface="ＭＳ Ｐゴシック" panose="020B0600070205080204" pitchFamily="34" charset="-128"/>
              </a:defRPr>
            </a:lvl2pPr>
            <a:lvl3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1200">
                <a:solidFill>
                  <a:srgbClr val="000000"/>
                </a:solidFill>
                <a:latin typeface="Times New Roman" panose="02020603050405020304" pitchFamily="18" charset="0"/>
                <a:ea typeface="ＭＳ Ｐゴシック" panose="020B0600070205080204" pitchFamily="34" charset="-128"/>
              </a:defRPr>
            </a:lvl3pPr>
            <a:lvl4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1200">
                <a:solidFill>
                  <a:srgbClr val="000000"/>
                </a:solidFill>
                <a:latin typeface="Times New Roman" panose="02020603050405020304" pitchFamily="18" charset="0"/>
                <a:ea typeface="ＭＳ Ｐゴシック" panose="020B0600070205080204" pitchFamily="34" charset="-128"/>
              </a:defRPr>
            </a:lvl4pPr>
            <a:lvl5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1200">
                <a:solidFill>
                  <a:srgbClr val="000000"/>
                </a:solidFill>
                <a:latin typeface="Times New Roman" panose="02020603050405020304" pitchFamily="18" charset="0"/>
                <a:ea typeface="ＭＳ Ｐゴシック" panose="020B0600070205080204" pitchFamily="34" charset="-128"/>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1200">
                <a:solidFill>
                  <a:srgbClr val="000000"/>
                </a:solidFill>
                <a:latin typeface="Times New Roman" panose="02020603050405020304" pitchFamily="18" charset="0"/>
                <a:ea typeface="ＭＳ Ｐゴシック" panose="020B0600070205080204" pitchFamily="34" charset="-128"/>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1200">
                <a:solidFill>
                  <a:srgbClr val="000000"/>
                </a:solidFill>
                <a:latin typeface="Times New Roman" panose="02020603050405020304" pitchFamily="18" charset="0"/>
                <a:ea typeface="ＭＳ Ｐゴシック" panose="020B0600070205080204" pitchFamily="34" charset="-128"/>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1200">
                <a:solidFill>
                  <a:srgbClr val="000000"/>
                </a:solidFill>
                <a:latin typeface="Times New Roman" panose="02020603050405020304" pitchFamily="18" charset="0"/>
                <a:ea typeface="ＭＳ Ｐゴシック" panose="020B0600070205080204" pitchFamily="34" charset="-128"/>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defRPr sz="1200">
                <a:solidFill>
                  <a:srgbClr val="000000"/>
                </a:solidFill>
                <a:latin typeface="Times New Roman" panose="02020603050405020304" pitchFamily="18" charset="0"/>
                <a:ea typeface="ＭＳ Ｐゴシック" panose="020B0600070205080204" pitchFamily="34" charset="-128"/>
              </a:defRPr>
            </a:lvl9pPr>
          </a:lstStyle>
          <a:p>
            <a:pPr eaLnBrk="0" hangingPunct="0">
              <a:lnSpc>
                <a:spcPct val="110000"/>
              </a:lnSpc>
              <a:spcBef>
                <a:spcPts val="600"/>
              </a:spcBef>
            </a:pPr>
            <a:r>
              <a:rPr lang="en-GB" altLang="en-US" sz="1600" b="1" dirty="0">
                <a:ea typeface="MS Gothic" panose="020B0609070205080204" pitchFamily="49" charset="-128"/>
                <a:cs typeface="+mn-cs"/>
              </a:rPr>
              <a:t>All participation in IEEE P3079 Working Group meetings is on an individual basis</a:t>
            </a:r>
          </a:p>
          <a:p>
            <a:pPr eaLnBrk="0" hangingPunct="0">
              <a:lnSpc>
                <a:spcPct val="110000"/>
              </a:lnSpc>
              <a:spcBef>
                <a:spcPts val="600"/>
              </a:spcBef>
            </a:pPr>
            <a:r>
              <a:rPr lang="en-GB" altLang="en-US" sz="1400" b="1" i="1" dirty="0">
                <a:ea typeface="MS Gothic" panose="020B0609070205080204" pitchFamily="49" charset="-128"/>
                <a:cs typeface="+mn-cs"/>
              </a:rPr>
              <a:t>•     </a:t>
            </a:r>
            <a:r>
              <a:rPr lang="en-GB" altLang="en-US" sz="1400" b="1" dirty="0">
                <a:ea typeface="MS Gothic" panose="020B0609070205080204" pitchFamily="49" charset="-128"/>
                <a:cs typeface="+mn-cs"/>
              </a:rPr>
              <a:t>Participants in the IEEE standards development individual process shall act based on their qualifications and experience. (</a:t>
            </a:r>
            <a:r>
              <a:rPr lang="en-GB" altLang="en-US" sz="1400" b="1" u="sng" dirty="0">
                <a:solidFill>
                  <a:srgbClr val="CCCCFF"/>
                </a:solidFill>
                <a:ea typeface="MS Gothic" panose="020B0609070205080204" pitchFamily="49" charset="-128"/>
                <a:cs typeface="+mn-cs"/>
                <a:hlinkClick r:id="rId2"/>
              </a:rPr>
              <a:t>https://standards.ieee.org/develop/policies/bylaws/sb_bylaws.pdf</a:t>
            </a:r>
            <a:r>
              <a:rPr lang="en-GB" altLang="en-US" sz="1400" b="1" dirty="0">
                <a:ea typeface="MS Gothic" panose="020B0609070205080204" pitchFamily="49" charset="-128"/>
                <a:cs typeface="+mn-cs"/>
              </a:rPr>
              <a:t>section 5.2.1)</a:t>
            </a:r>
          </a:p>
          <a:p>
            <a:pPr eaLnBrk="0" hangingPunct="0">
              <a:lnSpc>
                <a:spcPct val="110000"/>
              </a:lnSpc>
              <a:spcBef>
                <a:spcPts val="600"/>
              </a:spcBef>
            </a:pPr>
            <a:r>
              <a:rPr lang="en-GB" altLang="en-US" sz="1400" b="1" dirty="0">
                <a:ea typeface="MS Gothic" panose="020B0609070205080204" pitchFamily="49" charset="-128"/>
                <a:cs typeface="+mn-cs"/>
              </a:rPr>
              <a:t>•    IEEE P3079 Working Group membership is by individual; “Working Group members shall participate in the consensus process in a manner consistent with their professional expert opinion as individuals, and not as organizational representatives”. (subclause 4.2.1 “Establishment”, of the IEEE P3079 Working Group Policies and Procedures)</a:t>
            </a:r>
          </a:p>
          <a:p>
            <a:pPr marL="341313" eaLnBrk="0" hangingPunct="0">
              <a:lnSpc>
                <a:spcPct val="110000"/>
              </a:lnSpc>
              <a:spcBef>
                <a:spcPts val="600"/>
              </a:spcBef>
              <a:buFont typeface="Arial" panose="020B0604020202020204" pitchFamily="34" charset="0"/>
              <a:buChar char="•"/>
            </a:pPr>
            <a:r>
              <a:rPr lang="en-GB" altLang="en-US" sz="1400" b="1" dirty="0">
                <a:ea typeface="MS Gothic" panose="020B0609070205080204" pitchFamily="49" charset="-128"/>
                <a:cs typeface="+mn-cs"/>
              </a:rPr>
              <a:t>Participants have an obligation to act and vote as an individual and not under the direction of any other individual or group.  A Participant’s obligation to act and vote as an individual applies in all cases, regardless of any external commitments, agreements, contracts, or orders. </a:t>
            </a:r>
          </a:p>
          <a:p>
            <a:pPr marL="341313" eaLnBrk="0" hangingPunct="0">
              <a:lnSpc>
                <a:spcPct val="110000"/>
              </a:lnSpc>
              <a:spcBef>
                <a:spcPts val="600"/>
              </a:spcBef>
              <a:buFont typeface="Arial" panose="020B0604020202020204" pitchFamily="34" charset="0"/>
              <a:buChar char="•"/>
            </a:pPr>
            <a:r>
              <a:rPr lang="en-GB" altLang="en-US" sz="1400" b="1" dirty="0">
                <a:ea typeface="MS Gothic" panose="020B0609070205080204" pitchFamily="49" charset="-128"/>
                <a:cs typeface="+mn-cs"/>
              </a:rPr>
              <a:t>Participants shall not direct the actions or votes of any other member of an IEEE 3079 Working Group or retaliate against any other member for their actions or votes within IEEE P3079 Working Group meetings, see </a:t>
            </a:r>
            <a:r>
              <a:rPr lang="en-GB" altLang="en-US" sz="1400" b="1" u="sng" dirty="0">
                <a:solidFill>
                  <a:srgbClr val="CCCCFF"/>
                </a:solidFill>
                <a:ea typeface="MS Gothic" panose="020B0609070205080204" pitchFamily="49" charset="-128"/>
                <a:cs typeface="+mn-cs"/>
                <a:hlinkClick r:id="rId3"/>
              </a:rPr>
              <a:t>https://standards.ieee.org/develop/policies/bylaws/sb_bylaws.pdf </a:t>
            </a:r>
            <a:r>
              <a:rPr lang="en-GB" altLang="en-US" sz="1400" b="1" dirty="0">
                <a:ea typeface="MS Gothic" panose="020B0609070205080204" pitchFamily="49" charset="-128"/>
                <a:cs typeface="+mn-cs"/>
              </a:rPr>
              <a:t> section 5.2.1.3 and the IEEE P3079 Working Group Policies and Procedures, subclause 3.4.1 “Chair”, list item x.</a:t>
            </a:r>
          </a:p>
          <a:p>
            <a:pPr eaLnBrk="0" hangingPunct="0">
              <a:lnSpc>
                <a:spcPct val="110000"/>
              </a:lnSpc>
              <a:spcBef>
                <a:spcPts val="600"/>
              </a:spcBef>
            </a:pPr>
            <a:r>
              <a:rPr lang="en-GB" altLang="en-US" sz="1600" b="1" dirty="0">
                <a:ea typeface="MS Gothic" panose="020B0609070205080204" pitchFamily="49" charset="-128"/>
                <a:cs typeface="+mn-cs"/>
              </a:rPr>
              <a:t>By participating in IEEE P3079 meetings, you accept these requirements.  If you do not agree to these policies then you shall not participate.</a:t>
            </a:r>
          </a:p>
        </p:txBody>
      </p:sp>
    </p:spTree>
    <p:extLst>
      <p:ext uri="{BB962C8B-B14F-4D97-AF65-F5344CB8AC3E}">
        <p14:creationId xmlns:p14="http://schemas.microsoft.com/office/powerpoint/2010/main" val="39489193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29BD5D39-8E77-4D4E-AD14-6A6E8BEE8549}"/>
              </a:ext>
            </a:extLst>
          </p:cNvPr>
          <p:cNvSpPr>
            <a:spLocks noGrp="1"/>
          </p:cNvSpPr>
          <p:nvPr>
            <p:ph type="title"/>
          </p:nvPr>
        </p:nvSpPr>
        <p:spPr/>
        <p:txBody>
          <a:bodyPr/>
          <a:lstStyle/>
          <a:p>
            <a:r>
              <a:rPr lang="en-US" altLang="ko-KR" dirty="0"/>
              <a:t>Other Guidelines for IEEE WG Meetings</a:t>
            </a:r>
            <a:endParaRPr lang="ko-KR" altLang="en-US" dirty="0"/>
          </a:p>
        </p:txBody>
      </p:sp>
      <p:sp>
        <p:nvSpPr>
          <p:cNvPr id="3" name="바닥글 개체 틀 2">
            <a:extLst>
              <a:ext uri="{FF2B5EF4-FFF2-40B4-BE49-F238E27FC236}">
                <a16:creationId xmlns:a16="http://schemas.microsoft.com/office/drawing/2014/main" id="{8D791E93-71EC-4F2A-AF2E-A94A0C347063}"/>
              </a:ext>
            </a:extLst>
          </p:cNvPr>
          <p:cNvSpPr>
            <a:spLocks noGrp="1"/>
          </p:cNvSpPr>
          <p:nvPr>
            <p:ph type="ftr" sz="quarter" idx="11"/>
          </p:nvPr>
        </p:nvSpPr>
        <p:spPr/>
        <p:txBody>
          <a:bodyPr/>
          <a:lstStyle/>
          <a:p>
            <a:pPr>
              <a:defRPr/>
            </a:pPr>
            <a:r>
              <a:rPr lang="en-US"/>
              <a:t>3-18-0017-01-0000-Session #5 WG Opening Plenary</a:t>
            </a:r>
          </a:p>
        </p:txBody>
      </p:sp>
      <p:sp>
        <p:nvSpPr>
          <p:cNvPr id="4" name="슬라이드 번호 개체 틀 3">
            <a:extLst>
              <a:ext uri="{FF2B5EF4-FFF2-40B4-BE49-F238E27FC236}">
                <a16:creationId xmlns:a16="http://schemas.microsoft.com/office/drawing/2014/main" id="{867332A0-8433-4919-9389-03BEA230A01D}"/>
              </a:ext>
            </a:extLst>
          </p:cNvPr>
          <p:cNvSpPr>
            <a:spLocks noGrp="1"/>
          </p:cNvSpPr>
          <p:nvPr>
            <p:ph type="sldNum" sz="quarter" idx="12"/>
          </p:nvPr>
        </p:nvSpPr>
        <p:spPr/>
        <p:txBody>
          <a:bodyPr/>
          <a:lstStyle/>
          <a:p>
            <a:pPr>
              <a:defRPr/>
            </a:pPr>
            <a:fld id="{2E8BD8E8-FEBE-4B48-A872-D5E72F1EB77B}" type="slidenum">
              <a:rPr lang="en-US" smtClean="0"/>
              <a:pPr>
                <a:defRPr/>
              </a:pPr>
              <a:t>13</a:t>
            </a:fld>
            <a:endParaRPr lang="en-US">
              <a:latin typeface="Myriad Pro" charset="0"/>
            </a:endParaRPr>
          </a:p>
        </p:txBody>
      </p:sp>
      <p:sp>
        <p:nvSpPr>
          <p:cNvPr id="6" name="Rectangle 4">
            <a:extLst>
              <a:ext uri="{FF2B5EF4-FFF2-40B4-BE49-F238E27FC236}">
                <a16:creationId xmlns:a16="http://schemas.microsoft.com/office/drawing/2014/main" id="{8CFDB2D6-0584-4C09-98DF-9F026F833CA4}"/>
              </a:ext>
            </a:extLst>
          </p:cNvPr>
          <p:cNvSpPr>
            <a:spLocks noChangeArrowheads="1"/>
          </p:cNvSpPr>
          <p:nvPr/>
        </p:nvSpPr>
        <p:spPr bwMode="auto">
          <a:xfrm>
            <a:off x="457200" y="762000"/>
            <a:ext cx="8229600" cy="5334000"/>
          </a:xfrm>
          <a:prstGeom prst="rect">
            <a:avLst/>
          </a:prstGeom>
          <a:noFill/>
          <a:ln w="9525">
            <a:noFill/>
            <a:miter lim="800000"/>
            <a:headEnd/>
            <a:tailEnd/>
          </a:ln>
        </p:spPr>
        <p:txBody>
          <a:bodyPr/>
          <a:lstStyle/>
          <a:p>
            <a:pPr marL="230188" indent="-230188" eaLnBrk="0" hangingPunct="0">
              <a:lnSpc>
                <a:spcPct val="120000"/>
              </a:lnSpc>
              <a:spcBef>
                <a:spcPct val="20000"/>
              </a:spcBef>
              <a:buFontTx/>
              <a:buChar char="•"/>
            </a:pPr>
            <a:endParaRPr lang="en-US" sz="700" u="sng" dirty="0">
              <a:solidFill>
                <a:srgbClr val="FF0000"/>
              </a:solidFill>
              <a:latin typeface="Times New Roman" pitchFamily="18" charset="0"/>
              <a:ea typeface="+mn-ea"/>
              <a:cs typeface="+mn-cs"/>
            </a:endParaRPr>
          </a:p>
          <a:p>
            <a:pPr marL="230188" indent="-230188" eaLnBrk="0" hangingPunct="0">
              <a:lnSpc>
                <a:spcPct val="120000"/>
              </a:lnSpc>
              <a:spcBef>
                <a:spcPct val="20000"/>
              </a:spcBef>
              <a:spcAft>
                <a:spcPct val="40000"/>
              </a:spcAft>
              <a:buFontTx/>
              <a:buChar char="•"/>
            </a:pPr>
            <a:r>
              <a:rPr lang="en-US" b="1" dirty="0">
                <a:solidFill>
                  <a:srgbClr val="000000"/>
                </a:solidFill>
                <a:latin typeface="Times New Roman" pitchFamily="18" charset="0"/>
                <a:ea typeface="+mn-ea"/>
                <a:cs typeface="+mn-cs"/>
              </a:rPr>
              <a:t>All IEEE-SA standards meetings shall be conducted in compliance with all applicable laws, including antitrust and competition laws. </a:t>
            </a:r>
          </a:p>
          <a:p>
            <a:pPr marL="630238" lvl="1" indent="-285750" eaLnBrk="0" hangingPunct="0">
              <a:lnSpc>
                <a:spcPct val="120000"/>
              </a:lnSpc>
              <a:spcBef>
                <a:spcPct val="20000"/>
              </a:spcBef>
              <a:spcAft>
                <a:spcPct val="40000"/>
              </a:spcAft>
              <a:buFontTx/>
              <a:buChar char="–"/>
            </a:pPr>
            <a:r>
              <a:rPr lang="en-US" sz="1600" b="1" dirty="0">
                <a:solidFill>
                  <a:srgbClr val="000000"/>
                </a:solidFill>
                <a:latin typeface="Times New Roman" pitchFamily="18" charset="0"/>
                <a:ea typeface="+mn-ea"/>
                <a:cs typeface="+mn-cs"/>
              </a:rPr>
              <a:t>Don</a:t>
            </a:r>
            <a:r>
              <a:rPr lang="en-US" sz="1600" b="1" dirty="0">
                <a:solidFill>
                  <a:srgbClr val="000000"/>
                </a:solidFill>
                <a:latin typeface="Arial" charset="0"/>
                <a:ea typeface="+mn-ea"/>
                <a:cs typeface="+mn-cs"/>
              </a:rPr>
              <a:t>’</a:t>
            </a:r>
            <a:r>
              <a:rPr lang="en-US" sz="1600" b="1" dirty="0">
                <a:solidFill>
                  <a:srgbClr val="000000"/>
                </a:solidFill>
                <a:latin typeface="Times New Roman" pitchFamily="18" charset="0"/>
                <a:ea typeface="+mn-ea"/>
                <a:cs typeface="+mn-cs"/>
              </a:rPr>
              <a:t>t discuss the interpretation, validity, or essentiality of patents/patent claims. </a:t>
            </a:r>
          </a:p>
          <a:p>
            <a:pPr marL="630238" lvl="1" indent="-285750" eaLnBrk="0" hangingPunct="0">
              <a:lnSpc>
                <a:spcPct val="120000"/>
              </a:lnSpc>
              <a:spcBef>
                <a:spcPct val="20000"/>
              </a:spcBef>
              <a:spcAft>
                <a:spcPct val="40000"/>
              </a:spcAft>
              <a:buFontTx/>
              <a:buChar char="–"/>
            </a:pPr>
            <a:r>
              <a:rPr lang="en-US" sz="1600" b="1" dirty="0">
                <a:solidFill>
                  <a:srgbClr val="000000"/>
                </a:solidFill>
                <a:latin typeface="Times New Roman" pitchFamily="18" charset="0"/>
                <a:ea typeface="+mn-ea"/>
                <a:cs typeface="+mn-cs"/>
              </a:rPr>
              <a:t>Don</a:t>
            </a:r>
            <a:r>
              <a:rPr lang="en-US" sz="1600" b="1" dirty="0">
                <a:solidFill>
                  <a:srgbClr val="000000"/>
                </a:solidFill>
                <a:latin typeface="Arial" charset="0"/>
                <a:ea typeface="+mn-ea"/>
                <a:cs typeface="+mn-cs"/>
              </a:rPr>
              <a:t>’</a:t>
            </a:r>
            <a:r>
              <a:rPr lang="en-US" sz="1600" b="1" dirty="0">
                <a:solidFill>
                  <a:srgbClr val="000000"/>
                </a:solidFill>
                <a:latin typeface="Times New Roman" pitchFamily="18" charset="0"/>
                <a:ea typeface="+mn-ea"/>
                <a:cs typeface="+mn-cs"/>
              </a:rPr>
              <a:t>t discuss specific license rates, terms, or conditions.</a:t>
            </a:r>
          </a:p>
          <a:p>
            <a:pPr marL="1143000" lvl="2" indent="-228600" eaLnBrk="0" hangingPunct="0">
              <a:lnSpc>
                <a:spcPct val="120000"/>
              </a:lnSpc>
              <a:spcBef>
                <a:spcPct val="20000"/>
              </a:spcBef>
              <a:spcAft>
                <a:spcPct val="40000"/>
              </a:spcAft>
              <a:buFontTx/>
              <a:buChar char="•"/>
            </a:pPr>
            <a:r>
              <a:rPr lang="en-US" sz="1400" dirty="0">
                <a:solidFill>
                  <a:srgbClr val="000000"/>
                </a:solidFill>
                <a:latin typeface="Times New Roman" pitchFamily="18" charset="0"/>
                <a:ea typeface="+mn-ea"/>
                <a:cs typeface="+mn-cs"/>
              </a:rPr>
              <a:t>Relative costs, including licensing costs of essential patent claims, of different technical approaches may be discussed in standards development meetings. </a:t>
            </a:r>
          </a:p>
          <a:p>
            <a:pPr marL="1600200" lvl="3" indent="-228600" eaLnBrk="0" hangingPunct="0">
              <a:lnSpc>
                <a:spcPct val="120000"/>
              </a:lnSpc>
              <a:spcBef>
                <a:spcPct val="20000"/>
              </a:spcBef>
              <a:spcAft>
                <a:spcPct val="40000"/>
              </a:spcAft>
              <a:buFontTx/>
              <a:buChar char="–"/>
            </a:pPr>
            <a:r>
              <a:rPr lang="en-GB" sz="1400" dirty="0">
                <a:solidFill>
                  <a:srgbClr val="000000"/>
                </a:solidFill>
                <a:latin typeface="Times New Roman" pitchFamily="18" charset="0"/>
                <a:ea typeface="+mn-ea"/>
                <a:cs typeface="+mn-cs"/>
              </a:rPr>
              <a:t>Technical considerations remain primary focus</a:t>
            </a:r>
            <a:endParaRPr lang="en-US" sz="1400" dirty="0">
              <a:solidFill>
                <a:srgbClr val="000000"/>
              </a:solidFill>
              <a:latin typeface="Times New Roman" pitchFamily="18" charset="0"/>
              <a:ea typeface="+mn-ea"/>
              <a:cs typeface="+mn-cs"/>
            </a:endParaRPr>
          </a:p>
          <a:p>
            <a:pPr marL="630238" lvl="1" indent="-285750" eaLnBrk="0" hangingPunct="0">
              <a:lnSpc>
                <a:spcPct val="120000"/>
              </a:lnSpc>
              <a:spcBef>
                <a:spcPct val="20000"/>
              </a:spcBef>
              <a:spcAft>
                <a:spcPct val="40000"/>
              </a:spcAft>
              <a:buFontTx/>
              <a:buChar char="–"/>
            </a:pPr>
            <a:r>
              <a:rPr lang="en-US" sz="1600" b="1" dirty="0">
                <a:solidFill>
                  <a:srgbClr val="000000"/>
                </a:solidFill>
                <a:latin typeface="Times New Roman" pitchFamily="18" charset="0"/>
                <a:ea typeface="+mn-ea"/>
                <a:cs typeface="+mn-cs"/>
              </a:rPr>
              <a:t>Don</a:t>
            </a:r>
            <a:r>
              <a:rPr lang="en-US" sz="1600" b="1" dirty="0">
                <a:solidFill>
                  <a:srgbClr val="000000"/>
                </a:solidFill>
                <a:latin typeface="Arial" charset="0"/>
                <a:ea typeface="+mn-ea"/>
                <a:cs typeface="+mn-cs"/>
              </a:rPr>
              <a:t>’</a:t>
            </a:r>
            <a:r>
              <a:rPr lang="en-US" sz="1600" b="1" dirty="0">
                <a:solidFill>
                  <a:srgbClr val="000000"/>
                </a:solidFill>
                <a:latin typeface="Times New Roman" pitchFamily="18" charset="0"/>
                <a:ea typeface="+mn-ea"/>
                <a:cs typeface="+mn-cs"/>
              </a:rPr>
              <a:t>t discuss or engage in the fixing of product prices, allocation of customers, or division of sales markets.</a:t>
            </a:r>
          </a:p>
          <a:p>
            <a:pPr marL="630238" lvl="1" indent="-285750" eaLnBrk="0" hangingPunct="0">
              <a:lnSpc>
                <a:spcPct val="120000"/>
              </a:lnSpc>
              <a:spcBef>
                <a:spcPct val="20000"/>
              </a:spcBef>
              <a:spcAft>
                <a:spcPct val="40000"/>
              </a:spcAft>
              <a:buFontTx/>
              <a:buChar char="–"/>
            </a:pPr>
            <a:r>
              <a:rPr lang="en-US" sz="1600" b="1" dirty="0">
                <a:solidFill>
                  <a:srgbClr val="000000"/>
                </a:solidFill>
                <a:latin typeface="Times New Roman" pitchFamily="18" charset="0"/>
                <a:ea typeface="+mn-ea"/>
                <a:cs typeface="+mn-cs"/>
              </a:rPr>
              <a:t>Don</a:t>
            </a:r>
            <a:r>
              <a:rPr lang="en-US" sz="1600" b="1" dirty="0">
                <a:solidFill>
                  <a:srgbClr val="000000"/>
                </a:solidFill>
                <a:latin typeface="Arial" charset="0"/>
                <a:ea typeface="+mn-ea"/>
                <a:cs typeface="+mn-cs"/>
              </a:rPr>
              <a:t>’</a:t>
            </a:r>
            <a:r>
              <a:rPr lang="en-US" sz="1600" b="1" dirty="0">
                <a:solidFill>
                  <a:srgbClr val="000000"/>
                </a:solidFill>
                <a:latin typeface="Times New Roman" pitchFamily="18" charset="0"/>
                <a:ea typeface="+mn-ea"/>
                <a:cs typeface="+mn-cs"/>
              </a:rPr>
              <a:t>t discuss the status or substance of ongoing or threatened litigation.</a:t>
            </a:r>
          </a:p>
          <a:p>
            <a:pPr marL="630238" lvl="1" indent="-285750" eaLnBrk="0" hangingPunct="0">
              <a:lnSpc>
                <a:spcPct val="120000"/>
              </a:lnSpc>
              <a:spcBef>
                <a:spcPct val="20000"/>
              </a:spcBef>
              <a:spcAft>
                <a:spcPct val="40000"/>
              </a:spcAft>
              <a:buFontTx/>
              <a:buChar char="–"/>
            </a:pPr>
            <a:r>
              <a:rPr lang="en-US" sz="1600" b="1" dirty="0">
                <a:solidFill>
                  <a:srgbClr val="000000"/>
                </a:solidFill>
                <a:latin typeface="Times New Roman" pitchFamily="18" charset="0"/>
                <a:ea typeface="+mn-ea"/>
                <a:cs typeface="+mn-cs"/>
              </a:rPr>
              <a:t>Don</a:t>
            </a:r>
            <a:r>
              <a:rPr lang="en-US" sz="1600" b="1" dirty="0">
                <a:solidFill>
                  <a:srgbClr val="000000"/>
                </a:solidFill>
                <a:latin typeface="Arial" charset="0"/>
                <a:ea typeface="+mn-ea"/>
                <a:cs typeface="+mn-cs"/>
              </a:rPr>
              <a:t>’</a:t>
            </a:r>
            <a:r>
              <a:rPr lang="en-US" sz="1600" b="1" dirty="0">
                <a:solidFill>
                  <a:srgbClr val="000000"/>
                </a:solidFill>
                <a:latin typeface="Times New Roman" pitchFamily="18" charset="0"/>
                <a:ea typeface="+mn-ea"/>
                <a:cs typeface="+mn-cs"/>
              </a:rPr>
              <a:t>t be silent if inappropriate topics are discussed </a:t>
            </a:r>
            <a:r>
              <a:rPr lang="en-US" sz="1600" b="1" dirty="0">
                <a:solidFill>
                  <a:srgbClr val="000000"/>
                </a:solidFill>
                <a:latin typeface="Arial" charset="0"/>
                <a:ea typeface="+mn-ea"/>
                <a:cs typeface="+mn-cs"/>
              </a:rPr>
              <a:t>…</a:t>
            </a:r>
            <a:r>
              <a:rPr lang="en-US" sz="1600" b="1" dirty="0">
                <a:solidFill>
                  <a:srgbClr val="000000"/>
                </a:solidFill>
                <a:latin typeface="Times New Roman" pitchFamily="18" charset="0"/>
                <a:ea typeface="+mn-ea"/>
                <a:cs typeface="+mn-cs"/>
              </a:rPr>
              <a:t> do formally object.</a:t>
            </a:r>
          </a:p>
          <a:p>
            <a:pPr marL="230188" indent="-230188" algn="ctr" eaLnBrk="0" hangingPunct="0">
              <a:lnSpc>
                <a:spcPct val="120000"/>
              </a:lnSpc>
              <a:spcBef>
                <a:spcPct val="20000"/>
              </a:spcBef>
            </a:pPr>
            <a:r>
              <a:rPr lang="en-US" sz="1000" b="1" dirty="0">
                <a:solidFill>
                  <a:srgbClr val="000000"/>
                </a:solidFill>
                <a:latin typeface="Times New Roman" pitchFamily="18" charset="0"/>
                <a:ea typeface="+mn-ea"/>
                <a:cs typeface="+mn-cs"/>
              </a:rPr>
              <a:t>---------------------------------------------------------------   </a:t>
            </a:r>
            <a:endParaRPr lang="en-US" sz="1200" b="1" dirty="0">
              <a:solidFill>
                <a:srgbClr val="000000"/>
              </a:solidFill>
              <a:latin typeface="Times New Roman" pitchFamily="18" charset="0"/>
              <a:ea typeface="+mn-ea"/>
              <a:cs typeface="+mn-cs"/>
            </a:endParaRPr>
          </a:p>
          <a:p>
            <a:pPr marL="230188" indent="-230188" algn="ctr" eaLnBrk="0" hangingPunct="0">
              <a:lnSpc>
                <a:spcPct val="120000"/>
              </a:lnSpc>
              <a:spcBef>
                <a:spcPct val="20000"/>
              </a:spcBef>
            </a:pPr>
            <a:r>
              <a:rPr lang="en-US" sz="1200" b="1" dirty="0">
                <a:solidFill>
                  <a:srgbClr val="000000"/>
                </a:solidFill>
                <a:latin typeface="Times New Roman" pitchFamily="18" charset="0"/>
                <a:ea typeface="+mn-ea"/>
                <a:cs typeface="+mn-cs"/>
              </a:rPr>
              <a:t>See </a:t>
            </a:r>
            <a:r>
              <a:rPr lang="en-US" sz="1200" b="1" i="1" dirty="0">
                <a:solidFill>
                  <a:srgbClr val="000000"/>
                </a:solidFill>
                <a:latin typeface="Times New Roman" pitchFamily="18" charset="0"/>
                <a:ea typeface="+mn-ea"/>
                <a:cs typeface="+mn-cs"/>
              </a:rPr>
              <a:t>IEEE-SA Standards Board Operations Manual</a:t>
            </a:r>
            <a:r>
              <a:rPr lang="en-US" sz="1200" b="1" dirty="0">
                <a:solidFill>
                  <a:srgbClr val="000000"/>
                </a:solidFill>
                <a:latin typeface="Times New Roman" pitchFamily="18" charset="0"/>
                <a:ea typeface="+mn-ea"/>
                <a:cs typeface="+mn-cs"/>
              </a:rPr>
              <a:t>, clause 5.3.10 and </a:t>
            </a:r>
            <a:r>
              <a:rPr lang="en-GB" sz="1200" b="1" dirty="0">
                <a:solidFill>
                  <a:srgbClr val="000000"/>
                </a:solidFill>
                <a:latin typeface="Times New Roman" pitchFamily="18" charset="0"/>
                <a:ea typeface="+mn-ea"/>
                <a:cs typeface="+mn-cs"/>
              </a:rPr>
              <a:t>“Promoting Competition and Innovation: What You Need to Know about the IEEE Standards Association's Antitrust and Competition Policy”</a:t>
            </a:r>
            <a:r>
              <a:rPr lang="en-US" sz="1200" b="1" dirty="0">
                <a:solidFill>
                  <a:srgbClr val="000000"/>
                </a:solidFill>
                <a:latin typeface="Times New Roman" pitchFamily="18" charset="0"/>
                <a:ea typeface="+mn-ea"/>
                <a:cs typeface="+mn-cs"/>
              </a:rPr>
              <a:t> for more details.</a:t>
            </a:r>
          </a:p>
        </p:txBody>
      </p:sp>
    </p:spTree>
    <p:extLst>
      <p:ext uri="{BB962C8B-B14F-4D97-AF65-F5344CB8AC3E}">
        <p14:creationId xmlns:p14="http://schemas.microsoft.com/office/powerpoint/2010/main" val="31569152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0C5EBA5D-C602-4267-AED1-15C5C03A7011}"/>
              </a:ext>
            </a:extLst>
          </p:cNvPr>
          <p:cNvSpPr>
            <a:spLocks noGrp="1"/>
          </p:cNvSpPr>
          <p:nvPr>
            <p:ph type="title"/>
          </p:nvPr>
        </p:nvSpPr>
        <p:spPr/>
        <p:txBody>
          <a:bodyPr/>
          <a:lstStyle/>
          <a:p>
            <a:r>
              <a:rPr lang="en-US" altLang="ko-KR" dirty="0"/>
              <a:t>Copyright</a:t>
            </a:r>
            <a:endParaRPr lang="ko-KR" altLang="en-US" dirty="0"/>
          </a:p>
        </p:txBody>
      </p:sp>
      <p:sp>
        <p:nvSpPr>
          <p:cNvPr id="3" name="바닥글 개체 틀 2">
            <a:extLst>
              <a:ext uri="{FF2B5EF4-FFF2-40B4-BE49-F238E27FC236}">
                <a16:creationId xmlns:a16="http://schemas.microsoft.com/office/drawing/2014/main" id="{86C02853-FEF6-4D77-9D79-BE07D2AED37F}"/>
              </a:ext>
            </a:extLst>
          </p:cNvPr>
          <p:cNvSpPr>
            <a:spLocks noGrp="1"/>
          </p:cNvSpPr>
          <p:nvPr>
            <p:ph type="ftr" sz="quarter" idx="11"/>
          </p:nvPr>
        </p:nvSpPr>
        <p:spPr/>
        <p:txBody>
          <a:bodyPr/>
          <a:lstStyle/>
          <a:p>
            <a:pPr>
              <a:defRPr/>
            </a:pPr>
            <a:r>
              <a:rPr lang="en-US"/>
              <a:t>3-18-0017-01-0000-Session #5 WG Opening Plenary</a:t>
            </a:r>
          </a:p>
        </p:txBody>
      </p:sp>
      <p:sp>
        <p:nvSpPr>
          <p:cNvPr id="4" name="슬라이드 번호 개체 틀 3">
            <a:extLst>
              <a:ext uri="{FF2B5EF4-FFF2-40B4-BE49-F238E27FC236}">
                <a16:creationId xmlns:a16="http://schemas.microsoft.com/office/drawing/2014/main" id="{D9020001-1CD6-4995-ABDB-C248366A4E7C}"/>
              </a:ext>
            </a:extLst>
          </p:cNvPr>
          <p:cNvSpPr>
            <a:spLocks noGrp="1"/>
          </p:cNvSpPr>
          <p:nvPr>
            <p:ph type="sldNum" sz="quarter" idx="12"/>
          </p:nvPr>
        </p:nvSpPr>
        <p:spPr/>
        <p:txBody>
          <a:bodyPr/>
          <a:lstStyle/>
          <a:p>
            <a:pPr>
              <a:defRPr/>
            </a:pPr>
            <a:fld id="{2E8BD8E8-FEBE-4B48-A872-D5E72F1EB77B}" type="slidenum">
              <a:rPr lang="en-US" smtClean="0"/>
              <a:pPr>
                <a:defRPr/>
              </a:pPr>
              <a:t>14</a:t>
            </a:fld>
            <a:endParaRPr lang="en-US">
              <a:latin typeface="Myriad Pro" charset="0"/>
            </a:endParaRPr>
          </a:p>
        </p:txBody>
      </p:sp>
      <p:sp>
        <p:nvSpPr>
          <p:cNvPr id="6" name="Rectangle 3">
            <a:extLst>
              <a:ext uri="{FF2B5EF4-FFF2-40B4-BE49-F238E27FC236}">
                <a16:creationId xmlns:a16="http://schemas.microsoft.com/office/drawing/2014/main" id="{99E26B09-7C45-4A49-94B9-3C55F3E4E6B1}"/>
              </a:ext>
            </a:extLst>
          </p:cNvPr>
          <p:cNvSpPr txBox="1">
            <a:spLocks noChangeArrowheads="1"/>
          </p:cNvSpPr>
          <p:nvPr/>
        </p:nvSpPr>
        <p:spPr bwMode="auto">
          <a:xfrm>
            <a:off x="647700" y="1066800"/>
            <a:ext cx="7848600" cy="4648200"/>
          </a:xfrm>
          <a:prstGeom prst="rect">
            <a:avLst/>
          </a:prstGeom>
          <a:noFill/>
          <a:ln w="9525">
            <a:noFill/>
            <a:miter lim="800000"/>
            <a:headEnd/>
            <a:tailEnd/>
          </a:ln>
        </p:spPr>
        <p:txBody>
          <a:bodyPr vert="horz" wrap="square" lIns="90488" tIns="44450" rIns="90488" bIns="4445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085850" indent="-228600" algn="l" rtl="0" eaLnBrk="0" fontAlgn="base" hangingPunct="0">
              <a:spcBef>
                <a:spcPct val="20000"/>
              </a:spcBef>
              <a:spcAft>
                <a:spcPct val="0"/>
              </a:spcAft>
              <a:buChar char="•"/>
              <a:defRPr sz="2400">
                <a:solidFill>
                  <a:schemeClr val="tx1"/>
                </a:solidFill>
                <a:latin typeface="+mn-lt"/>
              </a:defRPr>
            </a:lvl3pPr>
            <a:lvl4pPr marL="1428750" indent="-228600" algn="l" rtl="0" eaLnBrk="0" fontAlgn="base" hangingPunct="0">
              <a:spcBef>
                <a:spcPct val="20000"/>
              </a:spcBef>
              <a:spcAft>
                <a:spcPct val="0"/>
              </a:spcAft>
              <a:buChar char="–"/>
              <a:defRPr sz="2000">
                <a:solidFill>
                  <a:schemeClr val="tx1"/>
                </a:solidFill>
                <a:latin typeface="+mn-lt"/>
              </a:defRPr>
            </a:lvl4pPr>
            <a:lvl5pPr marL="1771650" indent="-228600" algn="l" rtl="0" eaLnBrk="0" fontAlgn="base" hangingPunct="0">
              <a:spcBef>
                <a:spcPct val="20000"/>
              </a:spcBef>
              <a:spcAft>
                <a:spcPct val="0"/>
              </a:spcAft>
              <a:buChar char="•"/>
              <a:defRPr sz="2000">
                <a:solidFill>
                  <a:schemeClr val="tx1"/>
                </a:solidFill>
                <a:latin typeface="+mn-lt"/>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800" b="0" i="0" u="none" strike="noStrike" kern="0" cap="none" spc="0" normalizeH="0" baseline="0" noProof="0">
                <a:ln>
                  <a:noFill/>
                </a:ln>
                <a:solidFill>
                  <a:srgbClr val="000000"/>
                </a:solidFill>
                <a:effectLst/>
                <a:uLnTx/>
                <a:uFillTx/>
                <a:latin typeface="Arial" charset="0"/>
                <a:ea typeface="+mn-ea"/>
                <a:cs typeface="+mn-cs"/>
              </a:rPr>
              <a:t>Under the current US copyright law — the author of information is deemed to own the copyright from the moment of creation</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800" b="0" i="0" u="none" strike="noStrike" kern="0" cap="none" spc="0" normalizeH="0" baseline="0" noProof="0">
                <a:ln>
                  <a:noFill/>
                </a:ln>
                <a:solidFill>
                  <a:srgbClr val="000000"/>
                </a:solidFill>
                <a:effectLst/>
                <a:uLnTx/>
                <a:uFillTx/>
                <a:latin typeface="Arial" charset="0"/>
                <a:ea typeface="+mn-ea"/>
                <a:cs typeface="+mn-cs"/>
              </a:rPr>
              <a:t>The IEEE Bylaws require </a:t>
            </a:r>
            <a:r>
              <a:rPr kumimoji="0" lang="en-US" sz="2800" b="1" i="1" u="sng" strike="noStrike" kern="0" cap="none" spc="0" normalizeH="0" baseline="0" noProof="0">
                <a:ln>
                  <a:noFill/>
                </a:ln>
                <a:solidFill>
                  <a:srgbClr val="3333CC"/>
                </a:solidFill>
                <a:effectLst/>
                <a:uLnTx/>
                <a:uFillTx/>
                <a:latin typeface="Arial" charset="0"/>
                <a:ea typeface="+mn-ea"/>
                <a:cs typeface="+mn-cs"/>
              </a:rPr>
              <a:t>copyright of all material to be held by the IEEE</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en-US" sz="2400" b="0" i="0" u="none" strike="noStrike" kern="0" cap="none" spc="0" normalizeH="0" baseline="0" noProof="0">
                <a:ln>
                  <a:noFill/>
                </a:ln>
                <a:solidFill>
                  <a:srgbClr val="000000"/>
                </a:solidFill>
                <a:effectLst/>
                <a:uLnTx/>
                <a:uFillTx/>
                <a:latin typeface="Arial" charset="0"/>
              </a:rPr>
              <a:t>Must consult with IEEE for re-use of copyright material</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800" b="0" i="0" u="none" strike="noStrike" kern="0" cap="none" spc="0" normalizeH="0" baseline="0" noProof="0">
                <a:ln>
                  <a:noFill/>
                </a:ln>
                <a:solidFill>
                  <a:srgbClr val="000000"/>
                </a:solidFill>
                <a:effectLst/>
                <a:uLnTx/>
                <a:uFillTx/>
                <a:latin typeface="Arial" charset="0"/>
                <a:ea typeface="+mn-ea"/>
                <a:cs typeface="+mn-cs"/>
              </a:rPr>
              <a:t>The IEEE Standards accomplishes </a:t>
            </a:r>
            <a:r>
              <a:rPr kumimoji="0" lang="en-US" sz="2800" b="1" i="0" u="sng" strike="noStrike" kern="0" cap="none" spc="0" normalizeH="0" baseline="0" noProof="0">
                <a:ln>
                  <a:noFill/>
                </a:ln>
                <a:solidFill>
                  <a:srgbClr val="3333CC"/>
                </a:solidFill>
                <a:effectLst/>
                <a:uLnTx/>
                <a:uFillTx/>
                <a:latin typeface="Arial" charset="0"/>
                <a:ea typeface="+mn-ea"/>
                <a:cs typeface="+mn-cs"/>
              </a:rPr>
              <a:t>transfer of copyright ownership through the Project Authorization Request (PAR) process</a:t>
            </a:r>
            <a:endParaRPr kumimoji="0" lang="en-US" sz="2800" b="1" i="0" u="sng" strike="noStrike" kern="0" cap="none" spc="0" normalizeH="0" baseline="0" noProof="0" dirty="0">
              <a:ln>
                <a:noFill/>
              </a:ln>
              <a:solidFill>
                <a:srgbClr val="3333CC"/>
              </a:solidFill>
              <a:effectLst/>
              <a:uLnTx/>
              <a:uFillTx/>
              <a:latin typeface="Arial" charset="0"/>
              <a:ea typeface="+mn-ea"/>
              <a:cs typeface="+mn-cs"/>
            </a:endParaRPr>
          </a:p>
        </p:txBody>
      </p:sp>
    </p:spTree>
    <p:extLst>
      <p:ext uri="{BB962C8B-B14F-4D97-AF65-F5344CB8AC3E}">
        <p14:creationId xmlns:p14="http://schemas.microsoft.com/office/powerpoint/2010/main" val="25780545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230DF074-FF5D-4E5A-AC8B-042AD25AD737}"/>
              </a:ext>
            </a:extLst>
          </p:cNvPr>
          <p:cNvSpPr>
            <a:spLocks noGrp="1"/>
          </p:cNvSpPr>
          <p:nvPr>
            <p:ph type="title"/>
          </p:nvPr>
        </p:nvSpPr>
        <p:spPr/>
        <p:txBody>
          <a:bodyPr/>
          <a:lstStyle/>
          <a:p>
            <a:r>
              <a:rPr lang="en-US" altLang="ko-KR" dirty="0"/>
              <a:t>Work Status</a:t>
            </a:r>
            <a:endParaRPr lang="ko-KR" altLang="en-US" dirty="0"/>
          </a:p>
        </p:txBody>
      </p:sp>
      <p:sp>
        <p:nvSpPr>
          <p:cNvPr id="3" name="바닥글 개체 틀 2">
            <a:extLst>
              <a:ext uri="{FF2B5EF4-FFF2-40B4-BE49-F238E27FC236}">
                <a16:creationId xmlns:a16="http://schemas.microsoft.com/office/drawing/2014/main" id="{5DB0AD81-7329-4943-A7C3-DDFD1C15BFDA}"/>
              </a:ext>
            </a:extLst>
          </p:cNvPr>
          <p:cNvSpPr>
            <a:spLocks noGrp="1"/>
          </p:cNvSpPr>
          <p:nvPr>
            <p:ph type="ftr" sz="quarter" idx="11"/>
          </p:nvPr>
        </p:nvSpPr>
        <p:spPr/>
        <p:txBody>
          <a:bodyPr/>
          <a:lstStyle/>
          <a:p>
            <a:pPr>
              <a:defRPr/>
            </a:pPr>
            <a:r>
              <a:rPr lang="en-US"/>
              <a:t>3-18-0017-01-0000-Session #5 WG Opening Plenary</a:t>
            </a:r>
          </a:p>
        </p:txBody>
      </p:sp>
      <p:sp>
        <p:nvSpPr>
          <p:cNvPr id="4" name="슬라이드 번호 개체 틀 3">
            <a:extLst>
              <a:ext uri="{FF2B5EF4-FFF2-40B4-BE49-F238E27FC236}">
                <a16:creationId xmlns:a16="http://schemas.microsoft.com/office/drawing/2014/main" id="{CCE324C8-F855-4283-B62B-98CDAC62D957}"/>
              </a:ext>
            </a:extLst>
          </p:cNvPr>
          <p:cNvSpPr>
            <a:spLocks noGrp="1"/>
          </p:cNvSpPr>
          <p:nvPr>
            <p:ph type="sldNum" sz="quarter" idx="12"/>
          </p:nvPr>
        </p:nvSpPr>
        <p:spPr/>
        <p:txBody>
          <a:bodyPr/>
          <a:lstStyle/>
          <a:p>
            <a:pPr>
              <a:defRPr/>
            </a:pPr>
            <a:fld id="{2E8BD8E8-FEBE-4B48-A872-D5E72F1EB77B}" type="slidenum">
              <a:rPr lang="en-US" smtClean="0"/>
              <a:pPr>
                <a:defRPr/>
              </a:pPr>
              <a:t>15</a:t>
            </a:fld>
            <a:endParaRPr lang="en-US">
              <a:latin typeface="Myriad Pro" charset="0"/>
            </a:endParaRPr>
          </a:p>
        </p:txBody>
      </p:sp>
      <p:sp>
        <p:nvSpPr>
          <p:cNvPr id="6" name="Rectangle 3">
            <a:extLst>
              <a:ext uri="{FF2B5EF4-FFF2-40B4-BE49-F238E27FC236}">
                <a16:creationId xmlns:a16="http://schemas.microsoft.com/office/drawing/2014/main" id="{EE76205C-0F98-4111-8053-34447FB24757}"/>
              </a:ext>
            </a:extLst>
          </p:cNvPr>
          <p:cNvSpPr txBox="1">
            <a:spLocks noChangeArrowheads="1"/>
          </p:cNvSpPr>
          <p:nvPr/>
        </p:nvSpPr>
        <p:spPr bwMode="auto">
          <a:xfrm>
            <a:off x="304800" y="914400"/>
            <a:ext cx="8534400" cy="5148262"/>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085850" indent="-228600" algn="l" rtl="0" eaLnBrk="0" fontAlgn="base" hangingPunct="0">
              <a:spcBef>
                <a:spcPct val="20000"/>
              </a:spcBef>
              <a:spcAft>
                <a:spcPct val="0"/>
              </a:spcAft>
              <a:buChar char="•"/>
              <a:defRPr sz="2400">
                <a:solidFill>
                  <a:schemeClr val="tx1"/>
                </a:solidFill>
                <a:latin typeface="+mn-lt"/>
              </a:defRPr>
            </a:lvl3pPr>
            <a:lvl4pPr marL="1428750" indent="-228600" algn="l" rtl="0" eaLnBrk="0" fontAlgn="base" hangingPunct="0">
              <a:spcBef>
                <a:spcPct val="20000"/>
              </a:spcBef>
              <a:spcAft>
                <a:spcPct val="0"/>
              </a:spcAft>
              <a:buChar char="–"/>
              <a:defRPr sz="2000">
                <a:solidFill>
                  <a:schemeClr val="tx1"/>
                </a:solidFill>
                <a:latin typeface="+mn-lt"/>
              </a:defRPr>
            </a:lvl4pPr>
            <a:lvl5pPr marL="1771650" indent="-228600" algn="l" rtl="0" eaLnBrk="0" fontAlgn="base" hangingPunct="0">
              <a:spcBef>
                <a:spcPct val="20000"/>
              </a:spcBef>
              <a:spcAft>
                <a:spcPct val="0"/>
              </a:spcAft>
              <a:buChar char="•"/>
              <a:defRPr sz="2000">
                <a:solidFill>
                  <a:schemeClr val="tx1"/>
                </a:solidFill>
                <a:latin typeface="+mn-lt"/>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a:lstStyle>
          <a:p>
            <a:pPr>
              <a:lnSpc>
                <a:spcPct val="80000"/>
              </a:lnSpc>
              <a:buFontTx/>
              <a:buNone/>
            </a:pPr>
            <a:endParaRPr lang="en-US" sz="2000" kern="0" dirty="0">
              <a:latin typeface="Arial" charset="0"/>
            </a:endParaRPr>
          </a:p>
          <a:p>
            <a:pPr>
              <a:lnSpc>
                <a:spcPct val="80000"/>
              </a:lnSpc>
            </a:pPr>
            <a:r>
              <a:rPr lang="en-US" sz="2800" kern="0" dirty="0">
                <a:latin typeface="Arial" charset="0"/>
              </a:rPr>
              <a:t>Working Group Status</a:t>
            </a:r>
          </a:p>
          <a:p>
            <a:pPr lvl="2">
              <a:lnSpc>
                <a:spcPct val="80000"/>
              </a:lnSpc>
              <a:buFontTx/>
              <a:buNone/>
            </a:pPr>
            <a:endParaRPr lang="en-US" sz="1200" kern="0" dirty="0">
              <a:latin typeface="Arial" charset="0"/>
            </a:endParaRPr>
          </a:p>
          <a:p>
            <a:pPr lvl="1">
              <a:lnSpc>
                <a:spcPct val="80000"/>
              </a:lnSpc>
            </a:pPr>
            <a:endParaRPr lang="en-US" sz="2400" kern="0" dirty="0">
              <a:latin typeface="Arial" charset="0"/>
            </a:endParaRPr>
          </a:p>
          <a:p>
            <a:pPr lvl="1">
              <a:lnSpc>
                <a:spcPct val="80000"/>
              </a:lnSpc>
            </a:pPr>
            <a:r>
              <a:rPr lang="en-US" sz="2400" kern="0" dirty="0">
                <a:latin typeface="Arial" charset="0"/>
              </a:rPr>
              <a:t>Terms and Definition</a:t>
            </a:r>
          </a:p>
          <a:p>
            <a:pPr lvl="1">
              <a:lnSpc>
                <a:spcPct val="80000"/>
              </a:lnSpc>
            </a:pPr>
            <a:endParaRPr lang="en-US" sz="2400" kern="0" dirty="0">
              <a:latin typeface="Arial" charset="0"/>
            </a:endParaRPr>
          </a:p>
          <a:p>
            <a:pPr lvl="1">
              <a:lnSpc>
                <a:spcPct val="80000"/>
              </a:lnSpc>
            </a:pPr>
            <a:r>
              <a:rPr lang="en-US" sz="2400" kern="0" dirty="0" err="1">
                <a:latin typeface="Arial" charset="0"/>
                <a:cs typeface="Arial" charset="0"/>
              </a:rPr>
              <a:t>Usecases</a:t>
            </a:r>
            <a:r>
              <a:rPr lang="en-US" sz="2400" kern="0" dirty="0">
                <a:latin typeface="Arial" charset="0"/>
                <a:cs typeface="Arial" charset="0"/>
              </a:rPr>
              <a:t> and scenarios of each TGs.</a:t>
            </a:r>
          </a:p>
          <a:p>
            <a:pPr lvl="1">
              <a:lnSpc>
                <a:spcPct val="80000"/>
              </a:lnSpc>
            </a:pPr>
            <a:endParaRPr lang="en-US" sz="2400" kern="0" dirty="0">
              <a:latin typeface="Arial" charset="0"/>
              <a:cs typeface="Arial" charset="0"/>
            </a:endParaRPr>
          </a:p>
          <a:p>
            <a:pPr lvl="1">
              <a:lnSpc>
                <a:spcPct val="80000"/>
              </a:lnSpc>
            </a:pPr>
            <a:r>
              <a:rPr lang="en-US" sz="2400" kern="0" dirty="0">
                <a:latin typeface="Arial" charset="0"/>
                <a:cs typeface="Arial" charset="0"/>
              </a:rPr>
              <a:t>Structure of the standard document</a:t>
            </a:r>
          </a:p>
          <a:p>
            <a:pPr lvl="1">
              <a:lnSpc>
                <a:spcPct val="80000"/>
              </a:lnSpc>
            </a:pPr>
            <a:endParaRPr lang="en-US" sz="2400" kern="0" dirty="0">
              <a:latin typeface="Arial" charset="0"/>
              <a:cs typeface="Arial" charset="0"/>
            </a:endParaRPr>
          </a:p>
          <a:p>
            <a:pPr lvl="1">
              <a:lnSpc>
                <a:spcPct val="80000"/>
              </a:lnSpc>
            </a:pPr>
            <a:endParaRPr lang="en-US" sz="2400" kern="0" dirty="0">
              <a:latin typeface="Arial" charset="0"/>
              <a:cs typeface="Arial" charset="0"/>
            </a:endParaRPr>
          </a:p>
          <a:p>
            <a:pPr lvl="1">
              <a:lnSpc>
                <a:spcPct val="80000"/>
              </a:lnSpc>
            </a:pPr>
            <a:endParaRPr lang="en-US" sz="1600" kern="0" dirty="0">
              <a:latin typeface="Arial" charset="0"/>
              <a:cs typeface="Arial" charset="0"/>
            </a:endParaRPr>
          </a:p>
        </p:txBody>
      </p:sp>
    </p:spTree>
    <p:extLst>
      <p:ext uri="{BB962C8B-B14F-4D97-AF65-F5344CB8AC3E}">
        <p14:creationId xmlns:p14="http://schemas.microsoft.com/office/powerpoint/2010/main" val="18750512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B369993F-2DA2-45BF-8407-C58CC03AFCF0}"/>
              </a:ext>
            </a:extLst>
          </p:cNvPr>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r>
              <a:rPr lang="en-US" altLang="ko-KR" dirty="0"/>
              <a:t>Objectives for the July Meeting</a:t>
            </a:r>
            <a:endParaRPr lang="ko-KR" altLang="en-US" dirty="0"/>
          </a:p>
        </p:txBody>
      </p:sp>
      <p:sp>
        <p:nvSpPr>
          <p:cNvPr id="3" name="바닥글 개체 틀 2">
            <a:extLst>
              <a:ext uri="{FF2B5EF4-FFF2-40B4-BE49-F238E27FC236}">
                <a16:creationId xmlns:a16="http://schemas.microsoft.com/office/drawing/2014/main" id="{3661D3D1-7F8F-41B5-8AA1-867881F03EB7}"/>
              </a:ext>
            </a:extLst>
          </p:cNvPr>
          <p:cNvSpPr>
            <a:spLocks noGrp="1"/>
          </p:cNvSpPr>
          <p:nvPr>
            <p:ph type="ftr" sz="quarter" idx="11"/>
          </p:nvPr>
        </p:nvSpPr>
        <p:spPr/>
        <p:txBody>
          <a:bodyPr/>
          <a:lstStyle/>
          <a:p>
            <a:pPr>
              <a:defRPr/>
            </a:pPr>
            <a:r>
              <a:rPr lang="en-US"/>
              <a:t>3-18-0017-01-0000-Session #5 WG Opening Plenary</a:t>
            </a:r>
          </a:p>
        </p:txBody>
      </p:sp>
      <p:sp>
        <p:nvSpPr>
          <p:cNvPr id="4" name="슬라이드 번호 개체 틀 3">
            <a:extLst>
              <a:ext uri="{FF2B5EF4-FFF2-40B4-BE49-F238E27FC236}">
                <a16:creationId xmlns:a16="http://schemas.microsoft.com/office/drawing/2014/main" id="{634DBBB2-0A13-4583-8899-2B9E8D21A1C1}"/>
              </a:ext>
            </a:extLst>
          </p:cNvPr>
          <p:cNvSpPr>
            <a:spLocks noGrp="1"/>
          </p:cNvSpPr>
          <p:nvPr>
            <p:ph type="sldNum" sz="quarter" idx="12"/>
          </p:nvPr>
        </p:nvSpPr>
        <p:spPr/>
        <p:txBody>
          <a:bodyPr/>
          <a:lstStyle/>
          <a:p>
            <a:pPr>
              <a:defRPr/>
            </a:pPr>
            <a:fld id="{2E8BD8E8-FEBE-4B48-A872-D5E72F1EB77B}" type="slidenum">
              <a:rPr lang="en-US" smtClean="0"/>
              <a:pPr>
                <a:defRPr/>
              </a:pPr>
              <a:t>16</a:t>
            </a:fld>
            <a:endParaRPr lang="en-US">
              <a:latin typeface="Myriad Pro" charset="0"/>
            </a:endParaRPr>
          </a:p>
        </p:txBody>
      </p:sp>
      <p:sp>
        <p:nvSpPr>
          <p:cNvPr id="6" name="Rectangle 3">
            <a:extLst>
              <a:ext uri="{FF2B5EF4-FFF2-40B4-BE49-F238E27FC236}">
                <a16:creationId xmlns:a16="http://schemas.microsoft.com/office/drawing/2014/main" id="{924319D0-4B8F-4E37-9608-A24C3CD634AA}"/>
              </a:ext>
            </a:extLst>
          </p:cNvPr>
          <p:cNvSpPr txBox="1">
            <a:spLocks noChangeArrowheads="1"/>
          </p:cNvSpPr>
          <p:nvPr/>
        </p:nvSpPr>
        <p:spPr bwMode="auto">
          <a:xfrm>
            <a:off x="342900" y="990600"/>
            <a:ext cx="8458200" cy="51816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085850" indent="-228600" algn="l" rtl="0" eaLnBrk="0" fontAlgn="base" hangingPunct="0">
              <a:spcBef>
                <a:spcPct val="20000"/>
              </a:spcBef>
              <a:spcAft>
                <a:spcPct val="0"/>
              </a:spcAft>
              <a:buChar char="•"/>
              <a:defRPr sz="2400">
                <a:solidFill>
                  <a:schemeClr val="tx1"/>
                </a:solidFill>
                <a:latin typeface="+mn-lt"/>
              </a:defRPr>
            </a:lvl3pPr>
            <a:lvl4pPr marL="1428750" indent="-228600" algn="l" rtl="0" eaLnBrk="0" fontAlgn="base" hangingPunct="0">
              <a:spcBef>
                <a:spcPct val="20000"/>
              </a:spcBef>
              <a:spcAft>
                <a:spcPct val="0"/>
              </a:spcAft>
              <a:buChar char="–"/>
              <a:defRPr sz="2000">
                <a:solidFill>
                  <a:schemeClr val="tx1"/>
                </a:solidFill>
                <a:latin typeface="+mn-lt"/>
              </a:defRPr>
            </a:lvl4pPr>
            <a:lvl5pPr marL="1771650" indent="-228600" algn="l" rtl="0" eaLnBrk="0" fontAlgn="base" hangingPunct="0">
              <a:spcBef>
                <a:spcPct val="20000"/>
              </a:spcBef>
              <a:spcAft>
                <a:spcPct val="0"/>
              </a:spcAft>
              <a:buChar char="•"/>
              <a:defRPr sz="2000">
                <a:solidFill>
                  <a:schemeClr val="tx1"/>
                </a:solidFill>
                <a:latin typeface="+mn-lt"/>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a:lstStyle>
          <a:p>
            <a:pPr>
              <a:lnSpc>
                <a:spcPct val="150000"/>
              </a:lnSpc>
            </a:pPr>
            <a:r>
              <a:rPr lang="en-US" sz="2800" kern="0" dirty="0">
                <a:latin typeface="Arial" charset="0"/>
              </a:rPr>
              <a:t>Work/discussion on </a:t>
            </a:r>
          </a:p>
          <a:p>
            <a:pPr lvl="1">
              <a:lnSpc>
                <a:spcPct val="150000"/>
              </a:lnSpc>
            </a:pPr>
            <a:r>
              <a:rPr lang="en-US" sz="2400" kern="0" dirty="0">
                <a:latin typeface="Arial" charset="0"/>
              </a:rPr>
              <a:t>Discuss to ‘Terms and Definition’</a:t>
            </a:r>
          </a:p>
          <a:p>
            <a:pPr lvl="1">
              <a:lnSpc>
                <a:spcPct val="150000"/>
              </a:lnSpc>
            </a:pPr>
            <a:r>
              <a:rPr lang="en-US" sz="2400" kern="0" dirty="0">
                <a:latin typeface="Arial" charset="0"/>
              </a:rPr>
              <a:t>Discuss to ‘</a:t>
            </a:r>
            <a:r>
              <a:rPr lang="en-US" sz="2400" kern="0" dirty="0" err="1">
                <a:latin typeface="Arial" charset="0"/>
              </a:rPr>
              <a:t>Usecases</a:t>
            </a:r>
            <a:r>
              <a:rPr lang="en-US" sz="2400" kern="0" dirty="0">
                <a:latin typeface="Arial" charset="0"/>
              </a:rPr>
              <a:t> and Scenarios’</a:t>
            </a:r>
          </a:p>
          <a:p>
            <a:pPr lvl="1">
              <a:lnSpc>
                <a:spcPct val="150000"/>
              </a:lnSpc>
            </a:pPr>
            <a:r>
              <a:rPr lang="en-US" altLang="ko-KR" sz="2400" kern="0" dirty="0">
                <a:latin typeface="Arial" charset="0"/>
                <a:cs typeface="Arial" charset="0"/>
              </a:rPr>
              <a:t>Election to editor of the standard document</a:t>
            </a:r>
          </a:p>
          <a:p>
            <a:pPr lvl="1">
              <a:lnSpc>
                <a:spcPct val="150000"/>
              </a:lnSpc>
            </a:pPr>
            <a:r>
              <a:rPr lang="en-US" altLang="ko-KR" sz="2400" kern="0" dirty="0">
                <a:latin typeface="Arial" charset="0"/>
                <a:cs typeface="Arial" charset="0"/>
              </a:rPr>
              <a:t>Decision to structure of the standard document</a:t>
            </a:r>
          </a:p>
          <a:p>
            <a:pPr lvl="1">
              <a:lnSpc>
                <a:spcPct val="150000"/>
              </a:lnSpc>
            </a:pPr>
            <a:r>
              <a:rPr lang="en-US" altLang="ko-KR" sz="2400" kern="0" dirty="0">
                <a:latin typeface="Arial" charset="0"/>
                <a:cs typeface="Arial" charset="0"/>
              </a:rPr>
              <a:t>Reviewing to Liaison request of the </a:t>
            </a:r>
            <a:r>
              <a:rPr lang="en-US" altLang="ko-KR" sz="2400" kern="0" dirty="0" err="1">
                <a:latin typeface="Arial" charset="0"/>
                <a:cs typeface="Arial" charset="0"/>
              </a:rPr>
              <a:t>KoVRA</a:t>
            </a:r>
            <a:endParaRPr lang="en-US" altLang="ko-KR" sz="2400" kern="0" dirty="0">
              <a:latin typeface="Arial" charset="0"/>
              <a:cs typeface="Arial" charset="0"/>
            </a:endParaRPr>
          </a:p>
          <a:p>
            <a:pPr lvl="1">
              <a:lnSpc>
                <a:spcPct val="150000"/>
              </a:lnSpc>
            </a:pPr>
            <a:r>
              <a:rPr lang="en-US" sz="2400" kern="0" dirty="0">
                <a:latin typeface="Arial" charset="0"/>
              </a:rPr>
              <a:t>Next LA meeting</a:t>
            </a:r>
          </a:p>
        </p:txBody>
      </p:sp>
    </p:spTree>
    <p:extLst>
      <p:ext uri="{BB962C8B-B14F-4D97-AF65-F5344CB8AC3E}">
        <p14:creationId xmlns:p14="http://schemas.microsoft.com/office/powerpoint/2010/main" val="20881740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EBD31F89-9171-4646-B447-5404334B374F}"/>
              </a:ext>
            </a:extLst>
          </p:cNvPr>
          <p:cNvSpPr>
            <a:spLocks noGrp="1"/>
          </p:cNvSpPr>
          <p:nvPr>
            <p:ph type="title"/>
          </p:nvPr>
        </p:nvSpPr>
        <p:spPr/>
        <p:txBody>
          <a:bodyPr/>
          <a:lstStyle/>
          <a:p>
            <a:r>
              <a:rPr lang="en-US" altLang="ko-KR" dirty="0"/>
              <a:t>Future Sessions – 2018</a:t>
            </a:r>
            <a:endParaRPr lang="ko-KR" altLang="en-US" dirty="0"/>
          </a:p>
        </p:txBody>
      </p:sp>
      <p:sp>
        <p:nvSpPr>
          <p:cNvPr id="3" name="바닥글 개체 틀 2">
            <a:extLst>
              <a:ext uri="{FF2B5EF4-FFF2-40B4-BE49-F238E27FC236}">
                <a16:creationId xmlns:a16="http://schemas.microsoft.com/office/drawing/2014/main" id="{041D9E88-ABBE-4E0F-8CDF-517CBCE8B82B}"/>
              </a:ext>
            </a:extLst>
          </p:cNvPr>
          <p:cNvSpPr>
            <a:spLocks noGrp="1"/>
          </p:cNvSpPr>
          <p:nvPr>
            <p:ph type="ftr" sz="quarter" idx="11"/>
          </p:nvPr>
        </p:nvSpPr>
        <p:spPr/>
        <p:txBody>
          <a:bodyPr/>
          <a:lstStyle/>
          <a:p>
            <a:pPr>
              <a:defRPr/>
            </a:pPr>
            <a:r>
              <a:rPr lang="en-US"/>
              <a:t>3-18-0017-01-0000-Session #5 WG Opening Plenary</a:t>
            </a:r>
            <a:endParaRPr lang="en-US" dirty="0"/>
          </a:p>
        </p:txBody>
      </p:sp>
      <p:sp>
        <p:nvSpPr>
          <p:cNvPr id="4" name="슬라이드 번호 개체 틀 3">
            <a:extLst>
              <a:ext uri="{FF2B5EF4-FFF2-40B4-BE49-F238E27FC236}">
                <a16:creationId xmlns:a16="http://schemas.microsoft.com/office/drawing/2014/main" id="{F87C2660-401A-4D25-B89E-044ADA4E5F1F}"/>
              </a:ext>
            </a:extLst>
          </p:cNvPr>
          <p:cNvSpPr>
            <a:spLocks noGrp="1"/>
          </p:cNvSpPr>
          <p:nvPr>
            <p:ph type="sldNum" sz="quarter" idx="12"/>
          </p:nvPr>
        </p:nvSpPr>
        <p:spPr/>
        <p:txBody>
          <a:bodyPr/>
          <a:lstStyle/>
          <a:p>
            <a:pPr>
              <a:defRPr/>
            </a:pPr>
            <a:fld id="{2E8BD8E8-FEBE-4B48-A872-D5E72F1EB77B}" type="slidenum">
              <a:rPr lang="en-US" smtClean="0"/>
              <a:pPr>
                <a:defRPr/>
              </a:pPr>
              <a:t>17</a:t>
            </a:fld>
            <a:endParaRPr lang="en-US">
              <a:latin typeface="Myriad Pro" charset="0"/>
            </a:endParaRPr>
          </a:p>
        </p:txBody>
      </p:sp>
      <p:sp>
        <p:nvSpPr>
          <p:cNvPr id="6" name="Rectangle 3">
            <a:extLst>
              <a:ext uri="{FF2B5EF4-FFF2-40B4-BE49-F238E27FC236}">
                <a16:creationId xmlns:a16="http://schemas.microsoft.com/office/drawing/2014/main" id="{EF64E470-05AA-4AC4-BC6B-69D3D6688057}"/>
              </a:ext>
            </a:extLst>
          </p:cNvPr>
          <p:cNvSpPr txBox="1">
            <a:spLocks noChangeArrowheads="1"/>
          </p:cNvSpPr>
          <p:nvPr/>
        </p:nvSpPr>
        <p:spPr bwMode="auto">
          <a:xfrm>
            <a:off x="381000" y="1066800"/>
            <a:ext cx="8610600" cy="53340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085850" indent="-228600" algn="l" rtl="0" eaLnBrk="0" fontAlgn="base" hangingPunct="0">
              <a:spcBef>
                <a:spcPct val="20000"/>
              </a:spcBef>
              <a:spcAft>
                <a:spcPct val="0"/>
              </a:spcAft>
              <a:buChar char="•"/>
              <a:defRPr sz="2400">
                <a:solidFill>
                  <a:schemeClr val="tx1"/>
                </a:solidFill>
                <a:latin typeface="+mn-lt"/>
              </a:defRPr>
            </a:lvl3pPr>
            <a:lvl4pPr marL="1428750" indent="-228600" algn="l" rtl="0" eaLnBrk="0" fontAlgn="base" hangingPunct="0">
              <a:spcBef>
                <a:spcPct val="20000"/>
              </a:spcBef>
              <a:spcAft>
                <a:spcPct val="0"/>
              </a:spcAft>
              <a:buChar char="–"/>
              <a:defRPr sz="2000">
                <a:solidFill>
                  <a:schemeClr val="tx1"/>
                </a:solidFill>
                <a:latin typeface="+mn-lt"/>
              </a:defRPr>
            </a:lvl4pPr>
            <a:lvl5pPr marL="1771650" indent="-228600" algn="l" rtl="0" eaLnBrk="0" fontAlgn="base" hangingPunct="0">
              <a:spcBef>
                <a:spcPct val="20000"/>
              </a:spcBef>
              <a:spcAft>
                <a:spcPct val="0"/>
              </a:spcAft>
              <a:buChar char="•"/>
              <a:defRPr sz="2000">
                <a:solidFill>
                  <a:schemeClr val="tx1"/>
                </a:solidFill>
                <a:latin typeface="+mn-lt"/>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a:lstStyle>
          <a:p>
            <a:pPr lvl="0">
              <a:lnSpc>
                <a:spcPct val="150000"/>
              </a:lnSpc>
              <a:defRPr/>
            </a:pPr>
            <a:r>
              <a:rPr lang="en-US" altLang="ko-KR" sz="2400" b="1" kern="0" dirty="0">
                <a:solidFill>
                  <a:srgbClr val="0000FF"/>
                </a:solidFill>
                <a:latin typeface="Times New Roman"/>
              </a:rPr>
              <a:t>July 16-19, 2018, </a:t>
            </a:r>
            <a:r>
              <a:rPr lang="es-ES" altLang="ko-KR" sz="2400" b="1" kern="0" dirty="0">
                <a:solidFill>
                  <a:srgbClr val="0000FF"/>
                </a:solidFill>
                <a:latin typeface="Times New Roman"/>
              </a:rPr>
              <a:t>10662 Los Vaqueros Circle, Los Alamitos, California 90720 (​</a:t>
            </a:r>
            <a:r>
              <a:rPr lang="en-US" altLang="ko-KR" sz="2400" b="1" kern="0" dirty="0">
                <a:solidFill>
                  <a:srgbClr val="0000FF"/>
                </a:solidFill>
                <a:latin typeface="Times New Roman"/>
              </a:rPr>
              <a:t>IEEE-SA Office), LA, USA</a:t>
            </a:r>
            <a:endParaRPr lang="en-US" altLang="ko-KR" sz="2000" b="1" kern="0" dirty="0">
              <a:solidFill>
                <a:srgbClr val="0066A1"/>
              </a:solidFill>
              <a:latin typeface="Times New Roman"/>
            </a:endParaRPr>
          </a:p>
          <a:p>
            <a:pPr lvl="0">
              <a:lnSpc>
                <a:spcPct val="150000"/>
              </a:lnSpc>
            </a:pPr>
            <a:r>
              <a:rPr lang="en-US" altLang="ko-KR" sz="2400" b="1" kern="0" dirty="0">
                <a:solidFill>
                  <a:srgbClr val="FF0000"/>
                </a:solidFill>
                <a:latin typeface="Times New Roman"/>
              </a:rPr>
              <a:t>October 08-11, 2018, 1 </a:t>
            </a:r>
            <a:r>
              <a:rPr lang="en-US" altLang="ko-KR" sz="2400" b="1" kern="0" dirty="0" err="1">
                <a:solidFill>
                  <a:srgbClr val="FF0000"/>
                </a:solidFill>
                <a:latin typeface="Times New Roman"/>
              </a:rPr>
              <a:t>Fusionopolis</a:t>
            </a:r>
            <a:r>
              <a:rPr lang="en-US" altLang="ko-KR" sz="2400" b="1" kern="0" dirty="0">
                <a:solidFill>
                  <a:srgbClr val="FF0000"/>
                </a:solidFill>
                <a:latin typeface="Times New Roman"/>
              </a:rPr>
              <a:t> Walk #04-07 South Tower, Solaris, IEEE-SA Office, Singapore, Singapore</a:t>
            </a:r>
            <a:endParaRPr lang="en-US" altLang="ko-KR" sz="1600" kern="0" dirty="0">
              <a:solidFill>
                <a:srgbClr val="FF0000"/>
              </a:solidFill>
              <a:latin typeface="Times New Roman"/>
            </a:endParaRPr>
          </a:p>
        </p:txBody>
      </p:sp>
    </p:spTree>
    <p:extLst>
      <p:ext uri="{BB962C8B-B14F-4D97-AF65-F5344CB8AC3E}">
        <p14:creationId xmlns:p14="http://schemas.microsoft.com/office/powerpoint/2010/main" val="29936167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02CB1B0B-488B-4A67-9758-A23CCB0548ED}"/>
              </a:ext>
            </a:extLst>
          </p:cNvPr>
          <p:cNvSpPr>
            <a:spLocks noGrp="1"/>
          </p:cNvSpPr>
          <p:nvPr>
            <p:ph type="title"/>
          </p:nvPr>
        </p:nvSpPr>
        <p:spPr/>
        <p:txBody>
          <a:bodyPr/>
          <a:lstStyle/>
          <a:p>
            <a:r>
              <a:rPr lang="en-US" altLang="ko-KR" dirty="0"/>
              <a:t>Information</a:t>
            </a:r>
            <a:r>
              <a:rPr lang="ko-KR" altLang="en-US" dirty="0"/>
              <a:t> </a:t>
            </a:r>
            <a:r>
              <a:rPr lang="en-US" altLang="ko-KR" dirty="0"/>
              <a:t>of</a:t>
            </a:r>
            <a:r>
              <a:rPr lang="ko-KR" altLang="en-US" dirty="0"/>
              <a:t> </a:t>
            </a:r>
            <a:r>
              <a:rPr lang="en-US" altLang="ko-KR" dirty="0"/>
              <a:t>Next Meeting Area</a:t>
            </a:r>
            <a:endParaRPr lang="ko-KR" altLang="en-US" dirty="0"/>
          </a:p>
        </p:txBody>
      </p:sp>
      <p:sp>
        <p:nvSpPr>
          <p:cNvPr id="3" name="바닥글 개체 틀 2">
            <a:extLst>
              <a:ext uri="{FF2B5EF4-FFF2-40B4-BE49-F238E27FC236}">
                <a16:creationId xmlns:a16="http://schemas.microsoft.com/office/drawing/2014/main" id="{044EE4FB-B09B-4C88-9CC7-C268E25111CC}"/>
              </a:ext>
            </a:extLst>
          </p:cNvPr>
          <p:cNvSpPr>
            <a:spLocks noGrp="1"/>
          </p:cNvSpPr>
          <p:nvPr>
            <p:ph type="ftr" sz="quarter" idx="11"/>
          </p:nvPr>
        </p:nvSpPr>
        <p:spPr/>
        <p:txBody>
          <a:bodyPr/>
          <a:lstStyle/>
          <a:p>
            <a:pPr>
              <a:defRPr/>
            </a:pPr>
            <a:r>
              <a:rPr lang="en-US"/>
              <a:t>3-18-0017-01-0000-Session #5 WG Opening Plenary</a:t>
            </a:r>
          </a:p>
        </p:txBody>
      </p:sp>
      <p:sp>
        <p:nvSpPr>
          <p:cNvPr id="4" name="슬라이드 번호 개체 틀 3">
            <a:extLst>
              <a:ext uri="{FF2B5EF4-FFF2-40B4-BE49-F238E27FC236}">
                <a16:creationId xmlns:a16="http://schemas.microsoft.com/office/drawing/2014/main" id="{121D47A5-88F4-4304-A607-6E1D8205FA40}"/>
              </a:ext>
            </a:extLst>
          </p:cNvPr>
          <p:cNvSpPr>
            <a:spLocks noGrp="1"/>
          </p:cNvSpPr>
          <p:nvPr>
            <p:ph type="sldNum" sz="quarter" idx="12"/>
          </p:nvPr>
        </p:nvSpPr>
        <p:spPr/>
        <p:txBody>
          <a:bodyPr/>
          <a:lstStyle/>
          <a:p>
            <a:pPr>
              <a:defRPr/>
            </a:pPr>
            <a:fld id="{2E8BD8E8-FEBE-4B48-A872-D5E72F1EB77B}" type="slidenum">
              <a:rPr lang="en-US" smtClean="0"/>
              <a:pPr>
                <a:defRPr/>
              </a:pPr>
              <a:t>18</a:t>
            </a:fld>
            <a:endParaRPr lang="en-US">
              <a:latin typeface="Myriad Pro" charset="0"/>
            </a:endParaRPr>
          </a:p>
        </p:txBody>
      </p:sp>
      <p:pic>
        <p:nvPicPr>
          <p:cNvPr id="8" name="그림 7">
            <a:extLst>
              <a:ext uri="{FF2B5EF4-FFF2-40B4-BE49-F238E27FC236}">
                <a16:creationId xmlns:a16="http://schemas.microsoft.com/office/drawing/2014/main" id="{37E91CEB-E589-4695-A3B7-D4CE60F7F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7768" y="729064"/>
            <a:ext cx="7928464" cy="5399871"/>
          </a:xfrm>
          <a:prstGeom prst="rect">
            <a:avLst/>
          </a:prstGeom>
        </p:spPr>
      </p:pic>
    </p:spTree>
    <p:extLst>
      <p:ext uri="{BB962C8B-B14F-4D97-AF65-F5344CB8AC3E}">
        <p14:creationId xmlns:p14="http://schemas.microsoft.com/office/powerpoint/2010/main" val="23505451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dirty="0">
                <a:cs typeface="ＭＳ Ｐゴシック" pitchFamily="-84" charset="-128"/>
              </a:rPr>
              <a:t>Compliance with </a:t>
            </a:r>
            <a:br>
              <a:rPr lang="en-US" dirty="0">
                <a:cs typeface="ＭＳ Ｐゴシック" pitchFamily="-84" charset="-128"/>
              </a:rPr>
            </a:br>
            <a:r>
              <a:rPr lang="en-US" dirty="0">
                <a:cs typeface="ＭＳ Ｐゴシック" pitchFamily="-84" charset="-128"/>
              </a:rPr>
              <a:t>IEEE Standards Policies and Procedures</a:t>
            </a:r>
          </a:p>
        </p:txBody>
      </p:sp>
      <p:sp>
        <p:nvSpPr>
          <p:cNvPr id="17412" name="Slide Number Placeholder 6"/>
          <p:cNvSpPr>
            <a:spLocks noGrp="1"/>
          </p:cNvSpPr>
          <p:nvPr>
            <p:ph type="sldNum" sz="quarter" idx="12"/>
          </p:nvPr>
        </p:nvSpPr>
        <p:spPr>
          <a:noFill/>
        </p:spPr>
        <p:txBody>
          <a:bodyPr/>
          <a:lstStyle/>
          <a:p>
            <a:fld id="{DFBEED3A-6D63-9244-B6A1-DC72C373F3D9}" type="slidenum">
              <a:rPr lang="en-US"/>
              <a:pPr/>
              <a:t>1</a:t>
            </a:fld>
            <a:endParaRPr lang="en-US" sz="1400">
              <a:latin typeface="Myriad Pro" charset="0"/>
            </a:endParaRPr>
          </a:p>
        </p:txBody>
      </p:sp>
      <p:sp>
        <p:nvSpPr>
          <p:cNvPr id="17411" name="Text Box 4"/>
          <p:cNvSpPr>
            <a:spLocks noGrp="1" noChangeArrowheads="1"/>
          </p:cNvSpPr>
          <p:nvPr>
            <p:ph idx="4294967295"/>
          </p:nvPr>
        </p:nvSpPr>
        <p:spPr>
          <a:xfrm>
            <a:off x="457200" y="1219200"/>
            <a:ext cx="8229600" cy="4705350"/>
          </a:xfrm>
          <a:solidFill>
            <a:srgbClr val="FFFFFF"/>
          </a:solidFill>
          <a:ln>
            <a:solidFill>
              <a:srgbClr val="000000"/>
            </a:solidFill>
          </a:ln>
        </p:spPr>
        <p:txBody>
          <a:bodyPr/>
          <a:lstStyle/>
          <a:p>
            <a:pPr eaLnBrk="1" hangingPunct="1">
              <a:lnSpc>
                <a:spcPct val="80000"/>
              </a:lnSpc>
            </a:pPr>
            <a:endParaRPr lang="en-US" altLang="ja-JP" sz="1200" dirty="0">
              <a:cs typeface="ＭＳ Ｐゴシック" pitchFamily="-84" charset="-128"/>
            </a:endParaRPr>
          </a:p>
          <a:p>
            <a:pPr marL="0" indent="0" eaLnBrk="1" hangingPunct="1"/>
            <a:r>
              <a:rPr lang="en-US" sz="1200" b="1" dirty="0" err="1"/>
              <a:t>Subclause</a:t>
            </a:r>
            <a:r>
              <a:rPr lang="en-US" sz="1200" b="1" dirty="0"/>
              <a:t> 5.2.1 of the </a:t>
            </a:r>
            <a:r>
              <a:rPr lang="en-US" sz="1200" b="1" i="1" dirty="0"/>
              <a:t>IEEE-SA Standards Board Bylaws </a:t>
            </a:r>
            <a:r>
              <a:rPr lang="en-US" sz="1200" b="1" dirty="0"/>
              <a:t>states, "While participating in IEEE standards development activities, all participants...shall act in accordance with all applicable laws (nation-based and international), the IEEE Code of Ethics, and with IEEE Standards policies and procedures."</a:t>
            </a:r>
            <a:endParaRPr lang="en-US" altLang="ja-JP" sz="1200" b="1" dirty="0">
              <a:cs typeface="ＭＳ Ｐゴシック" pitchFamily="-84" charset="-128"/>
            </a:endParaRPr>
          </a:p>
          <a:p>
            <a:pPr eaLnBrk="1" hangingPunct="1">
              <a:buFontTx/>
              <a:buChar char="•"/>
            </a:pPr>
            <a:endParaRPr lang="en-US" altLang="ja-JP" sz="1200" dirty="0">
              <a:cs typeface="ＭＳ Ｐゴシック" pitchFamily="-84" charset="-128"/>
            </a:endParaRPr>
          </a:p>
          <a:p>
            <a:pPr marL="0" indent="0" eaLnBrk="1" hangingPunct="1"/>
            <a:r>
              <a:rPr lang="en-US" altLang="ja-JP" sz="1200" dirty="0">
                <a:cs typeface="ＭＳ Ｐゴシック" pitchFamily="-84" charset="-128"/>
              </a:rPr>
              <a:t>The contributor acknowledges and accepts that this contribution is subject to </a:t>
            </a:r>
          </a:p>
          <a:p>
            <a:pPr eaLnBrk="1" hangingPunct="1">
              <a:buFontTx/>
              <a:buChar char="•"/>
            </a:pPr>
            <a:r>
              <a:rPr lang="en-US" altLang="ja-JP" sz="1200" dirty="0">
                <a:cs typeface="ＭＳ Ｐゴシック" pitchFamily="-84" charset="-128"/>
              </a:rPr>
              <a:t>The IEEE Standards copyright policy as stated in the </a:t>
            </a:r>
            <a:r>
              <a:rPr lang="en-US" altLang="ja-JP" sz="1200" i="1" dirty="0">
                <a:cs typeface="ＭＳ Ｐゴシック" pitchFamily="-84" charset="-128"/>
              </a:rPr>
              <a:t>IEEE-SA Standards Board Bylaws</a:t>
            </a:r>
            <a:r>
              <a:rPr lang="en-US" altLang="ja-JP" sz="1200" dirty="0">
                <a:cs typeface="ＭＳ Ｐゴシック" pitchFamily="-84" charset="-128"/>
              </a:rPr>
              <a:t>, section 7, </a:t>
            </a:r>
            <a:r>
              <a:rPr lang="en-US" altLang="ja-JP" sz="1200" dirty="0">
                <a:cs typeface="ＭＳ Ｐゴシック" pitchFamily="-84" charset="-128"/>
                <a:hlinkClick r:id="rId2"/>
              </a:rPr>
              <a:t>http://standards.ieee.org/develop/policies/bylaws/sect6-7.html#7</a:t>
            </a:r>
            <a:r>
              <a:rPr lang="en-US" altLang="ja-JP" sz="1200" dirty="0">
                <a:cs typeface="ＭＳ Ｐゴシック" pitchFamily="-84" charset="-128"/>
              </a:rPr>
              <a:t>, and the </a:t>
            </a:r>
            <a:r>
              <a:rPr lang="en-US" altLang="ja-JP" sz="1200" i="1" dirty="0">
                <a:cs typeface="ＭＳ Ｐゴシック" pitchFamily="-84" charset="-128"/>
              </a:rPr>
              <a:t>IEEE-SA Standards Board Operations Manual</a:t>
            </a:r>
            <a:r>
              <a:rPr lang="en-US" altLang="ja-JP" sz="1200" dirty="0">
                <a:cs typeface="ＭＳ Ｐゴシック" pitchFamily="-84" charset="-128"/>
              </a:rPr>
              <a:t>, section 6.1, http://standards.ieee.org/develop/policies/opman/sect6.html</a:t>
            </a:r>
          </a:p>
          <a:p>
            <a:pPr eaLnBrk="1" hangingPunct="1">
              <a:buFontTx/>
              <a:buChar char="•"/>
            </a:pPr>
            <a:r>
              <a:rPr lang="en-US" altLang="ja-JP" sz="1200" dirty="0">
                <a:cs typeface="ＭＳ Ｐゴシック" pitchFamily="-84" charset="-128"/>
              </a:rPr>
              <a:t>The IEEE Standards patent policy as stated in the </a:t>
            </a:r>
            <a:r>
              <a:rPr lang="en-US" altLang="ja-JP" sz="1200" i="1" dirty="0">
                <a:cs typeface="ＭＳ Ｐゴシック" pitchFamily="-84" charset="-128"/>
              </a:rPr>
              <a:t>IEEE-SA Standards Board Bylaws</a:t>
            </a:r>
            <a:r>
              <a:rPr lang="en-US" altLang="ja-JP" sz="1200" dirty="0">
                <a:cs typeface="ＭＳ Ｐゴシック" pitchFamily="-84" charset="-128"/>
              </a:rPr>
              <a:t>, section 6, </a:t>
            </a:r>
            <a:r>
              <a:rPr lang="en-US" altLang="ja-JP" sz="1200" dirty="0">
                <a:cs typeface="ＭＳ Ｐゴシック" pitchFamily="-84" charset="-128"/>
                <a:hlinkClick r:id="rId3"/>
              </a:rPr>
              <a:t>http://standards.ieee.org/guides/bylaws/sect6-7.html#6</a:t>
            </a:r>
            <a:r>
              <a:rPr lang="en-US" altLang="ja-JP" sz="1200" dirty="0">
                <a:cs typeface="ＭＳ Ｐゴシック" pitchFamily="-84" charset="-128"/>
              </a:rPr>
              <a:t>, and the </a:t>
            </a:r>
            <a:r>
              <a:rPr lang="en-US" altLang="ja-JP" sz="1200" i="1" dirty="0">
                <a:cs typeface="ＭＳ Ｐゴシック" pitchFamily="-84" charset="-128"/>
              </a:rPr>
              <a:t>IEEE-SA Standards Board Operations Manual</a:t>
            </a:r>
            <a:r>
              <a:rPr lang="en-US" altLang="ja-JP" sz="1200" dirty="0">
                <a:cs typeface="ＭＳ Ｐゴシック" pitchFamily="-84" charset="-128"/>
              </a:rPr>
              <a:t>, section 6.3, http://standards.ieee.org/develop/policies/opman/sect6.html</a:t>
            </a:r>
          </a:p>
          <a:p>
            <a:pPr eaLnBrk="1" hangingPunct="1">
              <a:buFontTx/>
              <a:buChar char="•"/>
            </a:pPr>
            <a:endParaRPr lang="en-US" sz="1200" dirty="0">
              <a:cs typeface="ＭＳ Ｐゴシック" pitchFamily="-84" charset="-128"/>
            </a:endParaRPr>
          </a:p>
        </p:txBody>
      </p:sp>
      <p:sp>
        <p:nvSpPr>
          <p:cNvPr id="2" name="바닥글 개체 틀 1"/>
          <p:cNvSpPr>
            <a:spLocks noGrp="1"/>
          </p:cNvSpPr>
          <p:nvPr>
            <p:ph type="ftr" sz="quarter" idx="11"/>
          </p:nvPr>
        </p:nvSpPr>
        <p:spPr/>
        <p:txBody>
          <a:bodyPr/>
          <a:lstStyle/>
          <a:p>
            <a:pPr>
              <a:defRPr/>
            </a:pPr>
            <a:r>
              <a:rPr lang="en-US"/>
              <a:t>3-18-0017-01-0000-Session #5 WG Opening Plenary</a:t>
            </a:r>
            <a:endParaRPr lang="en-US" dirty="0"/>
          </a:p>
        </p:txBody>
      </p:sp>
    </p:spTree>
    <p:extLst>
      <p:ext uri="{BB962C8B-B14F-4D97-AF65-F5344CB8AC3E}">
        <p14:creationId xmlns:p14="http://schemas.microsoft.com/office/powerpoint/2010/main" val="12736125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02CB1B0B-488B-4A67-9758-A23CCB0548ED}"/>
              </a:ext>
            </a:extLst>
          </p:cNvPr>
          <p:cNvSpPr>
            <a:spLocks noGrp="1"/>
          </p:cNvSpPr>
          <p:nvPr>
            <p:ph type="title"/>
          </p:nvPr>
        </p:nvSpPr>
        <p:spPr/>
        <p:txBody>
          <a:bodyPr/>
          <a:lstStyle/>
          <a:p>
            <a:r>
              <a:rPr lang="en-US" altLang="ko-KR" dirty="0"/>
              <a:t>Information</a:t>
            </a:r>
            <a:r>
              <a:rPr lang="ko-KR" altLang="en-US" dirty="0"/>
              <a:t> </a:t>
            </a:r>
            <a:r>
              <a:rPr lang="en-US" altLang="ko-KR" dirty="0"/>
              <a:t>of</a:t>
            </a:r>
            <a:r>
              <a:rPr lang="ko-KR" altLang="en-US" dirty="0"/>
              <a:t> </a:t>
            </a:r>
            <a:r>
              <a:rPr lang="en-US" altLang="ko-KR" dirty="0"/>
              <a:t>Next Meeting Area</a:t>
            </a:r>
            <a:endParaRPr lang="ko-KR" altLang="en-US" dirty="0"/>
          </a:p>
        </p:txBody>
      </p:sp>
      <p:sp>
        <p:nvSpPr>
          <p:cNvPr id="3" name="바닥글 개체 틀 2">
            <a:extLst>
              <a:ext uri="{FF2B5EF4-FFF2-40B4-BE49-F238E27FC236}">
                <a16:creationId xmlns:a16="http://schemas.microsoft.com/office/drawing/2014/main" id="{044EE4FB-B09B-4C88-9CC7-C268E25111CC}"/>
              </a:ext>
            </a:extLst>
          </p:cNvPr>
          <p:cNvSpPr>
            <a:spLocks noGrp="1"/>
          </p:cNvSpPr>
          <p:nvPr>
            <p:ph type="ftr" sz="quarter" idx="11"/>
          </p:nvPr>
        </p:nvSpPr>
        <p:spPr/>
        <p:txBody>
          <a:bodyPr/>
          <a:lstStyle/>
          <a:p>
            <a:pPr>
              <a:defRPr/>
            </a:pPr>
            <a:r>
              <a:rPr lang="en-US"/>
              <a:t>3-18-0017-01-0000-Session #5 WG Opening Plenary</a:t>
            </a:r>
          </a:p>
        </p:txBody>
      </p:sp>
      <p:sp>
        <p:nvSpPr>
          <p:cNvPr id="4" name="슬라이드 번호 개체 틀 3">
            <a:extLst>
              <a:ext uri="{FF2B5EF4-FFF2-40B4-BE49-F238E27FC236}">
                <a16:creationId xmlns:a16="http://schemas.microsoft.com/office/drawing/2014/main" id="{121D47A5-88F4-4304-A607-6E1D8205FA40}"/>
              </a:ext>
            </a:extLst>
          </p:cNvPr>
          <p:cNvSpPr>
            <a:spLocks noGrp="1"/>
          </p:cNvSpPr>
          <p:nvPr>
            <p:ph type="sldNum" sz="quarter" idx="12"/>
          </p:nvPr>
        </p:nvSpPr>
        <p:spPr/>
        <p:txBody>
          <a:bodyPr/>
          <a:lstStyle/>
          <a:p>
            <a:pPr>
              <a:defRPr/>
            </a:pPr>
            <a:fld id="{2E8BD8E8-FEBE-4B48-A872-D5E72F1EB77B}" type="slidenum">
              <a:rPr lang="en-US" smtClean="0"/>
              <a:pPr>
                <a:defRPr/>
              </a:pPr>
              <a:t>19</a:t>
            </a:fld>
            <a:endParaRPr lang="en-US">
              <a:latin typeface="Myriad Pro" charset="0"/>
            </a:endParaRPr>
          </a:p>
        </p:txBody>
      </p:sp>
      <p:pic>
        <p:nvPicPr>
          <p:cNvPr id="6" name="그림 5">
            <a:extLst>
              <a:ext uri="{FF2B5EF4-FFF2-40B4-BE49-F238E27FC236}">
                <a16:creationId xmlns:a16="http://schemas.microsoft.com/office/drawing/2014/main" id="{EDEC8800-A2E6-47A1-BC76-24436CC50A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1348" y="723900"/>
            <a:ext cx="7841304" cy="5410200"/>
          </a:xfrm>
          <a:prstGeom prst="rect">
            <a:avLst/>
          </a:prstGeom>
        </p:spPr>
      </p:pic>
    </p:spTree>
    <p:extLst>
      <p:ext uri="{BB962C8B-B14F-4D97-AF65-F5344CB8AC3E}">
        <p14:creationId xmlns:p14="http://schemas.microsoft.com/office/powerpoint/2010/main" val="6723472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02CB1B0B-488B-4A67-9758-A23CCB0548ED}"/>
              </a:ext>
            </a:extLst>
          </p:cNvPr>
          <p:cNvSpPr>
            <a:spLocks noGrp="1"/>
          </p:cNvSpPr>
          <p:nvPr>
            <p:ph type="title"/>
          </p:nvPr>
        </p:nvSpPr>
        <p:spPr/>
        <p:txBody>
          <a:bodyPr/>
          <a:lstStyle/>
          <a:p>
            <a:r>
              <a:rPr lang="en-US" altLang="ko-KR" dirty="0"/>
              <a:t>Information</a:t>
            </a:r>
            <a:r>
              <a:rPr lang="ko-KR" altLang="en-US" dirty="0"/>
              <a:t> </a:t>
            </a:r>
            <a:r>
              <a:rPr lang="en-US" altLang="ko-KR" dirty="0"/>
              <a:t>of</a:t>
            </a:r>
            <a:r>
              <a:rPr lang="ko-KR" altLang="en-US" dirty="0"/>
              <a:t> </a:t>
            </a:r>
            <a:r>
              <a:rPr lang="en-US" altLang="ko-KR" dirty="0"/>
              <a:t>Next Meeting Area</a:t>
            </a:r>
            <a:endParaRPr lang="ko-KR" altLang="en-US" dirty="0"/>
          </a:p>
        </p:txBody>
      </p:sp>
      <p:sp>
        <p:nvSpPr>
          <p:cNvPr id="3" name="바닥글 개체 틀 2">
            <a:extLst>
              <a:ext uri="{FF2B5EF4-FFF2-40B4-BE49-F238E27FC236}">
                <a16:creationId xmlns:a16="http://schemas.microsoft.com/office/drawing/2014/main" id="{044EE4FB-B09B-4C88-9CC7-C268E25111CC}"/>
              </a:ext>
            </a:extLst>
          </p:cNvPr>
          <p:cNvSpPr>
            <a:spLocks noGrp="1"/>
          </p:cNvSpPr>
          <p:nvPr>
            <p:ph type="ftr" sz="quarter" idx="11"/>
          </p:nvPr>
        </p:nvSpPr>
        <p:spPr/>
        <p:txBody>
          <a:bodyPr/>
          <a:lstStyle/>
          <a:p>
            <a:pPr>
              <a:defRPr/>
            </a:pPr>
            <a:r>
              <a:rPr lang="en-US"/>
              <a:t>3-18-0017-01-0000-Session #5 WG Opening Plenary</a:t>
            </a:r>
          </a:p>
        </p:txBody>
      </p:sp>
      <p:sp>
        <p:nvSpPr>
          <p:cNvPr id="4" name="슬라이드 번호 개체 틀 3">
            <a:extLst>
              <a:ext uri="{FF2B5EF4-FFF2-40B4-BE49-F238E27FC236}">
                <a16:creationId xmlns:a16="http://schemas.microsoft.com/office/drawing/2014/main" id="{121D47A5-88F4-4304-A607-6E1D8205FA40}"/>
              </a:ext>
            </a:extLst>
          </p:cNvPr>
          <p:cNvSpPr>
            <a:spLocks noGrp="1"/>
          </p:cNvSpPr>
          <p:nvPr>
            <p:ph type="sldNum" sz="quarter" idx="12"/>
          </p:nvPr>
        </p:nvSpPr>
        <p:spPr/>
        <p:txBody>
          <a:bodyPr/>
          <a:lstStyle/>
          <a:p>
            <a:pPr>
              <a:defRPr/>
            </a:pPr>
            <a:fld id="{2E8BD8E8-FEBE-4B48-A872-D5E72F1EB77B}" type="slidenum">
              <a:rPr lang="en-US" smtClean="0"/>
              <a:pPr>
                <a:defRPr/>
              </a:pPr>
              <a:t>20</a:t>
            </a:fld>
            <a:endParaRPr lang="en-US">
              <a:latin typeface="Myriad Pro" charset="0"/>
            </a:endParaRPr>
          </a:p>
        </p:txBody>
      </p:sp>
      <p:pic>
        <p:nvPicPr>
          <p:cNvPr id="6" name="그림 5">
            <a:extLst>
              <a:ext uri="{FF2B5EF4-FFF2-40B4-BE49-F238E27FC236}">
                <a16:creationId xmlns:a16="http://schemas.microsoft.com/office/drawing/2014/main" id="{399192AE-E24D-4C97-B6B8-A997CBC528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3931" y="762000"/>
            <a:ext cx="6776137" cy="5334000"/>
          </a:xfrm>
          <a:prstGeom prst="rect">
            <a:avLst/>
          </a:prstGeom>
        </p:spPr>
      </p:pic>
    </p:spTree>
    <p:extLst>
      <p:ext uri="{BB962C8B-B14F-4D97-AF65-F5344CB8AC3E}">
        <p14:creationId xmlns:p14="http://schemas.microsoft.com/office/powerpoint/2010/main" val="6792722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EC229922-05EA-49EA-93FD-61280EFDB02B}"/>
              </a:ext>
            </a:extLst>
          </p:cNvPr>
          <p:cNvSpPr>
            <a:spLocks noGrp="1"/>
          </p:cNvSpPr>
          <p:nvPr>
            <p:ph type="title"/>
          </p:nvPr>
        </p:nvSpPr>
        <p:spPr/>
        <p:txBody>
          <a:bodyPr/>
          <a:lstStyle/>
          <a:p>
            <a:r>
              <a:rPr lang="en-US" altLang="ko-KR" dirty="0"/>
              <a:t>Information of Residences</a:t>
            </a:r>
            <a:endParaRPr lang="ko-KR" altLang="en-US" dirty="0"/>
          </a:p>
        </p:txBody>
      </p:sp>
      <p:sp>
        <p:nvSpPr>
          <p:cNvPr id="3" name="바닥글 개체 틀 2">
            <a:extLst>
              <a:ext uri="{FF2B5EF4-FFF2-40B4-BE49-F238E27FC236}">
                <a16:creationId xmlns:a16="http://schemas.microsoft.com/office/drawing/2014/main" id="{D756C9AF-C647-447B-90F5-CED4A455E5B5}"/>
              </a:ext>
            </a:extLst>
          </p:cNvPr>
          <p:cNvSpPr>
            <a:spLocks noGrp="1"/>
          </p:cNvSpPr>
          <p:nvPr>
            <p:ph type="ftr" sz="quarter" idx="11"/>
          </p:nvPr>
        </p:nvSpPr>
        <p:spPr/>
        <p:txBody>
          <a:bodyPr/>
          <a:lstStyle/>
          <a:p>
            <a:pPr>
              <a:defRPr/>
            </a:pPr>
            <a:r>
              <a:rPr lang="en-US"/>
              <a:t>3-18-0017-01-0000-Session #5 WG Opening Plenary</a:t>
            </a:r>
            <a:endParaRPr lang="en-US" dirty="0"/>
          </a:p>
        </p:txBody>
      </p:sp>
      <p:sp>
        <p:nvSpPr>
          <p:cNvPr id="4" name="슬라이드 번호 개체 틀 3">
            <a:extLst>
              <a:ext uri="{FF2B5EF4-FFF2-40B4-BE49-F238E27FC236}">
                <a16:creationId xmlns:a16="http://schemas.microsoft.com/office/drawing/2014/main" id="{9F1B2B6E-24DE-4D4B-93FA-BB0B8F86EA67}"/>
              </a:ext>
            </a:extLst>
          </p:cNvPr>
          <p:cNvSpPr>
            <a:spLocks noGrp="1"/>
          </p:cNvSpPr>
          <p:nvPr>
            <p:ph type="sldNum" sz="quarter" idx="12"/>
          </p:nvPr>
        </p:nvSpPr>
        <p:spPr/>
        <p:txBody>
          <a:bodyPr/>
          <a:lstStyle/>
          <a:p>
            <a:pPr>
              <a:defRPr/>
            </a:pPr>
            <a:fld id="{2E8BD8E8-FEBE-4B48-A872-D5E72F1EB77B}" type="slidenum">
              <a:rPr lang="en-US" smtClean="0"/>
              <a:pPr>
                <a:defRPr/>
              </a:pPr>
              <a:t>21</a:t>
            </a:fld>
            <a:endParaRPr lang="en-US">
              <a:latin typeface="Myriad Pro" charset="0"/>
            </a:endParaRPr>
          </a:p>
        </p:txBody>
      </p:sp>
      <p:pic>
        <p:nvPicPr>
          <p:cNvPr id="6" name="그림 5">
            <a:extLst>
              <a:ext uri="{FF2B5EF4-FFF2-40B4-BE49-F238E27FC236}">
                <a16:creationId xmlns:a16="http://schemas.microsoft.com/office/drawing/2014/main" id="{912E73DB-F682-4701-BE4E-E0E205E020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 y="1094065"/>
            <a:ext cx="4502169" cy="4588925"/>
          </a:xfrm>
          <a:prstGeom prst="rect">
            <a:avLst/>
          </a:prstGeom>
        </p:spPr>
      </p:pic>
      <p:pic>
        <p:nvPicPr>
          <p:cNvPr id="8" name="그림 7">
            <a:extLst>
              <a:ext uri="{FF2B5EF4-FFF2-40B4-BE49-F238E27FC236}">
                <a16:creationId xmlns:a16="http://schemas.microsoft.com/office/drawing/2014/main" id="{9ADF6D8B-F4B4-413A-B07A-D89239B815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1094065"/>
            <a:ext cx="4457700" cy="4849535"/>
          </a:xfrm>
          <a:prstGeom prst="rect">
            <a:avLst/>
          </a:prstGeom>
        </p:spPr>
      </p:pic>
    </p:spTree>
    <p:extLst>
      <p:ext uri="{BB962C8B-B14F-4D97-AF65-F5344CB8AC3E}">
        <p14:creationId xmlns:p14="http://schemas.microsoft.com/office/powerpoint/2010/main" val="41386873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EBD31F89-9171-4646-B447-5404334B374F}"/>
              </a:ext>
            </a:extLst>
          </p:cNvPr>
          <p:cNvSpPr>
            <a:spLocks noGrp="1"/>
          </p:cNvSpPr>
          <p:nvPr>
            <p:ph type="title"/>
          </p:nvPr>
        </p:nvSpPr>
        <p:spPr/>
        <p:txBody>
          <a:bodyPr/>
          <a:lstStyle/>
          <a:p>
            <a:r>
              <a:rPr lang="en-US" altLang="ko-KR" dirty="0"/>
              <a:t>Future Sessions – 2019</a:t>
            </a:r>
            <a:endParaRPr lang="ko-KR" altLang="en-US" dirty="0"/>
          </a:p>
        </p:txBody>
      </p:sp>
      <p:sp>
        <p:nvSpPr>
          <p:cNvPr id="4" name="슬라이드 번호 개체 틀 3">
            <a:extLst>
              <a:ext uri="{FF2B5EF4-FFF2-40B4-BE49-F238E27FC236}">
                <a16:creationId xmlns:a16="http://schemas.microsoft.com/office/drawing/2014/main" id="{F87C2660-401A-4D25-B89E-044ADA4E5F1F}"/>
              </a:ext>
            </a:extLst>
          </p:cNvPr>
          <p:cNvSpPr>
            <a:spLocks noGrp="1"/>
          </p:cNvSpPr>
          <p:nvPr>
            <p:ph type="sldNum" sz="quarter" idx="12"/>
          </p:nvPr>
        </p:nvSpPr>
        <p:spPr/>
        <p:txBody>
          <a:bodyPr/>
          <a:lstStyle/>
          <a:p>
            <a:pPr>
              <a:defRPr/>
            </a:pPr>
            <a:fld id="{2E8BD8E8-FEBE-4B48-A872-D5E72F1EB77B}" type="slidenum">
              <a:rPr lang="en-US" smtClean="0"/>
              <a:pPr>
                <a:defRPr/>
              </a:pPr>
              <a:t>22</a:t>
            </a:fld>
            <a:endParaRPr lang="en-US">
              <a:latin typeface="Myriad Pro" charset="0"/>
            </a:endParaRPr>
          </a:p>
        </p:txBody>
      </p:sp>
      <p:sp>
        <p:nvSpPr>
          <p:cNvPr id="7" name="Rectangle 3">
            <a:extLst>
              <a:ext uri="{FF2B5EF4-FFF2-40B4-BE49-F238E27FC236}">
                <a16:creationId xmlns:a16="http://schemas.microsoft.com/office/drawing/2014/main" id="{00EF9049-D236-4B89-957C-296AAF9B7E28}"/>
              </a:ext>
            </a:extLst>
          </p:cNvPr>
          <p:cNvSpPr txBox="1">
            <a:spLocks noChangeArrowheads="1"/>
          </p:cNvSpPr>
          <p:nvPr/>
        </p:nvSpPr>
        <p:spPr bwMode="auto">
          <a:xfrm>
            <a:off x="381000" y="1066800"/>
            <a:ext cx="8610600" cy="49530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085850" indent="-228600" algn="l" rtl="0" eaLnBrk="0" fontAlgn="base" hangingPunct="0">
              <a:spcBef>
                <a:spcPct val="20000"/>
              </a:spcBef>
              <a:spcAft>
                <a:spcPct val="0"/>
              </a:spcAft>
              <a:buChar char="•"/>
              <a:defRPr sz="2400">
                <a:solidFill>
                  <a:schemeClr val="tx1"/>
                </a:solidFill>
                <a:latin typeface="+mn-lt"/>
              </a:defRPr>
            </a:lvl3pPr>
            <a:lvl4pPr marL="1428750" indent="-228600" algn="l" rtl="0" eaLnBrk="0" fontAlgn="base" hangingPunct="0">
              <a:spcBef>
                <a:spcPct val="20000"/>
              </a:spcBef>
              <a:spcAft>
                <a:spcPct val="0"/>
              </a:spcAft>
              <a:buChar char="–"/>
              <a:defRPr sz="2000">
                <a:solidFill>
                  <a:schemeClr val="tx1"/>
                </a:solidFill>
                <a:latin typeface="+mn-lt"/>
              </a:defRPr>
            </a:lvl4pPr>
            <a:lvl5pPr marL="1771650" indent="-228600" algn="l" rtl="0" eaLnBrk="0" fontAlgn="base" hangingPunct="0">
              <a:spcBef>
                <a:spcPct val="20000"/>
              </a:spcBef>
              <a:spcAft>
                <a:spcPct val="0"/>
              </a:spcAft>
              <a:buChar char="•"/>
              <a:defRPr sz="2000">
                <a:solidFill>
                  <a:schemeClr val="tx1"/>
                </a:solidFill>
                <a:latin typeface="+mn-lt"/>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a:lstStyle>
          <a:p>
            <a:pPr lvl="0">
              <a:lnSpc>
                <a:spcPct val="150000"/>
              </a:lnSpc>
              <a:defRPr/>
            </a:pPr>
            <a:r>
              <a:rPr lang="en-US" altLang="ko-KR" sz="2400" b="1" kern="0" dirty="0">
                <a:solidFill>
                  <a:srgbClr val="3333CC"/>
                </a:solidFill>
                <a:latin typeface="Times New Roman"/>
              </a:rPr>
              <a:t>January 28- February 01, 2018, </a:t>
            </a:r>
            <a:r>
              <a:rPr lang="en-US" altLang="ko-KR" sz="2400" b="1" kern="0" dirty="0" err="1">
                <a:solidFill>
                  <a:srgbClr val="3333CC"/>
                </a:solidFill>
                <a:latin typeface="Times New Roman"/>
              </a:rPr>
              <a:t>Jeju</a:t>
            </a:r>
            <a:r>
              <a:rPr lang="ko-KR" altLang="en-US" sz="2400" b="1" kern="0" dirty="0">
                <a:solidFill>
                  <a:srgbClr val="3333CC"/>
                </a:solidFill>
                <a:latin typeface="Times New Roman"/>
              </a:rPr>
              <a:t> </a:t>
            </a:r>
            <a:r>
              <a:rPr lang="en-US" altLang="ko-KR" sz="2400" b="1" kern="0" dirty="0">
                <a:solidFill>
                  <a:srgbClr val="3333CC"/>
                </a:solidFill>
                <a:latin typeface="Times New Roman"/>
              </a:rPr>
              <a:t>or</a:t>
            </a:r>
            <a:r>
              <a:rPr lang="ko-KR" altLang="en-US" sz="2400" b="1" kern="0" dirty="0">
                <a:solidFill>
                  <a:srgbClr val="3333CC"/>
                </a:solidFill>
                <a:latin typeface="Times New Roman"/>
              </a:rPr>
              <a:t> </a:t>
            </a:r>
            <a:r>
              <a:rPr lang="en-US" altLang="ko-KR" sz="2400" b="1" kern="0" dirty="0">
                <a:solidFill>
                  <a:srgbClr val="3333CC"/>
                </a:solidFill>
                <a:latin typeface="Times New Roman"/>
              </a:rPr>
              <a:t>Busan</a:t>
            </a:r>
            <a:r>
              <a:rPr lang="es-ES" altLang="ko-KR" sz="2400" b="1" kern="0" dirty="0">
                <a:solidFill>
                  <a:srgbClr val="3333CC"/>
                </a:solidFill>
                <a:latin typeface="Times New Roman"/>
              </a:rPr>
              <a:t>, Korea</a:t>
            </a:r>
          </a:p>
          <a:p>
            <a:pPr lvl="0">
              <a:lnSpc>
                <a:spcPct val="150000"/>
              </a:lnSpc>
              <a:defRPr/>
            </a:pPr>
            <a:r>
              <a:rPr lang="en-US" altLang="ko-KR" sz="2400" b="1" kern="0" dirty="0">
                <a:solidFill>
                  <a:srgbClr val="FF0000"/>
                </a:solidFill>
                <a:latin typeface="Times New Roman"/>
              </a:rPr>
              <a:t>April 22-26, 2018, 3 Park Avenue, (​IEEE-SA Office), New York City, New York 10016</a:t>
            </a:r>
          </a:p>
          <a:p>
            <a:pPr lvl="0">
              <a:lnSpc>
                <a:spcPct val="150000"/>
              </a:lnSpc>
              <a:defRPr/>
            </a:pPr>
            <a:r>
              <a:rPr lang="en-US" altLang="ko-KR" sz="2400" b="1" kern="0" dirty="0">
                <a:solidFill>
                  <a:srgbClr val="0000FF"/>
                </a:solidFill>
                <a:latin typeface="Times New Roman"/>
              </a:rPr>
              <a:t>July 8-12, 2018, </a:t>
            </a:r>
            <a:r>
              <a:rPr lang="es-ES" altLang="ko-KR" sz="2400" b="1" kern="0" dirty="0">
                <a:solidFill>
                  <a:srgbClr val="0000FF"/>
                </a:solidFill>
                <a:latin typeface="Times New Roman"/>
              </a:rPr>
              <a:t>IEEE Technology Centre GmbH, (​</a:t>
            </a:r>
            <a:r>
              <a:rPr lang="en-US" altLang="ko-KR" sz="2400" b="1" kern="0" dirty="0">
                <a:solidFill>
                  <a:srgbClr val="0000FF"/>
                </a:solidFill>
                <a:latin typeface="Times New Roman"/>
              </a:rPr>
              <a:t>IEEE-SA Office), </a:t>
            </a:r>
            <a:r>
              <a:rPr lang="es-ES" altLang="ko-KR" sz="2400" b="1" kern="0" dirty="0">
                <a:solidFill>
                  <a:srgbClr val="0000FF"/>
                </a:solidFill>
                <a:latin typeface="Times New Roman"/>
              </a:rPr>
              <a:t>Heinestrabe 30, 1020 Vienna Austria</a:t>
            </a:r>
            <a:endParaRPr lang="en-US" altLang="ko-KR" sz="2000" b="1" kern="0" dirty="0">
              <a:solidFill>
                <a:srgbClr val="0066A1"/>
              </a:solidFill>
              <a:latin typeface="Times New Roman"/>
            </a:endParaRPr>
          </a:p>
          <a:p>
            <a:pPr lvl="0">
              <a:lnSpc>
                <a:spcPct val="150000"/>
              </a:lnSpc>
            </a:pPr>
            <a:r>
              <a:rPr lang="en-US" altLang="ko-KR" sz="2400" b="1" kern="0" dirty="0">
                <a:solidFill>
                  <a:srgbClr val="FF0000"/>
                </a:solidFill>
                <a:latin typeface="Times New Roman"/>
              </a:rPr>
              <a:t>October 07-11, 2018, TBD, Southeast ASIA</a:t>
            </a:r>
            <a:endParaRPr lang="en-US" altLang="ko-KR" sz="1600" kern="0" dirty="0">
              <a:solidFill>
                <a:srgbClr val="FF0000"/>
              </a:solidFill>
              <a:latin typeface="Times New Roman"/>
            </a:endParaRPr>
          </a:p>
        </p:txBody>
      </p:sp>
      <p:sp>
        <p:nvSpPr>
          <p:cNvPr id="6" name="바닥글 개체 틀 2">
            <a:extLst>
              <a:ext uri="{FF2B5EF4-FFF2-40B4-BE49-F238E27FC236}">
                <a16:creationId xmlns:a16="http://schemas.microsoft.com/office/drawing/2014/main" id="{995AE94E-78B2-4BE6-B26B-8B0D757F55F1}"/>
              </a:ext>
            </a:extLst>
          </p:cNvPr>
          <p:cNvSpPr>
            <a:spLocks noGrp="1"/>
          </p:cNvSpPr>
          <p:nvPr>
            <p:ph type="ftr" sz="quarter" idx="11"/>
          </p:nvPr>
        </p:nvSpPr>
        <p:spPr>
          <a:xfrm>
            <a:off x="457200" y="6610350"/>
            <a:ext cx="4038600" cy="247650"/>
          </a:xfrm>
        </p:spPr>
        <p:txBody>
          <a:bodyPr/>
          <a:lstStyle/>
          <a:p>
            <a:pPr>
              <a:defRPr/>
            </a:pPr>
            <a:r>
              <a:rPr lang="en-US"/>
              <a:t>3-18-0017-01-0000-Session #5 WG Opening Plenary</a:t>
            </a:r>
            <a:endParaRPr lang="en-US" dirty="0"/>
          </a:p>
        </p:txBody>
      </p:sp>
    </p:spTree>
    <p:extLst>
      <p:ext uri="{BB962C8B-B14F-4D97-AF65-F5344CB8AC3E}">
        <p14:creationId xmlns:p14="http://schemas.microsoft.com/office/powerpoint/2010/main" val="8339056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부제목 1"/>
          <p:cNvSpPr>
            <a:spLocks noGrp="1"/>
          </p:cNvSpPr>
          <p:nvPr>
            <p:ph type="subTitle" idx="1"/>
          </p:nvPr>
        </p:nvSpPr>
        <p:spPr/>
        <p:txBody>
          <a:bodyPr/>
          <a:lstStyle/>
          <a:p>
            <a:r>
              <a:rPr lang="en-US" altLang="ko-KR" dirty="0"/>
              <a:t>Thank You</a:t>
            </a:r>
            <a:endParaRPr lang="ko-KR" altLang="en-US" dirty="0"/>
          </a:p>
        </p:txBody>
      </p:sp>
    </p:spTree>
    <p:extLst>
      <p:ext uri="{BB962C8B-B14F-4D97-AF65-F5344CB8AC3E}">
        <p14:creationId xmlns:p14="http://schemas.microsoft.com/office/powerpoint/2010/main" val="10302584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095534806"/>
              </p:ext>
            </p:extLst>
          </p:nvPr>
        </p:nvGraphicFramePr>
        <p:xfrm>
          <a:off x="228600" y="1371600"/>
          <a:ext cx="8686800" cy="4116390"/>
        </p:xfrm>
        <a:graphic>
          <a:graphicData uri="http://schemas.openxmlformats.org/drawingml/2006/table">
            <a:tbl>
              <a:tblPr/>
              <a:tblGrid>
                <a:gridCol w="20574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2286000">
                  <a:extLst>
                    <a:ext uri="{9D8B030D-6E8A-4147-A177-3AD203B41FA5}">
                      <a16:colId xmlns:a16="http://schemas.microsoft.com/office/drawing/2014/main" val="20002"/>
                    </a:ext>
                  </a:extLst>
                </a:gridCol>
                <a:gridCol w="2514600">
                  <a:extLst>
                    <a:ext uri="{9D8B030D-6E8A-4147-A177-3AD203B41FA5}">
                      <a16:colId xmlns:a16="http://schemas.microsoft.com/office/drawing/2014/main" val="20003"/>
                    </a:ext>
                  </a:extLst>
                </a:gridCol>
              </a:tblGrid>
              <a:tr h="1106488">
                <a:tc gridSpan="4">
                  <a:txBody>
                    <a:bodyPr/>
                    <a:lstStyle/>
                    <a:p>
                      <a:pPr marL="457200" marR="0" lvl="0" indent="0" algn="ctr" defTabSz="914400" rtl="0" eaLnBrk="1" fontAlgn="base" latinLnBrk="0" hangingPunct="1">
                        <a:lnSpc>
                          <a:spcPct val="100000"/>
                        </a:lnSpc>
                        <a:spcBef>
                          <a:spcPct val="0"/>
                        </a:spcBef>
                        <a:spcAft>
                          <a:spcPts val="1200"/>
                        </a:spcAft>
                        <a:buClrTx/>
                        <a:buSzTx/>
                        <a:buFontTx/>
                        <a:buNone/>
                        <a:tabLst/>
                      </a:pPr>
                      <a:r>
                        <a:rPr kumimoji="0" lang="en-US" altLang="ko-KR" sz="24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Opening</a:t>
                      </a:r>
                      <a:r>
                        <a:rPr kumimoji="0" lang="ko-KR" altLang="en-US" sz="24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a:t>
                      </a:r>
                      <a:r>
                        <a:rPr kumimoji="0" lang="en-US" altLang="ko-KR" sz="24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Plenary</a:t>
                      </a:r>
                      <a:endParaRPr kumimoji="0" lang="en-US" sz="1600" b="0" i="0" u="none" strike="noStrike" cap="none" normalizeH="0" baseline="0" dirty="0">
                        <a:ln>
                          <a:noFill/>
                        </a:ln>
                        <a:solidFill>
                          <a:schemeClr val="tx1"/>
                        </a:solidFill>
                        <a:effectLst/>
                        <a:latin typeface="Times New Roman" panose="02020603050405020304" pitchFamily="18" charset="0"/>
                        <a:ea typeface="Times New Roman" pitchFamily="-84" charset="0"/>
                        <a:cs typeface="Times New Roman" panose="02020603050405020304"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819150">
                <a:tc gridSpan="4">
                  <a:txBody>
                    <a:bodyPr/>
                    <a:lstStyle/>
                    <a:p>
                      <a:pPr marL="0" marR="0" lvl="0" indent="0" algn="ctr" defTabSz="914400" rtl="0" eaLnBrk="1" fontAlgn="base" latinLnBrk="0" hangingPunct="1">
                        <a:lnSpc>
                          <a:spcPct val="100000"/>
                        </a:lnSpc>
                        <a:spcBef>
                          <a:spcPct val="0"/>
                        </a:spcBef>
                        <a:spcAft>
                          <a:spcPts val="1200"/>
                        </a:spcAft>
                        <a:buClrTx/>
                        <a:buSzTx/>
                        <a:buFontTx/>
                        <a:buNone/>
                        <a:tabLst/>
                      </a:pPr>
                      <a:r>
                        <a:rPr kumimoji="0" lang="en-GB" sz="16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Date:</a:t>
                      </a:r>
                      <a:r>
                        <a:rPr kumimoji="0" lang="en-GB" sz="16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  2018-04-17</a:t>
                      </a:r>
                      <a:endParaRPr kumimoji="0" lang="en-US" sz="16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547688">
                <a:tc gridSpan="4">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Author(s):</a:t>
                      </a:r>
                      <a:endParaRPr kumimoji="0" lang="en-US" sz="16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5476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Name</a:t>
                      </a:r>
                      <a:endParaRPr kumimoji="0" lang="en-US" sz="16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Affiliation</a:t>
                      </a:r>
                      <a:endParaRPr kumimoji="0" lang="en-US" sz="16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Phone [optional]</a:t>
                      </a:r>
                      <a:endParaRPr kumimoji="0" lang="en-US" sz="16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Email [optional]</a:t>
                      </a:r>
                      <a:endParaRPr kumimoji="0" lang="en-US" sz="16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476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err="1">
                          <a:ln>
                            <a:noFill/>
                          </a:ln>
                          <a:solidFill>
                            <a:schemeClr val="tx1"/>
                          </a:solidFill>
                          <a:effectLst/>
                          <a:latin typeface="Times New Roman" pitchFamily="-84" charset="0"/>
                          <a:ea typeface="Times New Roman" pitchFamily="-84" charset="0"/>
                          <a:cs typeface="Times New Roman" pitchFamily="-84" charset="0"/>
                        </a:rPr>
                        <a:t>Seo</a:t>
                      </a:r>
                      <a:r>
                        <a:rPr kumimoji="0" lang="en-GB" sz="16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 </a:t>
                      </a:r>
                      <a:r>
                        <a:rPr kumimoji="0" lang="en-GB" sz="1600" b="0" i="0" u="none" strike="noStrike" cap="none" normalizeH="0" baseline="0" dirty="0" err="1">
                          <a:ln>
                            <a:noFill/>
                          </a:ln>
                          <a:solidFill>
                            <a:schemeClr val="tx1"/>
                          </a:solidFill>
                          <a:effectLst/>
                          <a:latin typeface="Times New Roman" pitchFamily="-84" charset="0"/>
                          <a:ea typeface="Times New Roman" pitchFamily="-84" charset="0"/>
                          <a:cs typeface="Times New Roman" pitchFamily="-84" charset="0"/>
                        </a:rPr>
                        <a:t>Dongil</a:t>
                      </a:r>
                      <a:r>
                        <a:rPr kumimoji="0" lang="en-GB" sz="16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 Dillon</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err="1">
                          <a:ln>
                            <a:noFill/>
                          </a:ln>
                          <a:solidFill>
                            <a:schemeClr val="tx1"/>
                          </a:solidFill>
                          <a:effectLst/>
                          <a:latin typeface="Times New Roman" pitchFamily="-84" charset="0"/>
                          <a:ea typeface="Times New Roman" pitchFamily="-84" charset="0"/>
                          <a:cs typeface="Times New Roman" pitchFamily="-84" charset="0"/>
                        </a:rPr>
                        <a:t>VoleR</a:t>
                      </a:r>
                      <a:r>
                        <a:rPr kumimoji="0" lang="en-GB" sz="16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 Creative</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+82 10 3135 3194</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dillon@volercreative.com</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476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Jeong, Sangkwon Peter</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JoyFun</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+82 10 8667 7329</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ceo@joyfun.kr</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18467" name="Rectangle 6"/>
          <p:cNvSpPr>
            <a:spLocks noChangeArrowheads="1"/>
          </p:cNvSpPr>
          <p:nvPr/>
        </p:nvSpPr>
        <p:spPr bwMode="auto">
          <a:xfrm>
            <a:off x="0" y="457200"/>
            <a:ext cx="9144000" cy="0"/>
          </a:xfrm>
          <a:prstGeom prst="rect">
            <a:avLst/>
          </a:prstGeom>
          <a:noFill/>
          <a:ln w="9525">
            <a:noFill/>
            <a:miter lim="800000"/>
            <a:headEnd/>
            <a:tailEnd/>
          </a:ln>
        </p:spPr>
        <p:txBody>
          <a:bodyPr wrap="none" anchor="ctr">
            <a:prstTxWarp prst="textNoShape">
              <a:avLst/>
            </a:prstTxWarp>
            <a:spAutoFit/>
          </a:bodyPr>
          <a:lstStyle/>
          <a:p>
            <a:pPr eaLnBrk="0" hangingPunct="0"/>
            <a:endParaRPr lang="en-US"/>
          </a:p>
        </p:txBody>
      </p:sp>
      <p:sp>
        <p:nvSpPr>
          <p:cNvPr id="2" name="제목 1"/>
          <p:cNvSpPr>
            <a:spLocks noGrp="1"/>
          </p:cNvSpPr>
          <p:nvPr>
            <p:ph type="title"/>
          </p:nvPr>
        </p:nvSpPr>
        <p:spPr>
          <a:xfrm>
            <a:off x="457200" y="152401"/>
            <a:ext cx="8229600" cy="914399"/>
          </a:xfrm>
        </p:spPr>
        <p:txBody>
          <a:bodyPr/>
          <a:lstStyle/>
          <a:p>
            <a:pPr eaLnBrk="0" hangingPunct="0"/>
            <a:r>
              <a:rPr lang="en-GB" altLang="ko-KR" sz="1800" dirty="0"/>
              <a:t>IEEE P3079</a:t>
            </a:r>
            <a:br>
              <a:rPr lang="en-GB" altLang="ko-KR" sz="1800" dirty="0"/>
            </a:br>
            <a:r>
              <a:rPr lang="en-US" altLang="ko-KR" sz="1800" dirty="0"/>
              <a:t>HMD Based 3D Content Motion Sickness Reducing Technology</a:t>
            </a:r>
            <a:br>
              <a:rPr lang="en-US" altLang="ko-KR" sz="1800" dirty="0"/>
            </a:br>
            <a:r>
              <a:rPr lang="en-US" altLang="ko-KR" sz="1800" dirty="0" err="1"/>
              <a:t>Dongil</a:t>
            </a:r>
            <a:r>
              <a:rPr lang="en-US" altLang="ko-KR" sz="1800" dirty="0"/>
              <a:t> Dillon </a:t>
            </a:r>
            <a:r>
              <a:rPr lang="en-US" altLang="ko-KR" sz="1800" dirty="0" err="1"/>
              <a:t>Seo</a:t>
            </a:r>
            <a:r>
              <a:rPr lang="en-US" altLang="ko-KR" sz="1800" dirty="0"/>
              <a:t>, </a:t>
            </a:r>
            <a:r>
              <a:rPr lang="en-US" altLang="ko-KR" sz="1800" dirty="0" err="1"/>
              <a:t>dillon@volercreative</a:t>
            </a:r>
            <a:endParaRPr lang="ko-KR" altLang="en-US" sz="1800" dirty="0"/>
          </a:p>
        </p:txBody>
      </p:sp>
      <p:sp>
        <p:nvSpPr>
          <p:cNvPr id="5" name="바닥글 개체 틀 4"/>
          <p:cNvSpPr>
            <a:spLocks noGrp="1"/>
          </p:cNvSpPr>
          <p:nvPr>
            <p:ph type="ftr" sz="quarter" idx="11"/>
          </p:nvPr>
        </p:nvSpPr>
        <p:spPr/>
        <p:txBody>
          <a:bodyPr/>
          <a:lstStyle/>
          <a:p>
            <a:pPr>
              <a:defRPr/>
            </a:pPr>
            <a:r>
              <a:rPr lang="en-US"/>
              <a:t>3-18-0017-01-0000-Session #5 WG Opening Plenary</a:t>
            </a:r>
            <a:endParaRPr lang="en-US" dirty="0"/>
          </a:p>
        </p:txBody>
      </p:sp>
      <p:sp>
        <p:nvSpPr>
          <p:cNvPr id="6" name="슬라이드 번호 개체 틀 5"/>
          <p:cNvSpPr>
            <a:spLocks noGrp="1"/>
          </p:cNvSpPr>
          <p:nvPr>
            <p:ph type="sldNum" sz="quarter" idx="12"/>
          </p:nvPr>
        </p:nvSpPr>
        <p:spPr/>
        <p:txBody>
          <a:bodyPr/>
          <a:lstStyle/>
          <a:p>
            <a:pPr>
              <a:defRPr/>
            </a:pPr>
            <a:fld id="{2E8BD8E8-FEBE-4B48-A872-D5E72F1EB77B}" type="slidenum">
              <a:rPr lang="en-US" smtClean="0"/>
              <a:pPr>
                <a:defRPr/>
              </a:pPr>
              <a:t>2</a:t>
            </a:fld>
            <a:endParaRPr lang="en-US">
              <a:latin typeface="Myriad Pro" charset="0"/>
            </a:endParaRPr>
          </a:p>
        </p:txBody>
      </p:sp>
    </p:spTree>
    <p:extLst>
      <p:ext uri="{BB962C8B-B14F-4D97-AF65-F5344CB8AC3E}">
        <p14:creationId xmlns:p14="http://schemas.microsoft.com/office/powerpoint/2010/main" val="24868712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Attendance</a:t>
            </a:r>
          </a:p>
        </p:txBody>
      </p:sp>
      <p:sp>
        <p:nvSpPr>
          <p:cNvPr id="4" name="바닥글 개체 틀 3"/>
          <p:cNvSpPr>
            <a:spLocks noGrp="1"/>
          </p:cNvSpPr>
          <p:nvPr>
            <p:ph type="ftr" sz="quarter" idx="11"/>
          </p:nvPr>
        </p:nvSpPr>
        <p:spPr/>
        <p:txBody>
          <a:bodyPr/>
          <a:lstStyle/>
          <a:p>
            <a:pPr>
              <a:defRPr/>
            </a:pPr>
            <a:r>
              <a:rPr lang="en-US"/>
              <a:t>3-18-0017-01-0000-Session #5 WG Opening Plenary</a:t>
            </a:r>
            <a:endParaRPr lang="en-US" dirty="0"/>
          </a:p>
        </p:txBody>
      </p:sp>
      <p:sp>
        <p:nvSpPr>
          <p:cNvPr id="5" name="슬라이드 번호 개체 틀 4"/>
          <p:cNvSpPr>
            <a:spLocks noGrp="1"/>
          </p:cNvSpPr>
          <p:nvPr>
            <p:ph type="sldNum" sz="quarter" idx="12"/>
          </p:nvPr>
        </p:nvSpPr>
        <p:spPr/>
        <p:txBody>
          <a:bodyPr/>
          <a:lstStyle/>
          <a:p>
            <a:pPr>
              <a:defRPr/>
            </a:pPr>
            <a:fld id="{2E8BD8E8-FEBE-4B48-A872-D5E72F1EB77B}" type="slidenum">
              <a:rPr lang="en-US" smtClean="0"/>
              <a:pPr>
                <a:defRPr/>
              </a:pPr>
              <a:t>3</a:t>
            </a:fld>
            <a:endParaRPr lang="en-US">
              <a:latin typeface="Myriad Pro" charset="0"/>
            </a:endParaRPr>
          </a:p>
        </p:txBody>
      </p:sp>
      <p:sp>
        <p:nvSpPr>
          <p:cNvPr id="6" name="직사각형 5"/>
          <p:cNvSpPr/>
          <p:nvPr/>
        </p:nvSpPr>
        <p:spPr>
          <a:xfrm>
            <a:off x="457200" y="990600"/>
            <a:ext cx="8229600" cy="2419124"/>
          </a:xfrm>
          <a:prstGeom prst="rect">
            <a:avLst/>
          </a:prstGeom>
        </p:spPr>
        <p:txBody>
          <a:bodyPr wrap="square">
            <a:spAutoFit/>
          </a:bodyPr>
          <a:lstStyle/>
          <a:p>
            <a:pPr marL="342900" lvl="0" indent="-342900" eaLnBrk="0" hangingPunct="0">
              <a:lnSpc>
                <a:spcPct val="130000"/>
              </a:lnSpc>
              <a:spcBef>
                <a:spcPct val="20000"/>
              </a:spcBef>
              <a:buFontTx/>
              <a:buChar char="•"/>
              <a:defRPr/>
            </a:pPr>
            <a:r>
              <a:rPr lang="en-US" altLang="ko-KR" sz="2400" kern="0" dirty="0">
                <a:solidFill>
                  <a:srgbClr val="000000"/>
                </a:solidFill>
                <a:latin typeface="Times New Roman"/>
                <a:ea typeface="+mn-ea"/>
                <a:cs typeface="+mn-cs"/>
              </a:rPr>
              <a:t>Electronic Attendance ONLY</a:t>
            </a:r>
          </a:p>
          <a:p>
            <a:pPr marL="342900" lvl="0" indent="-342900" eaLnBrk="0" hangingPunct="0">
              <a:lnSpc>
                <a:spcPct val="130000"/>
              </a:lnSpc>
              <a:spcBef>
                <a:spcPct val="20000"/>
              </a:spcBef>
              <a:buFontTx/>
              <a:buChar char="•"/>
              <a:defRPr/>
            </a:pPr>
            <a:r>
              <a:rPr lang="en-US" altLang="ko-KR" sz="2400" kern="0" dirty="0">
                <a:solidFill>
                  <a:srgbClr val="000000"/>
                </a:solidFill>
                <a:latin typeface="Times New Roman"/>
                <a:ea typeface="+mn-ea"/>
                <a:cs typeface="+mn-cs"/>
              </a:rPr>
              <a:t>Electronic Attendance</a:t>
            </a:r>
          </a:p>
          <a:p>
            <a:pPr marL="742950" lvl="1" indent="-285750" eaLnBrk="0" hangingPunct="0">
              <a:lnSpc>
                <a:spcPct val="130000"/>
              </a:lnSpc>
              <a:spcBef>
                <a:spcPct val="20000"/>
              </a:spcBef>
              <a:buFontTx/>
              <a:buChar char="–"/>
              <a:defRPr/>
            </a:pPr>
            <a:r>
              <a:rPr lang="en-US" altLang="ja-JP" sz="2000" kern="0" dirty="0">
                <a:solidFill>
                  <a:srgbClr val="000000"/>
                </a:solidFill>
                <a:latin typeface="Times New Roman"/>
                <a:ea typeface="ＭＳ Ｐゴシック" charset="-128"/>
              </a:rPr>
              <a:t>IMAT System </a:t>
            </a:r>
            <a:r>
              <a:rPr lang="en-US" altLang="ja-JP" sz="1600" kern="0" dirty="0">
                <a:solidFill>
                  <a:srgbClr val="000000"/>
                </a:solidFill>
                <a:latin typeface="Times New Roman"/>
                <a:ea typeface="ＭＳ Ｐゴシック" charset="-128"/>
              </a:rPr>
              <a:t>  </a:t>
            </a:r>
          </a:p>
          <a:p>
            <a:pPr marL="1085850" lvl="2" indent="-228600" eaLnBrk="0" hangingPunct="0">
              <a:lnSpc>
                <a:spcPct val="130000"/>
              </a:lnSpc>
              <a:spcBef>
                <a:spcPct val="20000"/>
              </a:spcBef>
              <a:buFontTx/>
              <a:buChar char="•"/>
              <a:defRPr/>
            </a:pPr>
            <a:r>
              <a:rPr lang="en-US" altLang="ja-JP" sz="1600" b="1" kern="0" dirty="0">
                <a:solidFill>
                  <a:srgbClr val="000000"/>
                </a:solidFill>
                <a:latin typeface="Times New Roman"/>
                <a:ea typeface="ＭＳ Ｐゴシック" charset="-128"/>
              </a:rPr>
              <a:t>https://imat.ieee.org/attendance</a:t>
            </a:r>
          </a:p>
          <a:p>
            <a:pPr marL="742950" lvl="1" indent="-285750" eaLnBrk="0" hangingPunct="0">
              <a:lnSpc>
                <a:spcPct val="130000"/>
              </a:lnSpc>
              <a:spcBef>
                <a:spcPct val="20000"/>
              </a:spcBef>
              <a:buFontTx/>
              <a:buChar char="–"/>
              <a:defRPr/>
            </a:pPr>
            <a:r>
              <a:rPr lang="en-US" altLang="ko-KR" sz="2000" kern="0" dirty="0">
                <a:solidFill>
                  <a:srgbClr val="000000"/>
                </a:solidFill>
                <a:latin typeface="Arial" charset="0"/>
              </a:rPr>
              <a:t>Mark attendance during every session </a:t>
            </a:r>
          </a:p>
        </p:txBody>
      </p:sp>
    </p:spTree>
    <p:extLst>
      <p:ext uri="{BB962C8B-B14F-4D97-AF65-F5344CB8AC3E}">
        <p14:creationId xmlns:p14="http://schemas.microsoft.com/office/powerpoint/2010/main" val="19262347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Attendance</a:t>
            </a:r>
          </a:p>
        </p:txBody>
      </p:sp>
      <p:sp>
        <p:nvSpPr>
          <p:cNvPr id="4" name="바닥글 개체 틀 3"/>
          <p:cNvSpPr>
            <a:spLocks noGrp="1"/>
          </p:cNvSpPr>
          <p:nvPr>
            <p:ph type="ftr" sz="quarter" idx="11"/>
          </p:nvPr>
        </p:nvSpPr>
        <p:spPr/>
        <p:txBody>
          <a:bodyPr/>
          <a:lstStyle/>
          <a:p>
            <a:pPr>
              <a:defRPr/>
            </a:pPr>
            <a:r>
              <a:rPr lang="en-US"/>
              <a:t>3-18-0017-01-0000-Session #5 WG Opening Plenary</a:t>
            </a:r>
            <a:endParaRPr lang="en-US" dirty="0"/>
          </a:p>
        </p:txBody>
      </p:sp>
      <p:sp>
        <p:nvSpPr>
          <p:cNvPr id="5" name="슬라이드 번호 개체 틀 4"/>
          <p:cNvSpPr>
            <a:spLocks noGrp="1"/>
          </p:cNvSpPr>
          <p:nvPr>
            <p:ph type="sldNum" sz="quarter" idx="12"/>
          </p:nvPr>
        </p:nvSpPr>
        <p:spPr/>
        <p:txBody>
          <a:bodyPr/>
          <a:lstStyle/>
          <a:p>
            <a:pPr>
              <a:defRPr/>
            </a:pPr>
            <a:fld id="{2E8BD8E8-FEBE-4B48-A872-D5E72F1EB77B}" type="slidenum">
              <a:rPr lang="en-US" smtClean="0"/>
              <a:pPr>
                <a:defRPr/>
              </a:pPr>
              <a:t>4</a:t>
            </a:fld>
            <a:endParaRPr lang="en-US">
              <a:latin typeface="Myriad Pro" charset="0"/>
            </a:endParaRPr>
          </a:p>
        </p:txBody>
      </p:sp>
      <p:sp>
        <p:nvSpPr>
          <p:cNvPr id="6" name="직사각형 5"/>
          <p:cNvSpPr/>
          <p:nvPr/>
        </p:nvSpPr>
        <p:spPr>
          <a:xfrm>
            <a:off x="457200" y="990600"/>
            <a:ext cx="3886200" cy="4592026"/>
          </a:xfrm>
          <a:prstGeom prst="rect">
            <a:avLst/>
          </a:prstGeom>
        </p:spPr>
        <p:txBody>
          <a:bodyPr wrap="square">
            <a:spAutoFit/>
          </a:bodyPr>
          <a:lstStyle/>
          <a:p>
            <a:pPr marL="342900" lvl="0" indent="-342900" eaLnBrk="0" hangingPunct="0">
              <a:lnSpc>
                <a:spcPct val="130000"/>
              </a:lnSpc>
              <a:spcBef>
                <a:spcPct val="20000"/>
              </a:spcBef>
              <a:buFontTx/>
              <a:buChar char="•"/>
              <a:defRPr/>
            </a:pPr>
            <a:r>
              <a:rPr lang="en-US" altLang="ko-KR" sz="2000" kern="0" dirty="0">
                <a:solidFill>
                  <a:srgbClr val="000000"/>
                </a:solidFill>
                <a:latin typeface="Arial" charset="0"/>
                <a:ea typeface="+mn-ea"/>
                <a:cs typeface="+mn-cs"/>
              </a:rPr>
              <a:t>Total number of IEEE P3079 WG sessions: 11</a:t>
            </a:r>
          </a:p>
          <a:p>
            <a:pPr marL="342900" lvl="0" indent="-342900" eaLnBrk="0" hangingPunct="0">
              <a:lnSpc>
                <a:spcPct val="130000"/>
              </a:lnSpc>
              <a:spcBef>
                <a:spcPct val="20000"/>
              </a:spcBef>
              <a:buFontTx/>
              <a:buChar char="•"/>
              <a:defRPr/>
            </a:pPr>
            <a:r>
              <a:rPr lang="en-US" altLang="ko-KR" sz="2000" kern="0" dirty="0">
                <a:solidFill>
                  <a:srgbClr val="000000"/>
                </a:solidFill>
                <a:latin typeface="Arial" charset="0"/>
                <a:ea typeface="+mn-ea"/>
                <a:cs typeface="+mn-cs"/>
              </a:rPr>
              <a:t>06 sessions for 50% attendance to be counted towards WG voting membership</a:t>
            </a:r>
          </a:p>
          <a:p>
            <a:pPr marL="342900" lvl="0" indent="-342900" eaLnBrk="0" hangingPunct="0">
              <a:lnSpc>
                <a:spcPct val="130000"/>
              </a:lnSpc>
              <a:spcBef>
                <a:spcPct val="20000"/>
              </a:spcBef>
              <a:buFontTx/>
              <a:buChar char="•"/>
              <a:defRPr/>
            </a:pPr>
            <a:r>
              <a:rPr lang="en-US" altLang="ko-KR" sz="2000" kern="0" dirty="0">
                <a:solidFill>
                  <a:srgbClr val="000000"/>
                </a:solidFill>
                <a:latin typeface="Arial" charset="0"/>
                <a:ea typeface="+mn-ea"/>
                <a:cs typeface="+mn-cs"/>
              </a:rPr>
              <a:t>All attendance records are reported on the meeting minutes </a:t>
            </a:r>
          </a:p>
          <a:p>
            <a:pPr marL="742950" lvl="1" indent="-285750" eaLnBrk="0" hangingPunct="0">
              <a:lnSpc>
                <a:spcPct val="130000"/>
              </a:lnSpc>
              <a:spcBef>
                <a:spcPct val="20000"/>
              </a:spcBef>
              <a:buFontTx/>
              <a:buChar char="–"/>
              <a:defRPr/>
            </a:pPr>
            <a:r>
              <a:rPr lang="en-US" altLang="ko-KR" kern="0" dirty="0">
                <a:solidFill>
                  <a:srgbClr val="000000"/>
                </a:solidFill>
                <a:latin typeface="Arial" charset="0"/>
              </a:rPr>
              <a:t>Please check the attendance records for any errors</a:t>
            </a:r>
          </a:p>
        </p:txBody>
      </p:sp>
      <p:pic>
        <p:nvPicPr>
          <p:cNvPr id="7" name="내용 개체 틀 8">
            <a:extLst>
              <a:ext uri="{FF2B5EF4-FFF2-40B4-BE49-F238E27FC236}">
                <a16:creationId xmlns:a16="http://schemas.microsoft.com/office/drawing/2014/main" id="{DE2767AD-2FD5-4CFD-BC30-4415FA39EFA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02485" y="914400"/>
            <a:ext cx="4500891" cy="5224037"/>
          </a:xfrm>
          <a:prstGeom prst="rect">
            <a:avLst/>
          </a:prstGeom>
          <a:ln>
            <a:solidFill>
              <a:schemeClr val="tx1"/>
            </a:solidFill>
          </a:ln>
        </p:spPr>
      </p:pic>
    </p:spTree>
    <p:extLst>
      <p:ext uri="{BB962C8B-B14F-4D97-AF65-F5344CB8AC3E}">
        <p14:creationId xmlns:p14="http://schemas.microsoft.com/office/powerpoint/2010/main" val="3502485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7F0A4D9B-9F30-41AB-A658-FFC3E6003656}"/>
              </a:ext>
            </a:extLst>
          </p:cNvPr>
          <p:cNvSpPr>
            <a:spLocks noGrp="1"/>
          </p:cNvSpPr>
          <p:nvPr>
            <p:ph type="title"/>
          </p:nvPr>
        </p:nvSpPr>
        <p:spPr/>
        <p:txBody>
          <a:bodyPr/>
          <a:lstStyle/>
          <a:p>
            <a:r>
              <a:rPr lang="en-US" altLang="ko-KR" dirty="0">
                <a:latin typeface="Arial" charset="0"/>
              </a:rPr>
              <a:t>Miscellaneous Meeting Logistics</a:t>
            </a:r>
            <a:endParaRPr lang="ko-KR" altLang="en-US" dirty="0"/>
          </a:p>
        </p:txBody>
      </p:sp>
      <p:sp>
        <p:nvSpPr>
          <p:cNvPr id="3" name="바닥글 개체 틀 2">
            <a:extLst>
              <a:ext uri="{FF2B5EF4-FFF2-40B4-BE49-F238E27FC236}">
                <a16:creationId xmlns:a16="http://schemas.microsoft.com/office/drawing/2014/main" id="{DF50E9E7-EA9E-42FA-98F6-7103FBC12AA2}"/>
              </a:ext>
            </a:extLst>
          </p:cNvPr>
          <p:cNvSpPr>
            <a:spLocks noGrp="1"/>
          </p:cNvSpPr>
          <p:nvPr>
            <p:ph type="ftr" sz="quarter" idx="11"/>
          </p:nvPr>
        </p:nvSpPr>
        <p:spPr/>
        <p:txBody>
          <a:bodyPr/>
          <a:lstStyle/>
          <a:p>
            <a:pPr>
              <a:defRPr/>
            </a:pPr>
            <a:r>
              <a:rPr lang="en-US"/>
              <a:t>3-18-0017-01-0000-Session #5 WG Opening Plenary</a:t>
            </a:r>
          </a:p>
        </p:txBody>
      </p:sp>
      <p:sp>
        <p:nvSpPr>
          <p:cNvPr id="4" name="슬라이드 번호 개체 틀 3">
            <a:extLst>
              <a:ext uri="{FF2B5EF4-FFF2-40B4-BE49-F238E27FC236}">
                <a16:creationId xmlns:a16="http://schemas.microsoft.com/office/drawing/2014/main" id="{35CB0940-D8CA-4C79-83DD-A230FC0205EF}"/>
              </a:ext>
            </a:extLst>
          </p:cNvPr>
          <p:cNvSpPr>
            <a:spLocks noGrp="1"/>
          </p:cNvSpPr>
          <p:nvPr>
            <p:ph type="sldNum" sz="quarter" idx="12"/>
          </p:nvPr>
        </p:nvSpPr>
        <p:spPr/>
        <p:txBody>
          <a:bodyPr/>
          <a:lstStyle/>
          <a:p>
            <a:pPr>
              <a:defRPr/>
            </a:pPr>
            <a:fld id="{2E8BD8E8-FEBE-4B48-A872-D5E72F1EB77B}" type="slidenum">
              <a:rPr lang="en-US" smtClean="0"/>
              <a:pPr>
                <a:defRPr/>
              </a:pPr>
              <a:t>5</a:t>
            </a:fld>
            <a:endParaRPr lang="en-US">
              <a:latin typeface="Myriad Pro" charset="0"/>
            </a:endParaRPr>
          </a:p>
        </p:txBody>
      </p:sp>
      <p:sp>
        <p:nvSpPr>
          <p:cNvPr id="6" name="Rectangle 3">
            <a:extLst>
              <a:ext uri="{FF2B5EF4-FFF2-40B4-BE49-F238E27FC236}">
                <a16:creationId xmlns:a16="http://schemas.microsoft.com/office/drawing/2014/main" id="{4E5C7193-5AA4-4E6B-85CD-0EDFF4BEAD45}"/>
              </a:ext>
            </a:extLst>
          </p:cNvPr>
          <p:cNvSpPr txBox="1">
            <a:spLocks noChangeArrowheads="1"/>
          </p:cNvSpPr>
          <p:nvPr/>
        </p:nvSpPr>
        <p:spPr bwMode="auto">
          <a:xfrm>
            <a:off x="138544" y="800100"/>
            <a:ext cx="8548256" cy="5257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085850" indent="-228600" algn="l" rtl="0" eaLnBrk="0" fontAlgn="base" hangingPunct="0">
              <a:spcBef>
                <a:spcPct val="20000"/>
              </a:spcBef>
              <a:spcAft>
                <a:spcPct val="0"/>
              </a:spcAft>
              <a:buChar char="•"/>
              <a:defRPr sz="2400">
                <a:solidFill>
                  <a:schemeClr val="tx1"/>
                </a:solidFill>
                <a:latin typeface="+mn-lt"/>
              </a:defRPr>
            </a:lvl3pPr>
            <a:lvl4pPr marL="1428750" indent="-228600" algn="l" rtl="0" eaLnBrk="0" fontAlgn="base" hangingPunct="0">
              <a:spcBef>
                <a:spcPct val="20000"/>
              </a:spcBef>
              <a:spcAft>
                <a:spcPct val="0"/>
              </a:spcAft>
              <a:buChar char="–"/>
              <a:defRPr sz="2000">
                <a:solidFill>
                  <a:schemeClr val="tx1"/>
                </a:solidFill>
                <a:latin typeface="+mn-lt"/>
              </a:defRPr>
            </a:lvl4pPr>
            <a:lvl5pPr marL="1771650" indent="-228600" algn="l" rtl="0" eaLnBrk="0" fontAlgn="base" hangingPunct="0">
              <a:spcBef>
                <a:spcPct val="20000"/>
              </a:spcBef>
              <a:spcAft>
                <a:spcPct val="0"/>
              </a:spcAft>
              <a:buChar char="•"/>
              <a:defRPr sz="2000">
                <a:solidFill>
                  <a:schemeClr val="tx1"/>
                </a:solidFill>
                <a:latin typeface="+mn-lt"/>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a:lstStyle>
          <a:p>
            <a:pPr>
              <a:lnSpc>
                <a:spcPct val="150000"/>
              </a:lnSpc>
            </a:pPr>
            <a:r>
              <a:rPr lang="en-US" sz="2000" kern="0" dirty="0">
                <a:latin typeface="Arial" charset="0"/>
              </a:rPr>
              <a:t>WG Documents: https://mentor.ieee.org/3079/documents</a:t>
            </a:r>
          </a:p>
          <a:p>
            <a:pPr>
              <a:lnSpc>
                <a:spcPct val="150000"/>
              </a:lnSpc>
            </a:pPr>
            <a:r>
              <a:rPr lang="en-US" altLang="ko-KR" sz="2000" kern="0" dirty="0">
                <a:latin typeface="Arial" charset="0"/>
              </a:rPr>
              <a:t>Food and Beverages:</a:t>
            </a:r>
          </a:p>
          <a:p>
            <a:pPr lvl="1">
              <a:lnSpc>
                <a:spcPct val="150000"/>
              </a:lnSpc>
            </a:pPr>
            <a:r>
              <a:rPr lang="en-US" altLang="ko-KR" sz="1800" kern="0" dirty="0">
                <a:latin typeface="Arial" charset="0"/>
              </a:rPr>
              <a:t>Lunch Time: 12:30PM –1:30PM</a:t>
            </a:r>
          </a:p>
          <a:p>
            <a:pPr lvl="1">
              <a:lnSpc>
                <a:spcPct val="150000"/>
              </a:lnSpc>
            </a:pPr>
            <a:r>
              <a:rPr lang="en-US" altLang="ko-KR" sz="1800" kern="0" dirty="0">
                <a:latin typeface="Arial" charset="0"/>
              </a:rPr>
              <a:t>Afternoon Coffee break: 3:30PM-4:00PM</a:t>
            </a:r>
          </a:p>
        </p:txBody>
      </p:sp>
      <p:pic>
        <p:nvPicPr>
          <p:cNvPr id="8" name="그림 7">
            <a:extLst>
              <a:ext uri="{FF2B5EF4-FFF2-40B4-BE49-F238E27FC236}">
                <a16:creationId xmlns:a16="http://schemas.microsoft.com/office/drawing/2014/main" id="{A4C59E64-5C56-4002-A258-647B322C4FB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21273" y="2971800"/>
            <a:ext cx="3839839" cy="2879880"/>
          </a:xfrm>
          <a:prstGeom prst="rect">
            <a:avLst/>
          </a:prstGeom>
        </p:spPr>
      </p:pic>
      <p:pic>
        <p:nvPicPr>
          <p:cNvPr id="10" name="그림 9">
            <a:extLst>
              <a:ext uri="{FF2B5EF4-FFF2-40B4-BE49-F238E27FC236}">
                <a16:creationId xmlns:a16="http://schemas.microsoft.com/office/drawing/2014/main" id="{35C964D5-C1EB-4C3C-991C-8C4AAA7E301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1459" y="2971799"/>
            <a:ext cx="3839840" cy="2879880"/>
          </a:xfrm>
          <a:prstGeom prst="rect">
            <a:avLst/>
          </a:prstGeom>
        </p:spPr>
      </p:pic>
    </p:spTree>
    <p:extLst>
      <p:ext uri="{BB962C8B-B14F-4D97-AF65-F5344CB8AC3E}">
        <p14:creationId xmlns:p14="http://schemas.microsoft.com/office/powerpoint/2010/main" val="29118396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t>Session Time and Location</a:t>
            </a:r>
            <a:endParaRPr lang="ko-KR" altLang="en-US" dirty="0"/>
          </a:p>
        </p:txBody>
      </p:sp>
      <p:sp>
        <p:nvSpPr>
          <p:cNvPr id="3" name="바닥글 개체 틀 2"/>
          <p:cNvSpPr>
            <a:spLocks noGrp="1"/>
          </p:cNvSpPr>
          <p:nvPr>
            <p:ph type="ftr" sz="quarter" idx="11"/>
          </p:nvPr>
        </p:nvSpPr>
        <p:spPr/>
        <p:txBody>
          <a:bodyPr/>
          <a:lstStyle/>
          <a:p>
            <a:pPr>
              <a:defRPr/>
            </a:pPr>
            <a:r>
              <a:rPr lang="en-US"/>
              <a:t>3-18-0017-01-0000-Session #5 WG Opening Plenary</a:t>
            </a:r>
          </a:p>
        </p:txBody>
      </p:sp>
      <p:sp>
        <p:nvSpPr>
          <p:cNvPr id="4" name="슬라이드 번호 개체 틀 3"/>
          <p:cNvSpPr>
            <a:spLocks noGrp="1"/>
          </p:cNvSpPr>
          <p:nvPr>
            <p:ph type="sldNum" sz="quarter" idx="12"/>
          </p:nvPr>
        </p:nvSpPr>
        <p:spPr/>
        <p:txBody>
          <a:bodyPr/>
          <a:lstStyle/>
          <a:p>
            <a:pPr>
              <a:defRPr/>
            </a:pPr>
            <a:fld id="{2E8BD8E8-FEBE-4B48-A872-D5E72F1EB77B}" type="slidenum">
              <a:rPr lang="en-US" smtClean="0"/>
              <a:pPr>
                <a:defRPr/>
              </a:pPr>
              <a:t>6</a:t>
            </a:fld>
            <a:endParaRPr lang="en-US">
              <a:latin typeface="Myriad Pro" charset="0"/>
            </a:endParaRPr>
          </a:p>
        </p:txBody>
      </p:sp>
      <p:sp>
        <p:nvSpPr>
          <p:cNvPr id="9" name="Text Box 47">
            <a:extLst>
              <a:ext uri="{FF2B5EF4-FFF2-40B4-BE49-F238E27FC236}">
                <a16:creationId xmlns:a16="http://schemas.microsoft.com/office/drawing/2014/main" id="{E74C5C7C-D2D4-48A0-B3FE-9A44A1183A57}"/>
              </a:ext>
            </a:extLst>
          </p:cNvPr>
          <p:cNvSpPr txBox="1">
            <a:spLocks noChangeArrowheads="1"/>
          </p:cNvSpPr>
          <p:nvPr/>
        </p:nvSpPr>
        <p:spPr bwMode="auto">
          <a:xfrm>
            <a:off x="837281" y="5353694"/>
            <a:ext cx="7848600" cy="523220"/>
          </a:xfrm>
          <a:prstGeom prst="rect">
            <a:avLst/>
          </a:prstGeom>
          <a:noFill/>
          <a:ln w="9525">
            <a:noFill/>
            <a:miter lim="800000"/>
            <a:headEnd/>
            <a:tailEnd/>
          </a:ln>
        </p:spPr>
        <p:txBody>
          <a:bodyPr wrap="square">
            <a:spAutoFit/>
          </a:bodyPr>
          <a:lstStyle/>
          <a:p>
            <a:r>
              <a:rPr lang="en-US" sz="1400" b="1" dirty="0">
                <a:solidFill>
                  <a:srgbClr val="000000"/>
                </a:solidFill>
                <a:latin typeface="Times New Roman" pitchFamily="18" charset="0"/>
                <a:ea typeface="+mn-ea"/>
                <a:cs typeface="+mn-cs"/>
              </a:rPr>
              <a:t>※ Location</a:t>
            </a:r>
          </a:p>
          <a:p>
            <a:pPr marL="285750" indent="-103188">
              <a:buFont typeface="Arial" panose="020B0604020202020204" pitchFamily="34" charset="0"/>
              <a:buChar char="•"/>
            </a:pPr>
            <a:r>
              <a:rPr lang="en-US" altLang="ko-KR" sz="1400" b="1" dirty="0">
                <a:solidFill>
                  <a:srgbClr val="000000"/>
                </a:solidFill>
                <a:latin typeface="Times New Roman" pitchFamily="18" charset="0"/>
                <a:ea typeface="+mn-ea"/>
                <a:cs typeface="+mn-cs"/>
              </a:rPr>
              <a:t>Default Meeting Room: E-1904 Aoyama-Twin Tower Bldg.</a:t>
            </a:r>
            <a:endParaRPr lang="en-US" sz="1400" b="1" dirty="0">
              <a:solidFill>
                <a:srgbClr val="000000"/>
              </a:solidFill>
              <a:latin typeface="Times New Roman" pitchFamily="18" charset="0"/>
              <a:ea typeface="+mn-ea"/>
              <a:cs typeface="+mn-cs"/>
            </a:endParaRPr>
          </a:p>
        </p:txBody>
      </p:sp>
      <p:graphicFrame>
        <p:nvGraphicFramePr>
          <p:cNvPr id="8" name="표 7">
            <a:extLst>
              <a:ext uri="{FF2B5EF4-FFF2-40B4-BE49-F238E27FC236}">
                <a16:creationId xmlns:a16="http://schemas.microsoft.com/office/drawing/2014/main" id="{45774A1C-7115-4F56-93CD-B1C2659CFF6F}"/>
              </a:ext>
            </a:extLst>
          </p:cNvPr>
          <p:cNvGraphicFramePr>
            <a:graphicFrameLocks noGrp="1"/>
          </p:cNvGraphicFramePr>
          <p:nvPr>
            <p:extLst>
              <p:ext uri="{D42A27DB-BD31-4B8C-83A1-F6EECF244321}">
                <p14:modId xmlns:p14="http://schemas.microsoft.com/office/powerpoint/2010/main" val="3426109090"/>
              </p:ext>
            </p:extLst>
          </p:nvPr>
        </p:nvGraphicFramePr>
        <p:xfrm>
          <a:off x="837281" y="1158444"/>
          <a:ext cx="7468518" cy="3842348"/>
        </p:xfrm>
        <a:graphic>
          <a:graphicData uri="http://schemas.openxmlformats.org/drawingml/2006/table">
            <a:tbl>
              <a:tblPr firstRow="1" firstCol="1" bandRow="1"/>
              <a:tblGrid>
                <a:gridCol w="1004914">
                  <a:extLst>
                    <a:ext uri="{9D8B030D-6E8A-4147-A177-3AD203B41FA5}">
                      <a16:colId xmlns:a16="http://schemas.microsoft.com/office/drawing/2014/main" val="385184775"/>
                    </a:ext>
                  </a:extLst>
                </a:gridCol>
                <a:gridCol w="1615901">
                  <a:extLst>
                    <a:ext uri="{9D8B030D-6E8A-4147-A177-3AD203B41FA5}">
                      <a16:colId xmlns:a16="http://schemas.microsoft.com/office/drawing/2014/main" val="1987718144"/>
                    </a:ext>
                  </a:extLst>
                </a:gridCol>
                <a:gridCol w="1615901">
                  <a:extLst>
                    <a:ext uri="{9D8B030D-6E8A-4147-A177-3AD203B41FA5}">
                      <a16:colId xmlns:a16="http://schemas.microsoft.com/office/drawing/2014/main" val="1701110979"/>
                    </a:ext>
                  </a:extLst>
                </a:gridCol>
                <a:gridCol w="1615901">
                  <a:extLst>
                    <a:ext uri="{9D8B030D-6E8A-4147-A177-3AD203B41FA5}">
                      <a16:colId xmlns:a16="http://schemas.microsoft.com/office/drawing/2014/main" val="2964742883"/>
                    </a:ext>
                  </a:extLst>
                </a:gridCol>
                <a:gridCol w="1615901">
                  <a:extLst>
                    <a:ext uri="{9D8B030D-6E8A-4147-A177-3AD203B41FA5}">
                      <a16:colId xmlns:a16="http://schemas.microsoft.com/office/drawing/2014/main" val="679344801"/>
                    </a:ext>
                  </a:extLst>
                </a:gridCol>
              </a:tblGrid>
              <a:tr h="531567">
                <a:tc>
                  <a:txBody>
                    <a:bodyPr/>
                    <a:lstStyle/>
                    <a:p>
                      <a:endParaRPr lang="ko-KR" sz="1000" dirty="0">
                        <a:effectLst/>
                        <a:latin typeface="Calibri" panose="020F0502020204030204" pitchFamily="34" charset="0"/>
                        <a:cs typeface="Times New Roman" panose="02020603050405020304" pitchFamily="18"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en-US" sz="1200" b="1" dirty="0">
                          <a:effectLst/>
                          <a:latin typeface="Times New Roman" panose="02020603050405020304" pitchFamily="18" charset="0"/>
                          <a:ea typeface="맑은 고딕" panose="020B0503020000020004" pitchFamily="50" charset="-127"/>
                          <a:cs typeface="Times New Roman" panose="02020603050405020304" pitchFamily="18" charset="0"/>
                        </a:rPr>
                        <a:t>Monday</a:t>
                      </a:r>
                      <a:endParaRPr lang="ko-KR" sz="1200" dirty="0">
                        <a:effectLst/>
                        <a:latin typeface="Times New Roman" panose="02020603050405020304" pitchFamily="18" charset="0"/>
                        <a:ea typeface="맑은 고딕" panose="020B0503020000020004" pitchFamily="50" charset="-127"/>
                        <a:cs typeface="Times New Roman" panose="02020603050405020304" pitchFamily="18" charset="0"/>
                      </a:endParaRPr>
                    </a:p>
                    <a:p>
                      <a:pPr algn="ctr">
                        <a:spcAft>
                          <a:spcPts val="0"/>
                        </a:spcAft>
                      </a:pPr>
                      <a:r>
                        <a:rPr lang="en-US" sz="1200" b="1" dirty="0">
                          <a:effectLst/>
                          <a:latin typeface="Times New Roman" panose="02020603050405020304" pitchFamily="18" charset="0"/>
                          <a:ea typeface="맑은 고딕" panose="020B0503020000020004" pitchFamily="50" charset="-127"/>
                          <a:cs typeface="Times New Roman" panose="02020603050405020304" pitchFamily="18" charset="0"/>
                        </a:rPr>
                        <a:t>(April 23, 2018)</a:t>
                      </a:r>
                      <a:endParaRPr lang="ko-KR" sz="12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en-US" sz="1200" b="1" dirty="0">
                          <a:effectLst/>
                          <a:latin typeface="Times New Roman" panose="02020603050405020304" pitchFamily="18" charset="0"/>
                          <a:ea typeface="맑은 고딕" panose="020B0503020000020004" pitchFamily="50" charset="-127"/>
                          <a:cs typeface="Times New Roman" panose="02020603050405020304" pitchFamily="18" charset="0"/>
                        </a:rPr>
                        <a:t>Tuesday</a:t>
                      </a:r>
                      <a:endParaRPr lang="ko-KR" sz="1200" dirty="0">
                        <a:effectLst/>
                        <a:latin typeface="Times New Roman" panose="02020603050405020304" pitchFamily="18" charset="0"/>
                        <a:ea typeface="맑은 고딕" panose="020B0503020000020004" pitchFamily="50" charset="-127"/>
                        <a:cs typeface="Times New Roman" panose="02020603050405020304" pitchFamily="18" charset="0"/>
                      </a:endParaRPr>
                    </a:p>
                    <a:p>
                      <a:pPr algn="ctr">
                        <a:spcAft>
                          <a:spcPts val="0"/>
                        </a:spcAft>
                      </a:pPr>
                      <a:r>
                        <a:rPr lang="en-US" sz="1200" b="1" dirty="0">
                          <a:effectLst/>
                          <a:latin typeface="Times New Roman" panose="02020603050405020304" pitchFamily="18" charset="0"/>
                          <a:ea typeface="맑은 고딕" panose="020B0503020000020004" pitchFamily="50" charset="-127"/>
                          <a:cs typeface="Times New Roman" panose="02020603050405020304" pitchFamily="18" charset="0"/>
                        </a:rPr>
                        <a:t>(</a:t>
                      </a:r>
                      <a:r>
                        <a:rPr lang="en-US" altLang="ko-KR" sz="1200" b="1" dirty="0">
                          <a:effectLst/>
                          <a:latin typeface="Times New Roman" panose="02020603050405020304" pitchFamily="18" charset="0"/>
                          <a:ea typeface="+mn-ea"/>
                          <a:cs typeface="Times New Roman" panose="02020603050405020304" pitchFamily="18" charset="0"/>
                        </a:rPr>
                        <a:t>April</a:t>
                      </a:r>
                      <a:r>
                        <a:rPr lang="en-US" sz="1200" b="1" dirty="0">
                          <a:effectLst/>
                          <a:latin typeface="Times New Roman" panose="02020603050405020304" pitchFamily="18" charset="0"/>
                          <a:ea typeface="맑은 고딕" panose="020B0503020000020004" pitchFamily="50" charset="-127"/>
                          <a:cs typeface="Times New Roman" panose="02020603050405020304" pitchFamily="18" charset="0"/>
                        </a:rPr>
                        <a:t> 24, 2018)</a:t>
                      </a:r>
                      <a:endParaRPr lang="ko-KR" sz="12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en-US" sz="1200" b="1" dirty="0">
                          <a:effectLst/>
                          <a:latin typeface="Times New Roman" panose="02020603050405020304" pitchFamily="18" charset="0"/>
                          <a:ea typeface="맑은 고딕" panose="020B0503020000020004" pitchFamily="50" charset="-127"/>
                          <a:cs typeface="Times New Roman" panose="02020603050405020304" pitchFamily="18" charset="0"/>
                        </a:rPr>
                        <a:t>Wednesday</a:t>
                      </a:r>
                      <a:endParaRPr lang="ko-KR" sz="1200" dirty="0">
                        <a:effectLst/>
                        <a:latin typeface="Times New Roman" panose="02020603050405020304" pitchFamily="18" charset="0"/>
                        <a:ea typeface="맑은 고딕" panose="020B0503020000020004" pitchFamily="50" charset="-127"/>
                        <a:cs typeface="Times New Roman" panose="02020603050405020304" pitchFamily="18" charset="0"/>
                      </a:endParaRPr>
                    </a:p>
                    <a:p>
                      <a:pPr algn="ctr">
                        <a:spcAft>
                          <a:spcPts val="0"/>
                        </a:spcAft>
                      </a:pPr>
                      <a:r>
                        <a:rPr lang="en-US" sz="1200" b="1" dirty="0">
                          <a:effectLst/>
                          <a:latin typeface="Times New Roman" panose="02020603050405020304" pitchFamily="18" charset="0"/>
                          <a:ea typeface="맑은 고딕" panose="020B0503020000020004" pitchFamily="50" charset="-127"/>
                          <a:cs typeface="Times New Roman" panose="02020603050405020304" pitchFamily="18" charset="0"/>
                        </a:rPr>
                        <a:t>(</a:t>
                      </a:r>
                      <a:r>
                        <a:rPr lang="en-US" altLang="ko-KR" sz="1200" b="1" dirty="0">
                          <a:effectLst/>
                          <a:latin typeface="Times New Roman" panose="02020603050405020304" pitchFamily="18" charset="0"/>
                          <a:ea typeface="+mn-ea"/>
                          <a:cs typeface="Times New Roman" panose="02020603050405020304" pitchFamily="18" charset="0"/>
                        </a:rPr>
                        <a:t>April 25</a:t>
                      </a:r>
                      <a:r>
                        <a:rPr lang="en-US" sz="1200" b="1" dirty="0">
                          <a:effectLst/>
                          <a:latin typeface="Times New Roman" panose="02020603050405020304" pitchFamily="18" charset="0"/>
                          <a:ea typeface="맑은 고딕" panose="020B0503020000020004" pitchFamily="50" charset="-127"/>
                          <a:cs typeface="Times New Roman" panose="02020603050405020304" pitchFamily="18" charset="0"/>
                        </a:rPr>
                        <a:t>, 2018)</a:t>
                      </a:r>
                      <a:endParaRPr lang="ko-KR" sz="12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en-US" sz="1200" b="1" dirty="0">
                          <a:effectLst/>
                          <a:latin typeface="Times New Roman" panose="02020603050405020304" pitchFamily="18" charset="0"/>
                          <a:ea typeface="맑은 고딕" panose="020B0503020000020004" pitchFamily="50" charset="-127"/>
                          <a:cs typeface="Times New Roman" panose="02020603050405020304" pitchFamily="18" charset="0"/>
                        </a:rPr>
                        <a:t>Thursday</a:t>
                      </a:r>
                      <a:endParaRPr lang="ko-KR" sz="1200" dirty="0">
                        <a:effectLst/>
                        <a:latin typeface="Times New Roman" panose="02020603050405020304" pitchFamily="18" charset="0"/>
                        <a:ea typeface="맑은 고딕" panose="020B0503020000020004" pitchFamily="50" charset="-127"/>
                        <a:cs typeface="Times New Roman" panose="02020603050405020304" pitchFamily="18" charset="0"/>
                      </a:endParaRPr>
                    </a:p>
                    <a:p>
                      <a:pPr algn="ctr">
                        <a:spcAft>
                          <a:spcPts val="0"/>
                        </a:spcAft>
                      </a:pPr>
                      <a:r>
                        <a:rPr lang="en-US" sz="1200" b="1" dirty="0">
                          <a:effectLst/>
                          <a:latin typeface="Times New Roman" panose="02020603050405020304" pitchFamily="18" charset="0"/>
                          <a:ea typeface="맑은 고딕" panose="020B0503020000020004" pitchFamily="50" charset="-127"/>
                          <a:cs typeface="Times New Roman" panose="02020603050405020304" pitchFamily="18" charset="0"/>
                        </a:rPr>
                        <a:t>(</a:t>
                      </a:r>
                      <a:r>
                        <a:rPr lang="en-US" altLang="ko-KR" sz="1200" b="1" dirty="0">
                          <a:effectLst/>
                          <a:latin typeface="Times New Roman" panose="02020603050405020304" pitchFamily="18" charset="0"/>
                          <a:ea typeface="+mn-ea"/>
                          <a:cs typeface="Times New Roman" panose="02020603050405020304" pitchFamily="18" charset="0"/>
                        </a:rPr>
                        <a:t>April</a:t>
                      </a:r>
                      <a:r>
                        <a:rPr lang="en-US" sz="1200" b="1" dirty="0">
                          <a:effectLst/>
                          <a:latin typeface="Times New Roman" panose="02020603050405020304" pitchFamily="18" charset="0"/>
                          <a:ea typeface="맑은 고딕" panose="020B0503020000020004" pitchFamily="50" charset="-127"/>
                          <a:cs typeface="Times New Roman" panose="02020603050405020304" pitchFamily="18" charset="0"/>
                        </a:rPr>
                        <a:t> 26, 2018)</a:t>
                      </a:r>
                      <a:endParaRPr lang="ko-KR" sz="12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41750754"/>
                  </a:ext>
                </a:extLst>
              </a:tr>
              <a:tr h="722497">
                <a:tc>
                  <a:txBody>
                    <a:bodyPr/>
                    <a:lstStyle/>
                    <a:p>
                      <a:pPr algn="ctr">
                        <a:spcAft>
                          <a:spcPts val="0"/>
                        </a:spcAft>
                      </a:pPr>
                      <a:r>
                        <a:rPr lang="en-US" sz="1200" b="1" dirty="0">
                          <a:effectLst/>
                          <a:latin typeface="Times New Roman" panose="02020603050405020304" pitchFamily="18" charset="0"/>
                          <a:ea typeface="맑은 고딕" panose="020B0503020000020004" pitchFamily="50" charset="-127"/>
                          <a:cs typeface="Times New Roman" panose="02020603050405020304" pitchFamily="18" charset="0"/>
                        </a:rPr>
                        <a:t>AM-1</a:t>
                      </a:r>
                      <a:endParaRPr lang="ko-KR" sz="1200" dirty="0">
                        <a:effectLst/>
                        <a:latin typeface="Times New Roman" panose="02020603050405020304" pitchFamily="18" charset="0"/>
                        <a:ea typeface="맑은 고딕" panose="020B0503020000020004" pitchFamily="50" charset="-127"/>
                        <a:cs typeface="Times New Roman" panose="02020603050405020304" pitchFamily="18" charset="0"/>
                      </a:endParaRPr>
                    </a:p>
                    <a:p>
                      <a:pPr algn="ctr">
                        <a:spcAft>
                          <a:spcPts val="0"/>
                        </a:spcAft>
                      </a:pPr>
                      <a:r>
                        <a:rPr lang="en-US" sz="1200" b="1" dirty="0">
                          <a:effectLst/>
                          <a:latin typeface="Times New Roman" panose="02020603050405020304" pitchFamily="18" charset="0"/>
                          <a:ea typeface="맑은 고딕" panose="020B0503020000020004" pitchFamily="50" charset="-127"/>
                          <a:cs typeface="Times New Roman" panose="02020603050405020304" pitchFamily="18" charset="0"/>
                        </a:rPr>
                        <a:t>8:00-10:00a</a:t>
                      </a:r>
                      <a:endParaRPr lang="ko-KR" sz="12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dirty="0">
                          <a:effectLst/>
                          <a:latin typeface="Times New Roman" panose="02020603050405020304" pitchFamily="18" charset="0"/>
                          <a:ea typeface="맑은 고딕" panose="020B0503020000020004" pitchFamily="50" charset="-127"/>
                          <a:cs typeface="Times New Roman" panose="02020603050405020304" pitchFamily="18" charset="0"/>
                        </a:rPr>
                        <a:t>Registration</a:t>
                      </a:r>
                      <a:endParaRPr lang="ko-KR" sz="12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ko-KR" sz="1200" dirty="0">
                          <a:effectLst/>
                          <a:latin typeface="Times New Roman" panose="02020603050405020304" pitchFamily="18" charset="0"/>
                          <a:ea typeface="+mn-ea"/>
                          <a:cs typeface="Times New Roman" panose="02020603050405020304" pitchFamily="18" charset="0"/>
                        </a:rPr>
                        <a:t>WG Meeting</a:t>
                      </a:r>
                      <a:endParaRPr lang="ko-KR" altLang="ko-KR" sz="1200" dirty="0">
                        <a:effectLst/>
                        <a:latin typeface="Times New Roman" panose="02020603050405020304" pitchFamily="18" charset="0"/>
                        <a:ea typeface="+mn-ea"/>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ko-KR" sz="1200" dirty="0">
                          <a:effectLst/>
                          <a:latin typeface="Times New Roman" panose="02020603050405020304" pitchFamily="18" charset="0"/>
                          <a:ea typeface="+mn-ea"/>
                          <a:cs typeface="Times New Roman" panose="02020603050405020304" pitchFamily="18" charset="0"/>
                        </a:rPr>
                        <a:t>WG Meeting</a:t>
                      </a:r>
                      <a:endParaRPr lang="ko-KR" altLang="ko-KR" sz="1200" dirty="0">
                        <a:effectLst/>
                        <a:latin typeface="Times New Roman" panose="02020603050405020304" pitchFamily="18" charset="0"/>
                        <a:ea typeface="+mn-ea"/>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ko-KR" sz="1200" dirty="0">
                          <a:effectLst/>
                          <a:latin typeface="Times New Roman" panose="02020603050405020304" pitchFamily="18" charset="0"/>
                          <a:ea typeface="+mn-ea"/>
                          <a:cs typeface="Times New Roman" panose="02020603050405020304" pitchFamily="18" charset="0"/>
                        </a:rPr>
                        <a:t>WG Meeting</a:t>
                      </a:r>
                      <a:endParaRPr lang="ko-KR" altLang="ko-KR" sz="1200" dirty="0">
                        <a:effectLst/>
                        <a:latin typeface="Times New Roman" panose="02020603050405020304" pitchFamily="18" charset="0"/>
                        <a:ea typeface="+mn-ea"/>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89448669"/>
                  </a:ext>
                </a:extLst>
              </a:tr>
              <a:tr h="1165436">
                <a:tc>
                  <a:txBody>
                    <a:bodyPr/>
                    <a:lstStyle/>
                    <a:p>
                      <a:pPr algn="ctr">
                        <a:spcAft>
                          <a:spcPts val="0"/>
                        </a:spcAft>
                      </a:pPr>
                      <a:r>
                        <a:rPr lang="en-US" sz="1200" b="1" dirty="0">
                          <a:effectLst/>
                          <a:latin typeface="Times New Roman" panose="02020603050405020304" pitchFamily="18" charset="0"/>
                          <a:ea typeface="맑은 고딕" panose="020B0503020000020004" pitchFamily="50" charset="-127"/>
                          <a:cs typeface="Times New Roman" panose="02020603050405020304" pitchFamily="18" charset="0"/>
                        </a:rPr>
                        <a:t>AM-2</a:t>
                      </a:r>
                      <a:endParaRPr lang="ko-KR" sz="1200" dirty="0">
                        <a:effectLst/>
                        <a:latin typeface="Times New Roman" panose="02020603050405020304" pitchFamily="18" charset="0"/>
                        <a:ea typeface="맑은 고딕" panose="020B0503020000020004" pitchFamily="50" charset="-127"/>
                        <a:cs typeface="Times New Roman" panose="02020603050405020304" pitchFamily="18" charset="0"/>
                      </a:endParaRPr>
                    </a:p>
                    <a:p>
                      <a:pPr algn="ctr">
                        <a:spcAft>
                          <a:spcPts val="0"/>
                        </a:spcAft>
                      </a:pPr>
                      <a:r>
                        <a:rPr lang="en-US" sz="1200" b="1" dirty="0">
                          <a:effectLst/>
                          <a:latin typeface="Times New Roman" panose="02020603050405020304" pitchFamily="18" charset="0"/>
                          <a:ea typeface="맑은 고딕" panose="020B0503020000020004" pitchFamily="50" charset="-127"/>
                          <a:cs typeface="Times New Roman" panose="02020603050405020304" pitchFamily="18" charset="0"/>
                        </a:rPr>
                        <a:t>10:30-12:30</a:t>
                      </a:r>
                      <a:endParaRPr lang="ko-KR" sz="12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dirty="0">
                          <a:effectLst/>
                          <a:latin typeface="Times New Roman" panose="02020603050405020304" pitchFamily="18" charset="0"/>
                          <a:ea typeface="맑은 고딕" panose="020B0503020000020004" pitchFamily="50" charset="-127"/>
                          <a:cs typeface="Times New Roman" panose="02020603050405020304" pitchFamily="18" charset="0"/>
                        </a:rPr>
                        <a:t>Open Plenary</a:t>
                      </a:r>
                      <a:endParaRPr lang="ko-KR" sz="1200" dirty="0">
                        <a:effectLst/>
                        <a:latin typeface="Times New Roman" panose="02020603050405020304" pitchFamily="18" charset="0"/>
                        <a:ea typeface="맑은 고딕" panose="020B0503020000020004" pitchFamily="50" charset="-127"/>
                        <a:cs typeface="Times New Roman" panose="02020603050405020304" pitchFamily="18" charset="0"/>
                      </a:endParaRPr>
                    </a:p>
                    <a:p>
                      <a:pPr algn="ctr">
                        <a:spcAft>
                          <a:spcPts val="0"/>
                        </a:spcAft>
                      </a:pPr>
                      <a:r>
                        <a:rPr lang="en-US" sz="1200" dirty="0">
                          <a:effectLst/>
                          <a:latin typeface="Times New Roman" panose="02020603050405020304" pitchFamily="18" charset="0"/>
                          <a:ea typeface="맑은 고딕" panose="020B0503020000020004" pitchFamily="50" charset="-127"/>
                          <a:cs typeface="Times New Roman" panose="02020603050405020304" pitchFamily="18" charset="0"/>
                        </a:rPr>
                        <a:t>Roll Call</a:t>
                      </a:r>
                      <a:endParaRPr lang="ko-KR" sz="1200" dirty="0">
                        <a:effectLst/>
                        <a:latin typeface="Times New Roman" panose="02020603050405020304" pitchFamily="18" charset="0"/>
                        <a:ea typeface="맑은 고딕" panose="020B0503020000020004" pitchFamily="50" charset="-127"/>
                        <a:cs typeface="Times New Roman" panose="02020603050405020304" pitchFamily="18" charset="0"/>
                      </a:endParaRPr>
                    </a:p>
                    <a:p>
                      <a:pPr algn="ctr">
                        <a:spcAft>
                          <a:spcPts val="0"/>
                        </a:spcAft>
                      </a:pPr>
                      <a:r>
                        <a:rPr lang="en-US" sz="1200" dirty="0">
                          <a:effectLst/>
                          <a:latin typeface="Times New Roman" panose="02020603050405020304" pitchFamily="18" charset="0"/>
                          <a:ea typeface="맑은 고딕" panose="020B0503020000020004" pitchFamily="50" charset="-127"/>
                          <a:cs typeface="Times New Roman" panose="02020603050405020304" pitchFamily="18" charset="0"/>
                        </a:rPr>
                        <a:t>Reviewing last meeting minutes</a:t>
                      </a:r>
                      <a:endParaRPr lang="ko-KR" sz="1200" dirty="0">
                        <a:effectLst/>
                        <a:latin typeface="Times New Roman" panose="02020603050405020304" pitchFamily="18" charset="0"/>
                        <a:ea typeface="맑은 고딕" panose="020B0503020000020004" pitchFamily="50" charset="-127"/>
                        <a:cs typeface="Times New Roman" panose="02020603050405020304" pitchFamily="18" charset="0"/>
                      </a:endParaRPr>
                    </a:p>
                    <a:p>
                      <a:pPr algn="ctr">
                        <a:spcAft>
                          <a:spcPts val="0"/>
                        </a:spcAft>
                      </a:pPr>
                      <a:r>
                        <a:rPr lang="en-US" sz="1200" dirty="0">
                          <a:effectLst/>
                          <a:latin typeface="Times New Roman" panose="02020603050405020304" pitchFamily="18" charset="0"/>
                          <a:ea typeface="맑은 고딕" panose="020B0503020000020004" pitchFamily="50" charset="-127"/>
                          <a:cs typeface="Times New Roman" panose="02020603050405020304" pitchFamily="18" charset="0"/>
                        </a:rPr>
                        <a:t>(Introducing participants)</a:t>
                      </a:r>
                      <a:endParaRPr lang="ko-KR" sz="12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ko-KR" sz="1200" dirty="0">
                          <a:effectLst/>
                          <a:latin typeface="Times New Roman" panose="02020603050405020304" pitchFamily="18" charset="0"/>
                          <a:ea typeface="+mn-ea"/>
                          <a:cs typeface="Times New Roman" panose="02020603050405020304" pitchFamily="18" charset="0"/>
                        </a:rPr>
                        <a:t>WG Meeting</a:t>
                      </a:r>
                      <a:endParaRPr lang="ko-KR" altLang="ko-KR" sz="1200" dirty="0">
                        <a:effectLst/>
                        <a:latin typeface="Times New Roman" panose="02020603050405020304" pitchFamily="18" charset="0"/>
                        <a:ea typeface="+mn-ea"/>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ko-KR" sz="1200" dirty="0">
                          <a:effectLst/>
                          <a:latin typeface="Times New Roman" panose="02020603050405020304" pitchFamily="18" charset="0"/>
                          <a:ea typeface="+mn-ea"/>
                          <a:cs typeface="Times New Roman" panose="02020603050405020304" pitchFamily="18" charset="0"/>
                        </a:rPr>
                        <a:t>WG Meeting</a:t>
                      </a:r>
                      <a:endParaRPr lang="ko-KR" altLang="ko-KR" sz="1200" dirty="0">
                        <a:effectLst/>
                        <a:latin typeface="Times New Roman" panose="02020603050405020304" pitchFamily="18" charset="0"/>
                        <a:ea typeface="+mn-ea"/>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ko-KR" sz="1200" dirty="0">
                          <a:effectLst/>
                          <a:latin typeface="Times New Roman" panose="02020603050405020304" pitchFamily="18" charset="0"/>
                          <a:ea typeface="+mn-ea"/>
                          <a:cs typeface="Times New Roman" panose="02020603050405020304" pitchFamily="18" charset="0"/>
                        </a:rPr>
                        <a:t>WG Closing Plenary</a:t>
                      </a:r>
                      <a:endParaRPr lang="ko-KR" altLang="ko-KR" sz="1200" dirty="0">
                        <a:effectLst/>
                        <a:latin typeface="Times New Roman" panose="02020603050405020304" pitchFamily="18" charset="0"/>
                        <a:ea typeface="+mn-ea"/>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34176381"/>
                  </a:ext>
                </a:extLst>
              </a:tr>
              <a:tr h="587733">
                <a:tc>
                  <a:txBody>
                    <a:bodyPr/>
                    <a:lstStyle/>
                    <a:p>
                      <a:pPr algn="ctr">
                        <a:spcAft>
                          <a:spcPts val="0"/>
                        </a:spcAft>
                      </a:pPr>
                      <a:r>
                        <a:rPr lang="en-US" sz="1200" b="1" dirty="0">
                          <a:effectLst/>
                          <a:latin typeface="Times New Roman" panose="02020603050405020304" pitchFamily="18" charset="0"/>
                          <a:ea typeface="맑은 고딕" panose="020B0503020000020004" pitchFamily="50" charset="-127"/>
                          <a:cs typeface="Times New Roman" panose="02020603050405020304" pitchFamily="18" charset="0"/>
                        </a:rPr>
                        <a:t>PM-1</a:t>
                      </a:r>
                      <a:endParaRPr lang="ko-KR" sz="1200" dirty="0">
                        <a:effectLst/>
                        <a:latin typeface="Times New Roman" panose="02020603050405020304" pitchFamily="18" charset="0"/>
                        <a:ea typeface="맑은 고딕" panose="020B0503020000020004" pitchFamily="50" charset="-127"/>
                        <a:cs typeface="Times New Roman" panose="02020603050405020304" pitchFamily="18" charset="0"/>
                      </a:endParaRPr>
                    </a:p>
                    <a:p>
                      <a:pPr algn="ctr">
                        <a:spcAft>
                          <a:spcPts val="0"/>
                        </a:spcAft>
                      </a:pPr>
                      <a:r>
                        <a:rPr lang="en-US" sz="1200" b="1" dirty="0">
                          <a:effectLst/>
                          <a:latin typeface="Times New Roman" panose="02020603050405020304" pitchFamily="18" charset="0"/>
                          <a:ea typeface="맑은 고딕" panose="020B0503020000020004" pitchFamily="50" charset="-127"/>
                          <a:cs typeface="Times New Roman" panose="02020603050405020304" pitchFamily="18" charset="0"/>
                        </a:rPr>
                        <a:t>1:30 – 3:30p</a:t>
                      </a:r>
                      <a:endParaRPr lang="ko-KR" sz="12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ko-KR" sz="1200" dirty="0">
                          <a:effectLst/>
                          <a:latin typeface="Times New Roman" panose="02020603050405020304" pitchFamily="18" charset="0"/>
                          <a:ea typeface="맑은 고딕" panose="020B0503020000020004" pitchFamily="50" charset="-127"/>
                          <a:cs typeface="Times New Roman" panose="02020603050405020304" pitchFamily="18" charset="0"/>
                        </a:rPr>
                        <a:t>WG Meeting</a:t>
                      </a:r>
                      <a:endParaRPr lang="ko-KR" sz="12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ko-KR" sz="1200" dirty="0">
                          <a:effectLst/>
                          <a:latin typeface="Times New Roman" panose="02020603050405020304" pitchFamily="18" charset="0"/>
                          <a:ea typeface="+mn-ea"/>
                          <a:cs typeface="Times New Roman" panose="02020603050405020304" pitchFamily="18" charset="0"/>
                        </a:rPr>
                        <a:t>WG Meeting</a:t>
                      </a:r>
                      <a:endParaRPr lang="ko-KR" altLang="ko-KR" sz="1200" dirty="0">
                        <a:effectLst/>
                        <a:latin typeface="Times New Roman" panose="02020603050405020304" pitchFamily="18" charset="0"/>
                        <a:ea typeface="+mn-ea"/>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ko-KR" sz="1200" dirty="0">
                          <a:effectLst/>
                          <a:latin typeface="Times New Roman" panose="02020603050405020304" pitchFamily="18" charset="0"/>
                          <a:ea typeface="+mn-ea"/>
                          <a:cs typeface="Times New Roman" panose="02020603050405020304" pitchFamily="18" charset="0"/>
                        </a:rPr>
                        <a:t>WG Meeting</a:t>
                      </a:r>
                      <a:endParaRPr lang="ko-KR" altLang="ko-KR" sz="1200" dirty="0">
                        <a:effectLst/>
                        <a:latin typeface="Times New Roman" panose="02020603050405020304" pitchFamily="18" charset="0"/>
                        <a:ea typeface="+mn-ea"/>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ko-KR" altLang="ko-KR" sz="1200" dirty="0">
                        <a:effectLst/>
                        <a:latin typeface="Times New Roman" panose="02020603050405020304" pitchFamily="18" charset="0"/>
                        <a:ea typeface="+mn-ea"/>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6880794"/>
                  </a:ext>
                </a:extLst>
              </a:tr>
              <a:tr h="835115">
                <a:tc>
                  <a:txBody>
                    <a:bodyPr/>
                    <a:lstStyle/>
                    <a:p>
                      <a:pPr algn="ctr">
                        <a:spcAft>
                          <a:spcPts val="0"/>
                        </a:spcAft>
                      </a:pPr>
                      <a:r>
                        <a:rPr lang="en-US" sz="1200" b="1" dirty="0">
                          <a:effectLst/>
                          <a:latin typeface="Times New Roman" panose="02020603050405020304" pitchFamily="18" charset="0"/>
                          <a:ea typeface="맑은 고딕" panose="020B0503020000020004" pitchFamily="50" charset="-127"/>
                          <a:cs typeface="Times New Roman" panose="02020603050405020304" pitchFamily="18" charset="0"/>
                        </a:rPr>
                        <a:t>PM-2</a:t>
                      </a:r>
                      <a:endParaRPr lang="ko-KR" sz="1200" dirty="0">
                        <a:effectLst/>
                        <a:latin typeface="Times New Roman" panose="02020603050405020304" pitchFamily="18" charset="0"/>
                        <a:ea typeface="맑은 고딕" panose="020B0503020000020004" pitchFamily="50" charset="-127"/>
                        <a:cs typeface="Times New Roman" panose="02020603050405020304" pitchFamily="18" charset="0"/>
                      </a:endParaRPr>
                    </a:p>
                    <a:p>
                      <a:pPr algn="ctr">
                        <a:spcAft>
                          <a:spcPts val="0"/>
                        </a:spcAft>
                      </a:pPr>
                      <a:r>
                        <a:rPr lang="en-US" sz="1200" b="1" dirty="0">
                          <a:effectLst/>
                          <a:latin typeface="Times New Roman" panose="02020603050405020304" pitchFamily="18" charset="0"/>
                          <a:ea typeface="맑은 고딕" panose="020B0503020000020004" pitchFamily="50" charset="-127"/>
                          <a:cs typeface="Times New Roman" panose="02020603050405020304" pitchFamily="18" charset="0"/>
                        </a:rPr>
                        <a:t>4:00 – 6:00p</a:t>
                      </a:r>
                      <a:endParaRPr lang="ko-KR" sz="12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ko-KR" sz="1200" dirty="0">
                          <a:effectLst/>
                          <a:latin typeface="Times New Roman" panose="02020603050405020304" pitchFamily="18" charset="0"/>
                          <a:ea typeface="+mn-ea"/>
                          <a:cs typeface="Times New Roman" panose="02020603050405020304" pitchFamily="18" charset="0"/>
                        </a:rPr>
                        <a:t>WG Meeting</a:t>
                      </a:r>
                      <a:endParaRPr lang="ko-KR" altLang="ko-KR" sz="1200" dirty="0">
                        <a:effectLst/>
                        <a:latin typeface="Times New Roman" panose="02020603050405020304" pitchFamily="18" charset="0"/>
                        <a:ea typeface="+mn-ea"/>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ko-KR" sz="1200" dirty="0">
                          <a:effectLst/>
                          <a:latin typeface="Times New Roman" panose="02020603050405020304" pitchFamily="18" charset="0"/>
                          <a:ea typeface="+mn-ea"/>
                          <a:cs typeface="Times New Roman" panose="02020603050405020304" pitchFamily="18" charset="0"/>
                        </a:rPr>
                        <a:t>WG Meeting</a:t>
                      </a:r>
                      <a:endParaRPr lang="ko-KR" altLang="ko-KR" sz="1200" dirty="0">
                        <a:effectLst/>
                        <a:latin typeface="Times New Roman" panose="02020603050405020304" pitchFamily="18" charset="0"/>
                        <a:ea typeface="+mn-ea"/>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ko-KR" sz="1200" dirty="0">
                          <a:effectLst/>
                          <a:latin typeface="Times New Roman" panose="02020603050405020304" pitchFamily="18" charset="0"/>
                          <a:ea typeface="+mn-ea"/>
                          <a:cs typeface="Times New Roman" panose="02020603050405020304" pitchFamily="18" charset="0"/>
                        </a:rPr>
                        <a:t>WG Meeting</a:t>
                      </a:r>
                      <a:endParaRPr lang="ko-KR" altLang="ko-KR" sz="1200" dirty="0">
                        <a:effectLst/>
                        <a:latin typeface="Times New Roman" panose="02020603050405020304" pitchFamily="18" charset="0"/>
                        <a:ea typeface="+mn-ea"/>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ko-KR" sz="12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58532933"/>
                  </a:ext>
                </a:extLst>
              </a:tr>
            </a:tbl>
          </a:graphicData>
        </a:graphic>
      </p:graphicFrame>
    </p:spTree>
    <p:extLst>
      <p:ext uri="{BB962C8B-B14F-4D97-AF65-F5344CB8AC3E}">
        <p14:creationId xmlns:p14="http://schemas.microsoft.com/office/powerpoint/2010/main" val="34895616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noFill/>
          <a:ln w="9525">
            <a:noFill/>
            <a:miter lim="800000"/>
            <a:headEnd/>
            <a:tailEnd/>
          </a:ln>
        </p:spPr>
        <p:txBody>
          <a:bodyPr vert="horz" wrap="square" lIns="91440" tIns="45720" rIns="91440" bIns="45720" numCol="1" anchor="ctr" anchorCtr="0" compatLnSpc="1">
            <a:prstTxWarp prst="textNoShape">
              <a:avLst/>
            </a:prstTxWarp>
          </a:bodyPr>
          <a:lstStyle/>
          <a:p>
            <a:r>
              <a:rPr lang="en-US" altLang="ko-KR" dirty="0"/>
              <a:t>Registration and Media Recording</a:t>
            </a:r>
            <a:endParaRPr lang="ko-KR" altLang="en-US" dirty="0"/>
          </a:p>
        </p:txBody>
      </p:sp>
      <p:sp>
        <p:nvSpPr>
          <p:cNvPr id="3" name="바닥글 개체 틀 2"/>
          <p:cNvSpPr>
            <a:spLocks noGrp="1"/>
          </p:cNvSpPr>
          <p:nvPr>
            <p:ph type="ftr" sz="quarter" idx="11"/>
          </p:nvPr>
        </p:nvSpPr>
        <p:spPr/>
        <p:txBody>
          <a:bodyPr/>
          <a:lstStyle/>
          <a:p>
            <a:pPr>
              <a:defRPr/>
            </a:pPr>
            <a:r>
              <a:rPr lang="en-US"/>
              <a:t>3-18-0017-01-0000-Session #5 WG Opening Plenary</a:t>
            </a:r>
          </a:p>
        </p:txBody>
      </p:sp>
      <p:sp>
        <p:nvSpPr>
          <p:cNvPr id="4" name="슬라이드 번호 개체 틀 3"/>
          <p:cNvSpPr>
            <a:spLocks noGrp="1"/>
          </p:cNvSpPr>
          <p:nvPr>
            <p:ph type="sldNum" sz="quarter" idx="12"/>
          </p:nvPr>
        </p:nvSpPr>
        <p:spPr/>
        <p:txBody>
          <a:bodyPr/>
          <a:lstStyle/>
          <a:p>
            <a:pPr>
              <a:defRPr/>
            </a:pPr>
            <a:fld id="{2E8BD8E8-FEBE-4B48-A872-D5E72F1EB77B}" type="slidenum">
              <a:rPr lang="en-US" smtClean="0"/>
              <a:pPr>
                <a:defRPr/>
              </a:pPr>
              <a:t>7</a:t>
            </a:fld>
            <a:endParaRPr lang="en-US">
              <a:latin typeface="Myriad Pro" charset="0"/>
            </a:endParaRPr>
          </a:p>
        </p:txBody>
      </p:sp>
      <p:sp>
        <p:nvSpPr>
          <p:cNvPr id="5" name="직사각형 4"/>
          <p:cNvSpPr/>
          <p:nvPr/>
        </p:nvSpPr>
        <p:spPr>
          <a:xfrm>
            <a:off x="457200" y="889844"/>
            <a:ext cx="8229600" cy="5139869"/>
          </a:xfrm>
          <a:prstGeom prst="rect">
            <a:avLst/>
          </a:prstGeom>
        </p:spPr>
        <p:txBody>
          <a:bodyPr wrap="square">
            <a:spAutoFit/>
          </a:bodyPr>
          <a:lstStyle/>
          <a:p>
            <a:pPr marL="342900" lvl="0" indent="-342900" eaLnBrk="0" hangingPunct="0">
              <a:spcBef>
                <a:spcPct val="20000"/>
              </a:spcBef>
              <a:buFontTx/>
              <a:buChar char="•"/>
            </a:pPr>
            <a:r>
              <a:rPr lang="en-US" altLang="ko-KR" sz="2400" kern="0" dirty="0">
                <a:solidFill>
                  <a:srgbClr val="000000"/>
                </a:solidFill>
                <a:latin typeface="Arial" charset="0"/>
                <a:ea typeface="+mn-ea"/>
                <a:cs typeface="+mn-cs"/>
              </a:rPr>
              <a:t>Each Attendee must provide contact information and pay conference fee</a:t>
            </a:r>
          </a:p>
          <a:p>
            <a:pPr marL="342900" lvl="0" indent="-342900" eaLnBrk="0" hangingPunct="0">
              <a:spcBef>
                <a:spcPct val="20000"/>
              </a:spcBef>
              <a:buFontTx/>
              <a:buChar char="•"/>
            </a:pPr>
            <a:r>
              <a:rPr lang="en-US" altLang="ko-KR" sz="2400" kern="0" dirty="0">
                <a:solidFill>
                  <a:srgbClr val="3333CC"/>
                </a:solidFill>
                <a:latin typeface="Arial" charset="0"/>
                <a:ea typeface="+mn-ea"/>
                <a:cs typeface="+mn-cs"/>
              </a:rPr>
              <a:t>Conference fee</a:t>
            </a:r>
            <a:r>
              <a:rPr lang="en-US" altLang="ko-KR" sz="2400" kern="0" dirty="0">
                <a:solidFill>
                  <a:srgbClr val="000000"/>
                </a:solidFill>
                <a:latin typeface="Arial" charset="0"/>
                <a:ea typeface="+mn-ea"/>
                <a:cs typeface="+mn-cs"/>
              </a:rPr>
              <a:t> has to be </a:t>
            </a:r>
            <a:r>
              <a:rPr lang="en-US" altLang="ko-KR" sz="2400" kern="0" dirty="0">
                <a:solidFill>
                  <a:srgbClr val="3333CC"/>
                </a:solidFill>
                <a:latin typeface="Arial" charset="0"/>
                <a:ea typeface="+mn-ea"/>
                <a:cs typeface="+mn-cs"/>
              </a:rPr>
              <a:t>paid through</a:t>
            </a:r>
            <a:r>
              <a:rPr lang="en-US" altLang="ko-KR" sz="2400" kern="0" dirty="0">
                <a:solidFill>
                  <a:srgbClr val="000000"/>
                </a:solidFill>
                <a:latin typeface="Arial" charset="0"/>
                <a:ea typeface="+mn-ea"/>
                <a:cs typeface="+mn-cs"/>
              </a:rPr>
              <a:t> the </a:t>
            </a:r>
            <a:r>
              <a:rPr lang="en-US" altLang="ko-KR" sz="2400" kern="0" dirty="0">
                <a:solidFill>
                  <a:srgbClr val="3333CC"/>
                </a:solidFill>
                <a:latin typeface="Arial" charset="0"/>
                <a:ea typeface="+mn-ea"/>
                <a:cs typeface="+mn-cs"/>
              </a:rPr>
              <a:t>registration desk at the </a:t>
            </a:r>
            <a:r>
              <a:rPr lang="en-US" altLang="ko-KR" sz="2400" kern="0" dirty="0">
                <a:solidFill>
                  <a:srgbClr val="000000"/>
                </a:solidFill>
                <a:latin typeface="Arial" charset="0"/>
                <a:ea typeface="+mn-ea"/>
                <a:cs typeface="+mn-cs"/>
              </a:rPr>
              <a:t>hotel or </a:t>
            </a:r>
            <a:r>
              <a:rPr lang="en-US" altLang="ko-KR" sz="2400" kern="0" dirty="0">
                <a:solidFill>
                  <a:srgbClr val="3333CC"/>
                </a:solidFill>
                <a:latin typeface="Arial" charset="0"/>
                <a:ea typeface="+mn-ea"/>
                <a:cs typeface="+mn-cs"/>
              </a:rPr>
              <a:t>through sponsor</a:t>
            </a:r>
          </a:p>
          <a:p>
            <a:pPr marL="342900" lvl="0" indent="-342900" eaLnBrk="0" hangingPunct="0">
              <a:spcBef>
                <a:spcPct val="20000"/>
              </a:spcBef>
              <a:buFontTx/>
              <a:buChar char="•"/>
            </a:pPr>
            <a:r>
              <a:rPr lang="en-US" altLang="ko-KR" sz="2400" kern="0" dirty="0">
                <a:solidFill>
                  <a:srgbClr val="3333CC"/>
                </a:solidFill>
                <a:latin typeface="Arial" charset="0"/>
                <a:ea typeface="+mn-ea"/>
                <a:cs typeface="+mn-cs"/>
              </a:rPr>
              <a:t>Failure to pay conference fee</a:t>
            </a:r>
            <a:r>
              <a:rPr lang="en-US" altLang="ko-KR" sz="2400" kern="0" dirty="0">
                <a:solidFill>
                  <a:srgbClr val="000000"/>
                </a:solidFill>
                <a:latin typeface="Arial" charset="0"/>
                <a:ea typeface="+mn-ea"/>
                <a:cs typeface="+mn-cs"/>
              </a:rPr>
              <a:t> results in </a:t>
            </a:r>
            <a:r>
              <a:rPr lang="en-US" altLang="ko-KR" sz="2400" kern="0" dirty="0">
                <a:solidFill>
                  <a:srgbClr val="3333CC"/>
                </a:solidFill>
                <a:latin typeface="Arial" charset="0"/>
                <a:ea typeface="+mn-ea"/>
                <a:cs typeface="+mn-cs"/>
              </a:rPr>
              <a:t>loss </a:t>
            </a:r>
            <a:r>
              <a:rPr lang="en-US" altLang="ko-KR" sz="2400" kern="0" dirty="0">
                <a:solidFill>
                  <a:srgbClr val="000000"/>
                </a:solidFill>
                <a:latin typeface="Arial" charset="0"/>
                <a:ea typeface="+mn-ea"/>
                <a:cs typeface="+mn-cs"/>
              </a:rPr>
              <a:t>of credit for </a:t>
            </a:r>
            <a:r>
              <a:rPr lang="en-US" altLang="ko-KR" sz="2400" kern="0" dirty="0">
                <a:solidFill>
                  <a:srgbClr val="3333CC"/>
                </a:solidFill>
                <a:latin typeface="Arial" charset="0"/>
                <a:ea typeface="+mn-ea"/>
                <a:cs typeface="+mn-cs"/>
              </a:rPr>
              <a:t>voting rights</a:t>
            </a:r>
          </a:p>
          <a:p>
            <a:pPr marL="342900" lvl="0" indent="-342900" eaLnBrk="0" hangingPunct="0">
              <a:spcBef>
                <a:spcPct val="20000"/>
              </a:spcBef>
              <a:buFontTx/>
              <a:buChar char="•"/>
            </a:pPr>
            <a:r>
              <a:rPr lang="en-US" altLang="ko-KR" sz="2400" kern="0" dirty="0">
                <a:solidFill>
                  <a:srgbClr val="000000"/>
                </a:solidFill>
                <a:latin typeface="Arial" charset="0"/>
                <a:ea typeface="+mn-ea"/>
                <a:cs typeface="+mn-cs"/>
              </a:rPr>
              <a:t>Photography not permitted unless approved by WG Chair</a:t>
            </a:r>
          </a:p>
          <a:p>
            <a:pPr marL="342900" lvl="0" indent="-342900" eaLnBrk="0" hangingPunct="0">
              <a:spcBef>
                <a:spcPct val="20000"/>
              </a:spcBef>
              <a:buFontTx/>
              <a:buChar char="•"/>
            </a:pPr>
            <a:r>
              <a:rPr lang="en-US" altLang="ko-KR" sz="2400" kern="0" dirty="0">
                <a:solidFill>
                  <a:srgbClr val="000000"/>
                </a:solidFill>
                <a:latin typeface="Arial" charset="0"/>
                <a:ea typeface="+mn-ea"/>
                <a:cs typeface="+mn-cs"/>
              </a:rPr>
              <a:t>Audio taping of IEEE P3079 meetings is NOT allowed</a:t>
            </a:r>
          </a:p>
          <a:p>
            <a:pPr marL="342900" lvl="0" indent="-342900" eaLnBrk="0" hangingPunct="0">
              <a:spcBef>
                <a:spcPct val="20000"/>
              </a:spcBef>
              <a:buFontTx/>
              <a:buChar char="•"/>
            </a:pPr>
            <a:r>
              <a:rPr lang="en-US" altLang="ko-KR" sz="2400" kern="0" dirty="0">
                <a:solidFill>
                  <a:srgbClr val="000000"/>
                </a:solidFill>
                <a:latin typeface="Arial" charset="0"/>
                <a:ea typeface="+mn-ea"/>
                <a:cs typeface="+mn-cs"/>
              </a:rPr>
              <a:t>Media – Press and Analyst briefings</a:t>
            </a:r>
          </a:p>
          <a:p>
            <a:pPr marL="742950" lvl="1" indent="-285750" eaLnBrk="0" hangingPunct="0">
              <a:spcBef>
                <a:spcPct val="20000"/>
              </a:spcBef>
              <a:buFontTx/>
              <a:buChar char="–"/>
            </a:pPr>
            <a:r>
              <a:rPr lang="en-US" altLang="ko-KR" sz="2000" kern="0" dirty="0">
                <a:solidFill>
                  <a:srgbClr val="000000"/>
                </a:solidFill>
                <a:latin typeface="Arial" charset="0"/>
              </a:rPr>
              <a:t>Only the P3079 WG Chair is allowed to give verbal statements/interviews to the media on behalf of the IEEE P3079 working group</a:t>
            </a:r>
            <a:endParaRPr lang="en-US" altLang="ko-KR" sz="2000" kern="0" dirty="0">
              <a:solidFill>
                <a:srgbClr val="3333CC"/>
              </a:solidFill>
              <a:latin typeface="Arial" charset="0"/>
            </a:endParaRPr>
          </a:p>
        </p:txBody>
      </p:sp>
    </p:spTree>
    <p:extLst>
      <p:ext uri="{BB962C8B-B14F-4D97-AF65-F5344CB8AC3E}">
        <p14:creationId xmlns:p14="http://schemas.microsoft.com/office/powerpoint/2010/main" val="18840218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a:latin typeface="Arial" charset="0"/>
              </a:rPr>
              <a:t>Membership &amp; Anti-Trust</a:t>
            </a:r>
            <a:endParaRPr lang="ko-KR" altLang="en-US" dirty="0"/>
          </a:p>
        </p:txBody>
      </p:sp>
      <p:sp>
        <p:nvSpPr>
          <p:cNvPr id="3" name="바닥글 개체 틀 2"/>
          <p:cNvSpPr>
            <a:spLocks noGrp="1"/>
          </p:cNvSpPr>
          <p:nvPr>
            <p:ph type="ftr" sz="quarter" idx="11"/>
          </p:nvPr>
        </p:nvSpPr>
        <p:spPr/>
        <p:txBody>
          <a:bodyPr/>
          <a:lstStyle/>
          <a:p>
            <a:pPr>
              <a:defRPr/>
            </a:pPr>
            <a:r>
              <a:rPr lang="en-US"/>
              <a:t>3-18-0017-01-0000-Session #5 WG Opening Plenary</a:t>
            </a:r>
          </a:p>
        </p:txBody>
      </p:sp>
      <p:sp>
        <p:nvSpPr>
          <p:cNvPr id="4" name="슬라이드 번호 개체 틀 3"/>
          <p:cNvSpPr>
            <a:spLocks noGrp="1"/>
          </p:cNvSpPr>
          <p:nvPr>
            <p:ph type="sldNum" sz="quarter" idx="12"/>
          </p:nvPr>
        </p:nvSpPr>
        <p:spPr/>
        <p:txBody>
          <a:bodyPr/>
          <a:lstStyle/>
          <a:p>
            <a:pPr>
              <a:defRPr/>
            </a:pPr>
            <a:fld id="{2E8BD8E8-FEBE-4B48-A872-D5E72F1EB77B}" type="slidenum">
              <a:rPr lang="en-US" smtClean="0"/>
              <a:pPr>
                <a:defRPr/>
              </a:pPr>
              <a:t>8</a:t>
            </a:fld>
            <a:endParaRPr lang="en-US">
              <a:latin typeface="Myriad Pro" charset="0"/>
            </a:endParaRPr>
          </a:p>
        </p:txBody>
      </p:sp>
      <p:sp>
        <p:nvSpPr>
          <p:cNvPr id="5" name="직사각형 4"/>
          <p:cNvSpPr/>
          <p:nvPr/>
        </p:nvSpPr>
        <p:spPr>
          <a:xfrm>
            <a:off x="457200" y="990600"/>
            <a:ext cx="8229600" cy="4388894"/>
          </a:xfrm>
          <a:prstGeom prst="rect">
            <a:avLst/>
          </a:prstGeom>
        </p:spPr>
        <p:txBody>
          <a:bodyPr wrap="square">
            <a:spAutoFit/>
          </a:bodyPr>
          <a:lstStyle/>
          <a:p>
            <a:pPr marL="342900" lvl="0" indent="-342900" eaLnBrk="0" hangingPunct="0">
              <a:lnSpc>
                <a:spcPct val="150000"/>
              </a:lnSpc>
              <a:spcBef>
                <a:spcPct val="20000"/>
              </a:spcBef>
              <a:buFontTx/>
              <a:buChar char="•"/>
            </a:pPr>
            <a:r>
              <a:rPr lang="en-US" altLang="ko-KR" sz="2800" kern="0" dirty="0">
                <a:solidFill>
                  <a:srgbClr val="000000"/>
                </a:solidFill>
                <a:latin typeface="Arial" charset="0"/>
                <a:ea typeface="+mn-ea"/>
                <a:cs typeface="+mn-cs"/>
              </a:rPr>
              <a:t>Individual membership</a:t>
            </a:r>
          </a:p>
          <a:p>
            <a:pPr marL="742950" lvl="1" indent="-285750" eaLnBrk="0" hangingPunct="0">
              <a:lnSpc>
                <a:spcPct val="150000"/>
              </a:lnSpc>
              <a:spcBef>
                <a:spcPct val="20000"/>
              </a:spcBef>
              <a:buFontTx/>
              <a:buChar char="–"/>
            </a:pPr>
            <a:r>
              <a:rPr lang="en-US" altLang="ko-KR" sz="2400" kern="0" dirty="0">
                <a:solidFill>
                  <a:srgbClr val="000000"/>
                </a:solidFill>
                <a:latin typeface="Arial" charset="0"/>
              </a:rPr>
              <a:t>In all IEEE standards meetings, </a:t>
            </a:r>
            <a:r>
              <a:rPr lang="en-US" altLang="ko-KR" sz="2400" b="1" i="1" u="sng" kern="0" dirty="0">
                <a:solidFill>
                  <a:srgbClr val="3333CC"/>
                </a:solidFill>
                <a:latin typeface="Arial" charset="0"/>
              </a:rPr>
              <a:t>membership is by individual</a:t>
            </a:r>
            <a:r>
              <a:rPr lang="en-US" altLang="ko-KR" sz="2400" kern="0" dirty="0">
                <a:solidFill>
                  <a:srgbClr val="000000"/>
                </a:solidFill>
                <a:latin typeface="Arial" charset="0"/>
              </a:rPr>
              <a:t>, hence you do </a:t>
            </a:r>
            <a:r>
              <a:rPr lang="en-US" altLang="ko-KR" sz="2400" b="1" kern="0" dirty="0">
                <a:solidFill>
                  <a:srgbClr val="3333CC"/>
                </a:solidFill>
                <a:latin typeface="Arial" charset="0"/>
              </a:rPr>
              <a:t>not</a:t>
            </a:r>
            <a:r>
              <a:rPr lang="en-US" altLang="ko-KR" sz="2400" kern="0" dirty="0">
                <a:solidFill>
                  <a:srgbClr val="000000"/>
                </a:solidFill>
                <a:latin typeface="Arial" charset="0"/>
              </a:rPr>
              <a:t> represent a </a:t>
            </a:r>
            <a:r>
              <a:rPr lang="en-US" altLang="ko-KR" sz="2400" b="1" kern="0" dirty="0">
                <a:solidFill>
                  <a:srgbClr val="3333CC"/>
                </a:solidFill>
                <a:latin typeface="Arial" charset="0"/>
              </a:rPr>
              <a:t>company or organization</a:t>
            </a:r>
            <a:r>
              <a:rPr lang="en-US" altLang="ko-KR" sz="2400" kern="0" dirty="0">
                <a:solidFill>
                  <a:srgbClr val="000000"/>
                </a:solidFill>
                <a:latin typeface="Arial" charset="0"/>
              </a:rPr>
              <a:t>.</a:t>
            </a:r>
          </a:p>
          <a:p>
            <a:pPr marL="342900" lvl="0" indent="-342900" eaLnBrk="0" hangingPunct="0">
              <a:lnSpc>
                <a:spcPct val="150000"/>
              </a:lnSpc>
              <a:spcBef>
                <a:spcPct val="20000"/>
              </a:spcBef>
              <a:buFontTx/>
              <a:buChar char="•"/>
            </a:pPr>
            <a:r>
              <a:rPr lang="en-US" altLang="ko-KR" sz="2800" kern="0" dirty="0">
                <a:solidFill>
                  <a:srgbClr val="000000"/>
                </a:solidFill>
                <a:latin typeface="Arial" charset="0"/>
                <a:ea typeface="+mn-ea"/>
                <a:cs typeface="+mn-cs"/>
              </a:rPr>
              <a:t>Anti-Trust laws</a:t>
            </a:r>
          </a:p>
          <a:p>
            <a:pPr marL="742950" lvl="1" indent="-285750" eaLnBrk="0" hangingPunct="0">
              <a:lnSpc>
                <a:spcPct val="150000"/>
              </a:lnSpc>
              <a:spcBef>
                <a:spcPct val="20000"/>
              </a:spcBef>
              <a:buFontTx/>
              <a:buChar char="–"/>
            </a:pPr>
            <a:r>
              <a:rPr lang="en-US" altLang="ko-KR" sz="2400" kern="0" dirty="0">
                <a:solidFill>
                  <a:srgbClr val="000000"/>
                </a:solidFill>
                <a:latin typeface="Arial" charset="0"/>
              </a:rPr>
              <a:t>The Anti-Trust laws forbid the </a:t>
            </a:r>
            <a:r>
              <a:rPr lang="en-US" altLang="ko-KR" sz="2400" b="1" i="1" u="sng" kern="0" dirty="0">
                <a:solidFill>
                  <a:srgbClr val="3333CC"/>
                </a:solidFill>
                <a:latin typeface="Arial" charset="0"/>
              </a:rPr>
              <a:t>discussion of prices</a:t>
            </a:r>
            <a:r>
              <a:rPr lang="en-US" altLang="ko-KR" sz="2400" kern="0" dirty="0">
                <a:solidFill>
                  <a:srgbClr val="000000"/>
                </a:solidFill>
                <a:latin typeface="Arial" charset="0"/>
              </a:rPr>
              <a:t> within our meetings.</a:t>
            </a:r>
          </a:p>
        </p:txBody>
      </p:sp>
    </p:spTree>
    <p:extLst>
      <p:ext uri="{BB962C8B-B14F-4D97-AF65-F5344CB8AC3E}">
        <p14:creationId xmlns:p14="http://schemas.microsoft.com/office/powerpoint/2010/main" val="261024000"/>
      </p:ext>
    </p:extLst>
  </p:cSld>
  <p:clrMapOvr>
    <a:masterClrMapping/>
  </p:clrMapOvr>
</p:sld>
</file>

<file path=ppt/theme/theme1.xml><?xml version="1.0" encoding="utf-8"?>
<a:theme xmlns:a="http://schemas.openxmlformats.org/drawingml/2006/main" name="IEEE-SA Powerpoint Template">
  <a:themeElements>
    <a:clrScheme name="Blank Presentation 1">
      <a:dk1>
        <a:srgbClr val="000000"/>
      </a:dk1>
      <a:lt1>
        <a:srgbClr val="FFFFFF"/>
      </a:lt1>
      <a:dk2>
        <a:srgbClr val="000000"/>
      </a:dk2>
      <a:lt2>
        <a:srgbClr val="A6B4AC"/>
      </a:lt2>
      <a:accent1>
        <a:srgbClr val="0066A1"/>
      </a:accent1>
      <a:accent2>
        <a:srgbClr val="009FDA"/>
      </a:accent2>
      <a:accent3>
        <a:srgbClr val="FFFFFF"/>
      </a:accent3>
      <a:accent4>
        <a:srgbClr val="000000"/>
      </a:accent4>
      <a:accent5>
        <a:srgbClr val="AAB8CD"/>
      </a:accent5>
      <a:accent6>
        <a:srgbClr val="0090C5"/>
      </a:accent6>
      <a:hlink>
        <a:srgbClr val="CC1239"/>
      </a:hlink>
      <a:folHlink>
        <a:srgbClr val="FDC82F"/>
      </a:folHlink>
    </a:clrScheme>
    <a:fontScheme name="Blank Presentation">
      <a:majorFont>
        <a:latin typeface="Verdana"/>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accent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accent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ea typeface="ＭＳ Ｐゴシック" pitchFamily="34" charset="-128"/>
          </a:defRPr>
        </a:defPPr>
      </a:lstStyle>
    </a:lnDef>
  </a:objectDefaults>
  <a:extraClrSchemeLst>
    <a:extraClrScheme>
      <a:clrScheme name="Blank Presentation 1">
        <a:dk1>
          <a:srgbClr val="000000"/>
        </a:dk1>
        <a:lt1>
          <a:srgbClr val="FFFFFF"/>
        </a:lt1>
        <a:dk2>
          <a:srgbClr val="000000"/>
        </a:dk2>
        <a:lt2>
          <a:srgbClr val="A6B4AC"/>
        </a:lt2>
        <a:accent1>
          <a:srgbClr val="0066A1"/>
        </a:accent1>
        <a:accent2>
          <a:srgbClr val="009FDA"/>
        </a:accent2>
        <a:accent3>
          <a:srgbClr val="FFFFFF"/>
        </a:accent3>
        <a:accent4>
          <a:srgbClr val="000000"/>
        </a:accent4>
        <a:accent5>
          <a:srgbClr val="AAB8CD"/>
        </a:accent5>
        <a:accent6>
          <a:srgbClr val="0090C5"/>
        </a:accent6>
        <a:hlink>
          <a:srgbClr val="CC1239"/>
        </a:hlink>
        <a:folHlink>
          <a:srgbClr val="FDC82F"/>
        </a:folHlink>
      </a:clrScheme>
      <a:clrMap bg1="lt1" tx1="dk1" bg2="lt2" tx2="dk2" accent1="accent1" accent2="accent2" accent3="accent3" accent4="accent4" accent5="accent5" accent6="accent6" hlink="hlink" folHlink="folHlink"/>
    </a:extraClrScheme>
    <a:extraClrScheme>
      <a:clrScheme name="Blank Presentation 2">
        <a:dk1>
          <a:srgbClr val="A6B4AC"/>
        </a:dk1>
        <a:lt1>
          <a:srgbClr val="FFFFFF"/>
        </a:lt1>
        <a:dk2>
          <a:srgbClr val="000000"/>
        </a:dk2>
        <a:lt2>
          <a:srgbClr val="FFFFFF"/>
        </a:lt2>
        <a:accent1>
          <a:srgbClr val="0066A1"/>
        </a:accent1>
        <a:accent2>
          <a:srgbClr val="009FDA"/>
        </a:accent2>
        <a:accent3>
          <a:srgbClr val="AAAAAA"/>
        </a:accent3>
        <a:accent4>
          <a:srgbClr val="DADADA"/>
        </a:accent4>
        <a:accent5>
          <a:srgbClr val="AAB8CD"/>
        </a:accent5>
        <a:accent6>
          <a:srgbClr val="0090C5"/>
        </a:accent6>
        <a:hlink>
          <a:srgbClr val="CC1239"/>
        </a:hlink>
        <a:folHlink>
          <a:srgbClr val="FDC82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테마">
  <a:themeElements>
    <a:clrScheme name="Office 테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IEEE-SA Powerpoint Template</Template>
  <TotalTime>4219</TotalTime>
  <Words>1274</Words>
  <Application>Microsoft Office PowerPoint</Application>
  <PresentationFormat>화면 슬라이드 쇼(4:3)</PresentationFormat>
  <Paragraphs>221</Paragraphs>
  <Slides>24</Slides>
  <Notes>1</Notes>
  <HiddenSlides>0</HiddenSlides>
  <MMClips>0</MMClips>
  <ScaleCrop>false</ScaleCrop>
  <HeadingPairs>
    <vt:vector size="6" baseType="variant">
      <vt:variant>
        <vt:lpstr>사용한 글꼴</vt:lpstr>
      </vt:variant>
      <vt:variant>
        <vt:i4>11</vt:i4>
      </vt:variant>
      <vt:variant>
        <vt:lpstr>테마</vt:lpstr>
      </vt:variant>
      <vt:variant>
        <vt:i4>3</vt:i4>
      </vt:variant>
      <vt:variant>
        <vt:lpstr>슬라이드 제목</vt:lpstr>
      </vt:variant>
      <vt:variant>
        <vt:i4>24</vt:i4>
      </vt:variant>
    </vt:vector>
  </HeadingPairs>
  <TitlesOfParts>
    <vt:vector size="38" baseType="lpstr">
      <vt:lpstr>Geneva</vt:lpstr>
      <vt:lpstr>MS Gothic</vt:lpstr>
      <vt:lpstr>ＭＳ Ｐゴシック</vt:lpstr>
      <vt:lpstr>游ゴシック</vt:lpstr>
      <vt:lpstr>굴림</vt:lpstr>
      <vt:lpstr>맑은 고딕</vt:lpstr>
      <vt:lpstr>Arial</vt:lpstr>
      <vt:lpstr>Calibri</vt:lpstr>
      <vt:lpstr>Myriad Pro</vt:lpstr>
      <vt:lpstr>Times New Roman</vt:lpstr>
      <vt:lpstr>Verdana</vt:lpstr>
      <vt:lpstr>IEEE-SA Powerpoint Template</vt:lpstr>
      <vt:lpstr>Office 테마</vt:lpstr>
      <vt:lpstr>1_Office 테마</vt:lpstr>
      <vt:lpstr>PowerPoint 프레젠테이션</vt:lpstr>
      <vt:lpstr>Compliance with  IEEE Standards Policies and Procedures</vt:lpstr>
      <vt:lpstr>IEEE P3079 HMD Based 3D Content Motion Sickness Reducing Technology Dongil Dillon Seo, dillon@volercreative</vt:lpstr>
      <vt:lpstr>Attendance</vt:lpstr>
      <vt:lpstr>Attendance</vt:lpstr>
      <vt:lpstr>Miscellaneous Meeting Logistics</vt:lpstr>
      <vt:lpstr>Session Time and Location</vt:lpstr>
      <vt:lpstr>Registration and Media Recording</vt:lpstr>
      <vt:lpstr>Membership &amp; Anti-Trust</vt:lpstr>
      <vt:lpstr>PowerPoint 프레젠테이션</vt:lpstr>
      <vt:lpstr>Participants, Patents, and Duty to Inform</vt:lpstr>
      <vt:lpstr>Call for Potentially Essential Patents</vt:lpstr>
      <vt:lpstr>Participation in IEEE P3079 Meetings</vt:lpstr>
      <vt:lpstr>Other Guidelines for IEEE WG Meetings</vt:lpstr>
      <vt:lpstr>Copyright</vt:lpstr>
      <vt:lpstr>Work Status</vt:lpstr>
      <vt:lpstr>Objectives for the July Meeting</vt:lpstr>
      <vt:lpstr>Future Sessions – 2018</vt:lpstr>
      <vt:lpstr>Information of Next Meeting Area</vt:lpstr>
      <vt:lpstr>Information of Next Meeting Area</vt:lpstr>
      <vt:lpstr>Information of Next Meeting Area</vt:lpstr>
      <vt:lpstr>Information of Residences</vt:lpstr>
      <vt:lpstr>Future Sessions – 2019</vt:lpstr>
      <vt:lpstr>PowerPoint 프레젠테이션</vt:lpstr>
    </vt:vector>
  </TitlesOfParts>
  <Company>IEEE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Cover Page Using a Light Image</dc:title>
  <dc:creator>jkenny</dc:creator>
  <cp:lastModifiedBy>Jeong Sangkwon</cp:lastModifiedBy>
  <cp:revision>153</cp:revision>
  <dcterms:created xsi:type="dcterms:W3CDTF">2014-10-13T13:02:20Z</dcterms:created>
  <dcterms:modified xsi:type="dcterms:W3CDTF">2018-04-20T07:13:14Z</dcterms:modified>
</cp:coreProperties>
</file>