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5"/>
  </p:notesMasterIdLst>
  <p:handoutMasterIdLst>
    <p:handoutMasterId r:id="rId26"/>
  </p:handoutMasterIdLst>
  <p:sldIdLst>
    <p:sldId id="325" r:id="rId4"/>
    <p:sldId id="365" r:id="rId5"/>
    <p:sldId id="366" r:id="rId6"/>
    <p:sldId id="375" r:id="rId7"/>
    <p:sldId id="395" r:id="rId8"/>
    <p:sldId id="414" r:id="rId9"/>
    <p:sldId id="433" r:id="rId10"/>
    <p:sldId id="440" r:id="rId11"/>
    <p:sldId id="434" r:id="rId12"/>
    <p:sldId id="441" r:id="rId13"/>
    <p:sldId id="435" r:id="rId14"/>
    <p:sldId id="436" r:id="rId15"/>
    <p:sldId id="437" r:id="rId16"/>
    <p:sldId id="422" r:id="rId17"/>
    <p:sldId id="393" r:id="rId18"/>
    <p:sldId id="438" r:id="rId19"/>
    <p:sldId id="439" r:id="rId20"/>
    <p:sldId id="399" r:id="rId21"/>
    <p:sldId id="432" r:id="rId22"/>
    <p:sldId id="409" r:id="rId23"/>
    <p:sldId id="356" r:id="rId2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138" d="100"/>
          <a:sy n="138" d="100"/>
        </p:scale>
        <p:origin x="19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3079-18-0040-00-0000-Session-6-WG-Closing-Plenary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[IEEE</a:t>
            </a:r>
            <a:r>
              <a:rPr lang="ko-KR" altLang="en-US" dirty="0"/>
              <a:t> </a:t>
            </a:r>
            <a:r>
              <a:rPr lang="en-US" altLang="ko-KR" dirty="0"/>
              <a:t>P3079</a:t>
            </a:r>
            <a:r>
              <a:rPr lang="ko-KR" altLang="en-US" dirty="0"/>
              <a:t> </a:t>
            </a:r>
            <a:r>
              <a:rPr lang="en-US" altLang="ko-KR" dirty="0"/>
              <a:t>Session</a:t>
            </a:r>
            <a:r>
              <a:rPr lang="ko-KR" altLang="en-US" dirty="0"/>
              <a:t> </a:t>
            </a:r>
            <a:r>
              <a:rPr lang="en-US" altLang="ko-KR" dirty="0"/>
              <a:t>#6</a:t>
            </a:r>
            <a:r>
              <a:rPr lang="ko-KR" altLang="en-US" dirty="0"/>
              <a:t> </a:t>
            </a:r>
            <a:r>
              <a:rPr lang="en-US" altLang="ko-KR" dirty="0"/>
              <a:t>WG</a:t>
            </a:r>
            <a:r>
              <a:rPr lang="ko-KR" altLang="en-US" dirty="0"/>
              <a:t> </a:t>
            </a:r>
            <a:r>
              <a:rPr lang="en-US" altLang="ko-KR" dirty="0"/>
              <a:t>Closing</a:t>
            </a:r>
            <a:r>
              <a:rPr lang="ko-KR" altLang="en-US" dirty="0"/>
              <a:t> </a:t>
            </a:r>
            <a:r>
              <a:rPr lang="en-US" altLang="ko-KR" dirty="0"/>
              <a:t>Plenary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4343400" cy="828675"/>
          </a:xfrm>
        </p:spPr>
        <p:txBody>
          <a:bodyPr/>
          <a:lstStyle/>
          <a:p>
            <a:r>
              <a:rPr lang="en-US" dirty="0"/>
              <a:t>[Peter Jeong / JoyFun]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35333"/>
            <a:ext cx="8686800" cy="41556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 to approve the ‘3079-18-0038-00-0001-Clinical measurement protocol for VR sickness prediction.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Son,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Yoo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, Kwan-</a:t>
            </a:r>
            <a:r>
              <a:rPr lang="en-US" altLang="ko-KR" sz="24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Hee</a:t>
            </a: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07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</a:p>
          <a:p>
            <a:pPr eaLnBrk="0" hangingPunct="0">
              <a:tabLst>
                <a:tab pos="1271588" algn="l"/>
              </a:tabLst>
              <a:defRPr/>
            </a:pPr>
            <a:endParaRPr lang="en-US" altLang="ko-KR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412845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meeting minutes ‘3079-18-0036-00-0002-Requirement specifications for design and implement VR content reducing VR sickness.’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Lee,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Yoo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, Kwan-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Hee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3162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‘3079-18-0037-00-0002-Technical issues of 360o VR Scene on Web environment.’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Yoo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, Kwan-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Hee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Lee,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36084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meeting minutes ‘3079-18-0035-00-0003-Network Diagrams for HMD Based VR Service.’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Jeong,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SangKwon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Son,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05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78221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5632A-77EB-45DC-ACBE-8DB6EFBD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Attendees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F7AEEB-8A72-4431-B696-629E7FCC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D9966E-82BF-4B1B-B2B1-F4293B1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9AB158F-60BA-45E4-A5F6-0FC698B5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59064"/>
              </p:ext>
            </p:extLst>
          </p:nvPr>
        </p:nvGraphicFramePr>
        <p:xfrm>
          <a:off x="762000" y="1219198"/>
          <a:ext cx="7239000" cy="4038600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9133491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375701150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Seo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Dongil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Dillon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VoleRCreative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4439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Jeong, Sangkwon Peter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JoyFun Inc.,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168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Lee,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Beom-Ryeol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ETRI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0449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Kang, Hyun-Sam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JoyFun Inc.,</a:t>
                      </a: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5369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Kang. Suk-Ju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Sogang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82422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Yoo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, Kwan-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Hee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Chungbuk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National University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49283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Kim, 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Namgi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Kyonggi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18807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Son, 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Wookho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ETRI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0547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Kim, 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Hak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-Gu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KAIST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06591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Kim, Soo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IEEE-SA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87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0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D31F89-9171-4646-B447-5404334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2018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C2660-401A-4D25-B89E-044ADA4E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64E470-05AA-4AC4-BC6B-69D3D668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610600" cy="53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200000"/>
              </a:lnSpc>
            </a:pPr>
            <a:r>
              <a:rPr lang="en-US" sz="2400" b="1" kern="0" dirty="0">
                <a:solidFill>
                  <a:srgbClr val="FF0000"/>
                </a:solidFill>
                <a:latin typeface="Times New Roman"/>
              </a:rPr>
              <a:t>October 08-11, 2018, 1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</a:rPr>
              <a:t>Fusionopolis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</a:rPr>
              <a:t> Walk #04-07 South Tower, Solaris, (IEEE-SA Office), Singapore, </a:t>
            </a: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Singapore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5E6E10-AD74-4B00-8EB0-39ED9BEA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58512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3079-18-0030-01-0000-Session #6 WG Opening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A20918-36C0-405F-8F8F-B7D02FAB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22649"/>
            <a:ext cx="8153400" cy="51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30228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3079-18-0030-01-0000-Session #6 WG Opening 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621C531-746A-4D80-A112-91D96D204F21}"/>
              </a:ext>
            </a:extLst>
          </p:cNvPr>
          <p:cNvGrpSpPr/>
          <p:nvPr/>
        </p:nvGrpSpPr>
        <p:grpSpPr>
          <a:xfrm>
            <a:off x="1143000" y="610842"/>
            <a:ext cx="6994905" cy="5636315"/>
            <a:chOff x="1828800" y="901147"/>
            <a:chExt cx="6994905" cy="5636315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B68963F-050D-4810-AB01-E4567BE16E10}"/>
                </a:ext>
              </a:extLst>
            </p:cNvPr>
            <p:cNvGrpSpPr/>
            <p:nvPr/>
          </p:nvGrpSpPr>
          <p:grpSpPr>
            <a:xfrm>
              <a:off x="1828800" y="901147"/>
              <a:ext cx="6994905" cy="5636315"/>
              <a:chOff x="998347" y="855988"/>
              <a:chExt cx="7147305" cy="5764301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7B72C912-DD7E-4087-8DF0-129728200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47" y="855988"/>
                <a:ext cx="7147305" cy="5764301"/>
              </a:xfrm>
              <a:prstGeom prst="rect">
                <a:avLst/>
              </a:prstGeom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820B9A0C-DF28-4936-A16D-C81D28D939E8}"/>
                  </a:ext>
                </a:extLst>
              </p:cNvPr>
              <p:cNvSpPr/>
              <p:nvPr/>
            </p:nvSpPr>
            <p:spPr>
              <a:xfrm>
                <a:off x="2667000" y="4800600"/>
                <a:ext cx="457200" cy="152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2F5FBD5-02F5-4A3D-9475-27E1BE21EE8B}"/>
                </a:ext>
              </a:extLst>
            </p:cNvPr>
            <p:cNvSpPr/>
            <p:nvPr/>
          </p:nvSpPr>
          <p:spPr>
            <a:xfrm>
              <a:off x="8063024" y="4907191"/>
              <a:ext cx="447451" cy="2486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25770-C983-41DD-A5C8-416F4D811CAD}"/>
                </a:ext>
              </a:extLst>
            </p:cNvPr>
            <p:cNvSpPr txBox="1"/>
            <p:nvPr/>
          </p:nvSpPr>
          <p:spPr>
            <a:xfrm>
              <a:off x="7859388" y="5156495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solidFill>
                    <a:srgbClr val="FF0000"/>
                  </a:solidFill>
                </a:rPr>
                <a:t>창이 공항</a:t>
              </a:r>
            </a:p>
          </p:txBody>
        </p:sp>
      </p:grp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2E0BAEB-9E3F-4CAB-82E8-D5089363446B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1573726" y="4542379"/>
            <a:ext cx="12023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34E5B4-9D02-48D2-A158-5064C3C26DBA}"/>
              </a:ext>
            </a:extLst>
          </p:cNvPr>
          <p:cNvSpPr txBox="1"/>
          <p:nvPr/>
        </p:nvSpPr>
        <p:spPr>
          <a:xfrm>
            <a:off x="76200" y="4311546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9</a:t>
            </a:r>
            <a:r>
              <a:rPr lang="ko-KR" altLang="en-US" sz="1200" dirty="0">
                <a:solidFill>
                  <a:srgbClr val="FF0000"/>
                </a:solidFill>
              </a:rPr>
              <a:t>호선 </a:t>
            </a:r>
            <a:r>
              <a:rPr lang="en-US" altLang="ko-KR" sz="1200" dirty="0">
                <a:solidFill>
                  <a:srgbClr val="FF0000"/>
                </a:solidFill>
              </a:rPr>
              <a:t>Circle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Line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One-north </a:t>
            </a:r>
            <a:r>
              <a:rPr lang="ko-KR" altLang="en-US" sz="1200" dirty="0">
                <a:solidFill>
                  <a:srgbClr val="FF0000"/>
                </a:solidFill>
              </a:rPr>
              <a:t>역</a:t>
            </a:r>
          </a:p>
        </p:txBody>
      </p:sp>
    </p:spTree>
    <p:extLst>
      <p:ext uri="{BB962C8B-B14F-4D97-AF65-F5344CB8AC3E}">
        <p14:creationId xmlns:p14="http://schemas.microsoft.com/office/powerpoint/2010/main" val="240762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95C54-EE0A-4E97-AC4C-188F62E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Meeting</a:t>
            </a:r>
            <a:r>
              <a:rPr lang="ko-KR" altLang="en-US" dirty="0"/>
              <a:t> </a:t>
            </a:r>
            <a:r>
              <a:rPr lang="en-US" altLang="ko-KR" dirty="0"/>
              <a:t>Location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2F2CFB-E67C-463E-B380-3F8C0C7C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B87D1E-906D-4D17-BDD2-D28019A8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1549AA-871B-4E2D-90DB-2BE7685C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3" y="800100"/>
            <a:ext cx="87006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Location: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n-US" sz="2000" kern="0" dirty="0">
                <a:latin typeface="Arial" charset="0"/>
              </a:rPr>
              <a:t>1 </a:t>
            </a:r>
            <a:r>
              <a:rPr lang="en-US" sz="2000" kern="0" dirty="0" err="1">
                <a:latin typeface="Arial" charset="0"/>
              </a:rPr>
              <a:t>Fusionopolis</a:t>
            </a:r>
            <a:r>
              <a:rPr lang="en-US" sz="2000" kern="0" dirty="0">
                <a:latin typeface="Arial" charset="0"/>
              </a:rPr>
              <a:t> Walk #04-07 South Tower, Solaris, (IEEE-SA Office), Singapore, Singapore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WG Documents: https://mentor.ieee.org/3079/documents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Food and Beverages:</a:t>
            </a:r>
          </a:p>
          <a:p>
            <a:pPr lvl="1">
              <a:lnSpc>
                <a:spcPct val="150000"/>
              </a:lnSpc>
            </a:pPr>
            <a:r>
              <a:rPr lang="en-US" sz="1800" kern="0" dirty="0">
                <a:latin typeface="Arial" charset="0"/>
              </a:rPr>
              <a:t>Lunch Time: 12:30PM –1:30PM</a:t>
            </a:r>
          </a:p>
          <a:p>
            <a:pPr lvl="1">
              <a:lnSpc>
                <a:spcPct val="150000"/>
              </a:lnSpc>
            </a:pPr>
            <a:r>
              <a:rPr lang="en-US" sz="1800" kern="0" dirty="0">
                <a:latin typeface="Arial" charset="0"/>
              </a:rPr>
              <a:t>Afternoon Coffee break: 3:30PM-4:00PM</a:t>
            </a:r>
          </a:p>
        </p:txBody>
      </p:sp>
    </p:spTree>
    <p:extLst>
      <p:ext uri="{BB962C8B-B14F-4D97-AF65-F5344CB8AC3E}">
        <p14:creationId xmlns:p14="http://schemas.microsoft.com/office/powerpoint/2010/main" val="75981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29922-05EA-49EA-93FD-61280EFD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 of Residences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56C9AF-C647-447B-90F5-CED4A455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1B2B6E-24DE-4D4B-93FA-BB0B8F86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B4BF5C-71D1-4D4B-BC16-0136A059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D31F89-9171-4646-B447-5404334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2019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C2660-401A-4D25-B89E-044ADA4E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5E6E10-AD74-4B00-8EB0-39ED9BEA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EF9049-D236-4B89-957C-296AAF9B7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January 28- February 01, 2019, Busan</a:t>
            </a:r>
            <a:r>
              <a:rPr lang="es-ES" altLang="ko-KR" sz="2400" b="1" kern="0" dirty="0">
                <a:solidFill>
                  <a:srgbClr val="3333CC"/>
                </a:solidFill>
                <a:latin typeface="Times New Roman"/>
              </a:rPr>
              <a:t>, Korea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April 22-26, 2019, 3 Park Avenue, (​IEEE-SA Office), New York City, New York 10016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July 8-12, 2019, </a:t>
            </a:r>
            <a:r>
              <a:rPr lang="es-ES" altLang="ko-KR" sz="2400" b="1" kern="0" dirty="0">
                <a:solidFill>
                  <a:srgbClr val="0000FF"/>
                </a:solidFill>
                <a:latin typeface="Times New Roman"/>
              </a:rPr>
              <a:t>IEEE Technology Centre GmbH, (​</a:t>
            </a: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IEEE-SA Office), </a:t>
            </a:r>
            <a:r>
              <a:rPr lang="es-ES" altLang="ko-KR" sz="2400" b="1" kern="0" dirty="0">
                <a:solidFill>
                  <a:srgbClr val="0000FF"/>
                </a:solidFill>
                <a:latin typeface="Times New Roman"/>
              </a:rPr>
              <a:t>Heinestrabe 30, 1020 Vienna Austria</a:t>
            </a:r>
            <a:endParaRPr lang="en-US" altLang="ko-KR" sz="2000" b="1" kern="0" dirty="0">
              <a:solidFill>
                <a:srgbClr val="0066A1"/>
              </a:solidFill>
              <a:latin typeface="Times New Roman"/>
            </a:endParaRPr>
          </a:p>
          <a:p>
            <a:pPr lvl="0">
              <a:lnSpc>
                <a:spcPct val="150000"/>
              </a:lnSpc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October 07-11, 2019, Danang(TBC), Vietnam</a:t>
            </a:r>
            <a:endParaRPr lang="en-US" altLang="ko-KR" sz="1600" kern="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90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27366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IEEE 3079 Session #6 WG Closing Plenary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2018-07-19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Jeong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dillon@volercreative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1ED674-1241-4F05-88B4-474F1F02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Session Time and Location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BC99F8-D7CB-48D8-8984-2577769A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D6684153-A107-49A7-B9AA-D9A16758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81" y="5353694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※ Location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Default Meeting Room: </a:t>
            </a:r>
            <a:r>
              <a:rPr lang="es-E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Library Conference Room, 10662 Los Vaqueros Circle, Los Alamitos</a:t>
            </a: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CF71913-8BEB-42CA-8C3A-EB7BD2B96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92148"/>
              </p:ext>
            </p:extLst>
          </p:nvPr>
        </p:nvGraphicFramePr>
        <p:xfrm>
          <a:off x="837281" y="1158444"/>
          <a:ext cx="7468518" cy="3842348"/>
        </p:xfrm>
        <a:graphic>
          <a:graphicData uri="http://schemas.openxmlformats.org/drawingml/2006/table">
            <a:tbl>
              <a:tblPr firstRow="1" firstCol="1" bandRow="1"/>
              <a:tblGrid>
                <a:gridCol w="1004914">
                  <a:extLst>
                    <a:ext uri="{9D8B030D-6E8A-4147-A177-3AD203B41FA5}">
                      <a16:colId xmlns:a16="http://schemas.microsoft.com/office/drawing/2014/main" val="385184775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1987718144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1701110979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2964742883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679344801"/>
                    </a:ext>
                  </a:extLst>
                </a:gridCol>
              </a:tblGrid>
              <a:tr h="531567">
                <a:tc>
                  <a:txBody>
                    <a:bodyPr/>
                    <a:lstStyle/>
                    <a:p>
                      <a:endParaRPr lang="ko-K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(July 16,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July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17, 2018)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July 18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Thursday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July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19, 2018)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754"/>
                  </a:ext>
                </a:extLst>
              </a:tr>
              <a:tr h="722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9:00-10:30a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Registration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8669"/>
                  </a:ext>
                </a:extLst>
              </a:tr>
              <a:tr h="1165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11:00-12:30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Open Plenary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Roll Call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Reviewing last meeting minutes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(Introducing participants)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Closing Plenary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76381"/>
                  </a:ext>
                </a:extLst>
              </a:tr>
              <a:tr h="587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1:30 – 3:00p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0794"/>
                  </a:ext>
                </a:extLst>
              </a:tr>
              <a:tr h="83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3:30 – 4:45p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3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22275" y="2959100"/>
            <a:ext cx="8270875" cy="685800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WG Motions  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41195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6998"/>
            <a:ext cx="8686800" cy="32322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‘3079-18-0034-00-0000-Session-06-Agenda.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, Dong-Il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Jeong, Sangkwon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07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1305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Meeting minutes ‘3079-18-0029-00-0000-Session-05-WG-Meetingminutes.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, Dong-Il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Jeong, Sangkwon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07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51889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50886"/>
            <a:ext cx="8686800" cy="29245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to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approve the election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of 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editor for the Standard Document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Electing Lee, </a:t>
            </a:r>
            <a:r>
              <a:rPr lang="en-US" altLang="zh-HK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Beom-Ryeol</a:t>
            </a: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94696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‘3079-18-0031-00-0004-Motion Blur Measurement System for VR Head Mounted Displays.’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Kang, Suk-Ju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Son,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Wookho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07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3475760124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4782</TotalTime>
  <Words>902</Words>
  <Application>Microsoft Office PowerPoint</Application>
  <PresentationFormat>화면 슬라이드 쇼(4:3)</PresentationFormat>
  <Paragraphs>225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6" baseType="lpstr">
      <vt:lpstr>Geneva</vt:lpstr>
      <vt:lpstr>ＭＳ Ｐゴシック</vt:lpstr>
      <vt:lpstr>新細明體</vt:lpstr>
      <vt:lpstr>新細明體</vt:lpstr>
      <vt:lpstr>游ゴシック</vt:lpstr>
      <vt:lpstr>굴림</vt:lpstr>
      <vt:lpstr>맑은 고딕</vt:lpstr>
      <vt:lpstr>Arial</vt:lpstr>
      <vt:lpstr>Calibri</vt:lpstr>
      <vt:lpstr>Myriad Pro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Dongil Dillon Seo, dillon@volercreative</vt:lpstr>
      <vt:lpstr>Session Time and Location</vt:lpstr>
      <vt:lpstr>WG Motions  </vt:lpstr>
      <vt:lpstr>WG Motion</vt:lpstr>
      <vt:lpstr>WG Motion</vt:lpstr>
      <vt:lpstr>WG Motion</vt:lpstr>
      <vt:lpstr>WG Motion</vt:lpstr>
      <vt:lpstr>WG Motion</vt:lpstr>
      <vt:lpstr>WG Motion</vt:lpstr>
      <vt:lpstr>WG Motion</vt:lpstr>
      <vt:lpstr>WG Motion</vt:lpstr>
      <vt:lpstr>Attendees</vt:lpstr>
      <vt:lpstr>Future Sessions – 2018</vt:lpstr>
      <vt:lpstr>Information of Next Meeting Area</vt:lpstr>
      <vt:lpstr>Information of Next Meeting Area</vt:lpstr>
      <vt:lpstr>Meeting Location</vt:lpstr>
      <vt:lpstr>Information of Residences</vt:lpstr>
      <vt:lpstr>Future Sessions – 2019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198</cp:revision>
  <cp:lastPrinted>2018-02-28T09:01:45Z</cp:lastPrinted>
  <dcterms:created xsi:type="dcterms:W3CDTF">2014-10-13T13:02:20Z</dcterms:created>
  <dcterms:modified xsi:type="dcterms:W3CDTF">2018-07-31T17:12:22Z</dcterms:modified>
</cp:coreProperties>
</file>