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6"/>
  </p:notesMasterIdLst>
  <p:handoutMasterIdLst>
    <p:handoutMasterId r:id="rId27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0" r:id="rId21"/>
    <p:sldId id="451" r:id="rId22"/>
    <p:sldId id="422" r:id="rId23"/>
    <p:sldId id="409" r:id="rId24"/>
    <p:sldId id="356" r:id="rId2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66" d="100"/>
          <a:sy n="66" d="100"/>
        </p:scale>
        <p:origin x="5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3079-18-0054-00-0000-Session-7-WG-Closing-Plenary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#7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</a:t>
            </a:r>
            <a:r>
              <a:rPr lang="en-US" dirty="0" err="1"/>
              <a:t>VoleR</a:t>
            </a:r>
            <a:r>
              <a:rPr lang="en-US" dirty="0"/>
              <a:t> Creative]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3079-18-0046-02-0002- MPEG-Immersive 3DoF+ Standard Work: Related to 3DoF+ Call for Proposal’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Ryu,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3079-18-0047-00-0004-Efficient Image Interpolation Using Deep Learning for Virtual Reality’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Kang, Suk-Ju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15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3079-18-0050-00-0000-Table of Contents’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Gook-Hwan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913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3079-18-0049-00-0000-General Technology’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Gook-Hwan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66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3079-18-0042-00-0001- VR Sickness Modeling in Motion Platform based VR’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Kim,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65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3079-18-0044-00-0002- Challenges on Fonts Mitigating Human Factors’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Kim,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169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3079-18-0043-00-0001-Human Factors for Font in VR Environments’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Kim,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03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Fails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43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DCN 3079-18-0053-00-0002- Framework of Evaluation and Assessment for the VR sickness of VR Content’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</a:t>
            </a: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8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340099-278B-4114-9222-E8DC39CC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Registration Fee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80F9CF-CD28-4B31-9BC2-DAB542C4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E643BE7-D9AC-40B1-B13E-0D4CE13A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8C129AD-392A-402E-9C22-BEECC043044A}"/>
              </a:ext>
            </a:extLst>
          </p:cNvPr>
          <p:cNvSpPr/>
          <p:nvPr/>
        </p:nvSpPr>
        <p:spPr>
          <a:xfrm>
            <a:off x="457200" y="1235435"/>
            <a:ext cx="8305800" cy="33505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marL="434975" lvl="1" indent="-342900" eaLnBrk="0" hangingPunct="0">
              <a:lnSpc>
                <a:spcPct val="150000"/>
              </a:lnSpc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Discuss about the increase of the registration fee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marL="804863" lvl="4" indent="-342900" eaLnBrk="0" hangingPunct="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Discussion topics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marL="1147763" lvl="8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Increasing the next meeting registration fee </a:t>
            </a:r>
            <a:b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</a:b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from $350 USD to $550 USD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marL="1147763" lvl="8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location and the logistics of the next meeting </a:t>
            </a:r>
            <a:b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</a:b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should be decided in next Seoul meeting.</a:t>
            </a:r>
            <a:endParaRPr lang="ko-KR" altLang="ko-KR" sz="240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404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A7E593-FB30-435D-B604-126E78BE7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Financial Report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B9026B9-330B-4333-B7A2-6D8B06C0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98EAA6-0BC1-4277-864F-91B30555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7A972E-D64B-4661-994D-5D0D2567E45C}"/>
              </a:ext>
            </a:extLst>
          </p:cNvPr>
          <p:cNvSpPr txBox="1"/>
          <p:nvPr/>
        </p:nvSpPr>
        <p:spPr>
          <a:xfrm>
            <a:off x="609600" y="1222652"/>
            <a:ext cx="2288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Expense Report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364EB-CB71-45EE-8F79-B306AD26C407}"/>
              </a:ext>
            </a:extLst>
          </p:cNvPr>
          <p:cNvSpPr txBox="1"/>
          <p:nvPr/>
        </p:nvSpPr>
        <p:spPr>
          <a:xfrm>
            <a:off x="7521956" y="1688460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(unit: SGD)</a:t>
            </a:r>
            <a:endParaRPr lang="ko-KR" altLang="en-US" sz="1400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23E390A-0FD6-4941-AAFC-ACFF2CDB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9527"/>
              </p:ext>
            </p:extLst>
          </p:nvPr>
        </p:nvGraphicFramePr>
        <p:xfrm>
          <a:off x="380998" y="2091944"/>
          <a:ext cx="8382003" cy="3657600"/>
        </p:xfrm>
        <a:graphic>
          <a:graphicData uri="http://schemas.openxmlformats.org/drawingml/2006/table">
            <a:tbl>
              <a:tblPr/>
              <a:tblGrid>
                <a:gridCol w="1197429">
                  <a:extLst>
                    <a:ext uri="{9D8B030D-6E8A-4147-A177-3AD203B41FA5}">
                      <a16:colId xmlns:a16="http://schemas.microsoft.com/office/drawing/2014/main" val="1481495901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849287431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2494303408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1193294703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1874183684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1724553782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1577891270"/>
                    </a:ext>
                  </a:extLst>
                </a:gridCol>
              </a:tblGrid>
              <a:tr h="406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40394"/>
                  </a:ext>
                </a:extLst>
              </a:tr>
              <a:tr h="4064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2018-10-08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2018-10-09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2018-10-10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2018-10-11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19265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Morning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Drink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14.60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35.45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95.25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984988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27.85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31.85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65.74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125.44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390138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Lunch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80.04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80.04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38110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Afternoon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Drink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244536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641714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Dinner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421.95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421.95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949555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130.49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 </a:t>
                      </a:r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80.74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   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762.23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30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69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376844"/>
              </p:ext>
            </p:extLst>
          </p:nvPr>
        </p:nvGraphicFramePr>
        <p:xfrm>
          <a:off x="876300" y="1905000"/>
          <a:ext cx="7239000" cy="282702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VoleRCreative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Kim,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Seong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-Hwan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University of Seoul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Gachon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(Attend by Teleconference)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Kang. Suk-Ju (Attend by Teleconference)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28- February 01, 2019, Busan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Korea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22-26, 2019, 3 Park Avenue, (​IEEE-SA Office), New York City, New York 10016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8-12, 2019,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IEEE Technology Centre GmbH, (​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IEEE-SA Office),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Heinestrabe 30, 1020 Vienna Austria</a:t>
            </a:r>
            <a:endParaRPr lang="en-US" altLang="ko-KR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150000"/>
              </a:lnSpc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07-11, 2019, Danang(TBC), Vietnam</a:t>
            </a:r>
            <a:endParaRPr lang="en-US" altLang="ko-KR" sz="1600" kern="0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20248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#7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2018-10-10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D6684153-A107-49A7-B9AA-D9A167581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53694"/>
            <a:ext cx="88011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285750" indent="-103188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 Meeting Room: Meeting room,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IEEE-SA Office #04-07 South Tower, Solaris, 1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Fusionopolis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Walk, Singapore, Singapore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CC568ADF-7021-4F4D-850D-6E4B797B3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516239"/>
              </p:ext>
            </p:extLst>
          </p:nvPr>
        </p:nvGraphicFramePr>
        <p:xfrm>
          <a:off x="837741" y="1144628"/>
          <a:ext cx="7468518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04914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15901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615901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615901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615901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8, 2018)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2018)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2018)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2018)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‘3079-18-0041-01-0000-Session-07-Agenda’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‘3079-18-0039-01-0000-Session-06-WG-Meetingminutes’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3079-18-0045-00-0003-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Video Streaming: Motion-Constrained Tile and Viewport Extraction’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Ryu,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Gook-Hwan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3079-18-0054-00-0000-Session-7-WG-Closing-Plenary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3079-18-0051-00-0003-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Terms for MPEG-Immersive 3DoF+ Standard Work’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Ryu,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4925</TotalTime>
  <Words>1130</Words>
  <Application>Microsoft Office PowerPoint</Application>
  <PresentationFormat>화면 슬라이드 쇼(4:3)</PresentationFormat>
  <Paragraphs>314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22</vt:i4>
      </vt:variant>
    </vt:vector>
  </HeadingPairs>
  <TitlesOfParts>
    <vt:vector size="38" baseType="lpstr">
      <vt:lpstr>Geneva</vt:lpstr>
      <vt:lpstr>ＭＳ Ｐゴシック</vt:lpstr>
      <vt:lpstr>Myriad Pro</vt:lpstr>
      <vt:lpstr>新細明體</vt:lpstr>
      <vt:lpstr>新細明體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Registration Fee</vt:lpstr>
      <vt:lpstr>Financial Report</vt:lpstr>
      <vt:lpstr>Attendees</vt:lpstr>
      <vt:lpstr>Future Sessions – 2019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206</cp:revision>
  <cp:lastPrinted>2018-02-28T09:01:45Z</cp:lastPrinted>
  <dcterms:created xsi:type="dcterms:W3CDTF">2014-10-13T13:02:20Z</dcterms:created>
  <dcterms:modified xsi:type="dcterms:W3CDTF">2018-10-11T02:41:43Z</dcterms:modified>
</cp:coreProperties>
</file>