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0"/>
  </p:notesMasterIdLst>
  <p:sldIdLst>
    <p:sldId id="325" r:id="rId3"/>
    <p:sldId id="365" r:id="rId4"/>
    <p:sldId id="366" r:id="rId5"/>
    <p:sldId id="256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3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2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DF6F17-4D4D-45BC-9DD0-F33848366F8A}" type="datetimeFigureOut">
              <a:rPr lang="ko-KR" altLang="en-US" smtClean="0"/>
              <a:t>2019-01-29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80803-DB1B-4B08-B792-FCBB7D92DA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0571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305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65F152-70F9-43B6-B6AE-161EA27A94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86BEF8B-A7B9-402B-A8A0-F17FAB961B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AA2DCE0-DF5E-47F9-AEC5-887EF93E2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51A631B-B3CC-4ED7-8F2E-6CC8C5173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3079-19-0004-00-0000-Draft Document Naming Convention</a:t>
            </a: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CE4287E-C87A-4880-894A-77CE41EAA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8800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F6F053-5310-427F-ABDE-F8C0651DE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A1FB171-7A74-452A-99B4-86237D46C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912255D-761F-49A3-B1DF-DC1BFC043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5EF52D0-005E-447C-82B1-F0BDA0214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3079-19-0004-00-0000-Draft Document Naming Convention</a:t>
            </a: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500FE5-F0D6-4289-A8BD-A8D53B161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138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5508465-A0A6-4D3C-9576-19997FB03E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B4A7133-F363-4755-9E50-94C24497E7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0099811-EFAC-4E42-879D-959F6C9AC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29C18FB-2385-45DE-8340-76D90BA61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3079-19-0004-00-0000-Draft Document Naming Convention</a:t>
            </a: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400D55C-4449-468A-A5C7-9D9128DE5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9367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666875"/>
            <a:ext cx="103632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1209675"/>
            <a:ext cx="103632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14400" y="3014664"/>
            <a:ext cx="51816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B9BF660A-E59D-4750-8867-1EF806DF40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12542" r="525"/>
          <a:stretch/>
        </p:blipFill>
        <p:spPr>
          <a:xfrm>
            <a:off x="0" y="536895"/>
            <a:ext cx="12192000" cy="468000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047857B1-8F55-4B9D-8EF0-57174438AC3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99893" y="680895"/>
            <a:ext cx="3420000" cy="180000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5209B6A7-1ACF-4689-B57C-4755F4AF496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1480607" y="671895"/>
            <a:ext cx="511500" cy="198000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9C3035EF-ADCF-4AB2-9286-56D85B17E21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1158281" y="638895"/>
            <a:ext cx="270600" cy="2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647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3079-19-0004-00-0000-Draft Document Naming Convention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615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668000" y="6248401"/>
            <a:ext cx="1202267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7518400" y="6610350"/>
            <a:ext cx="185420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09600" y="6610350"/>
            <a:ext cx="5384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3079-19-0004-00-0000-Draft Document Naming Convention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0058400" y="6610350"/>
            <a:ext cx="19812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593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3079-19-0004-00-0000-Draft Document Naming Convention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588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3079-19-0004-00-0000-Draft Document Naming Convention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86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3079-19-0004-00-0000-Draft Document Naming Convention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2218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7518400" y="6610350"/>
            <a:ext cx="185420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09600" y="6610350"/>
            <a:ext cx="5384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3079-19-0004-00-0000-Draft Document Naming Convention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0058400" y="6610350"/>
            <a:ext cx="19812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8784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7518400" y="6610350"/>
            <a:ext cx="185420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09600" y="6610350"/>
            <a:ext cx="5384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3079-19-0004-00-0000-Draft Document Naming Convention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0058400" y="6610350"/>
            <a:ext cx="19812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297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32BEF1-816D-45B0-824D-A5AE65A0E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0DCD305-0F94-4AE3-9B93-BDD0CF5B7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FAC50A-C33E-44EF-A40F-1CEBF5BBA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5E891E5-5EE8-4E1B-868C-B61C719C4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3079-19-0004-00-0000-Draft Document Naming Convention</a:t>
            </a: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9113B40-5178-4962-81B5-9686AB15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85634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3079-19-0004-00-0000-Draft Document Naming Convention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552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3079-19-0004-00-0000-Draft Document Naming Convention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464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3079-19-0004-00-0000-Draft Document Naming Convention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1956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3079-19-0004-00-0000-Draft Document Naming Convention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6348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501653"/>
            <a:ext cx="12200468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666875"/>
            <a:ext cx="103632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1209675"/>
            <a:ext cx="103632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14400" y="3014664"/>
            <a:ext cx="51816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874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AC7934-AB0A-44E0-B58B-785135459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908FED9-873F-4F25-B52E-D932CF98C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CBAE2CD-24FC-4BEF-8070-E647ECB72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C4692FF-EE03-4DF6-9988-C8CCAA6CC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3079-19-0004-00-0000-Draft Document Naming Convention</a:t>
            </a: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B6032A8-D58F-401A-83B0-249D0C5A6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431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DD2602B-D221-4F63-A74E-E00767F42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27D3709-683F-4C8B-9A87-FCB12C0780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EFEF137-D8C0-4AB4-8B53-6014338DDF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38D8623-215E-49DD-888F-5174D6A59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9DBCBFE-8252-43EE-A217-64BD1A087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3079-19-0004-00-0000-Draft Document Naming Convention</a:t>
            </a:r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6D2A0DB-B601-48B0-8145-77AC57603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968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576D062-9E25-47A1-931F-B55D84FB9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31E6B8F-E6CC-47F3-BFC6-8F6E4E9D2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4D0BDB3-5EDC-40BA-A8BF-BFAC9C7C4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FF958C0-8C35-4A93-B11E-7CC60C3737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26D6717-2E05-4BFD-B925-0DB9564853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39C8C97-3B9A-4C56-AEE0-57EFCD3C9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9067CAE-6D09-4381-9BF1-3B69A4F39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3079-19-0004-00-0000-Draft Document Naming Convention</a:t>
            </a:r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31A7B21-D30A-44B1-9D47-82BABFA0B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3463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150790-2CAD-4659-A87C-A946ACB39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74159DA-C30E-419A-AFD5-5EB8156D7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22BBCB0-51F8-4A84-8698-5C5E40455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3079-19-0004-00-0000-Draft Document Naming Convention</a:t>
            </a:r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F05AD0E-27D8-458E-96A2-9A28AF219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5721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845220D-9077-4AE4-B747-A45B446D8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4F37FD2-126C-4A3F-A5CB-BD03233E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3079-19-0004-00-0000-Draft Document Naming Convention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393C817-9688-49AA-9468-979D78F71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74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7A271F-E353-4749-BB0A-9C852D954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5637E69-1E05-4847-9EAC-5BABB7DAB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55364DA-30FB-469C-ACDE-4FCC8AC0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81F0CF8-B9A0-4AB5-BE37-2BC3B7692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2885ACC-9E5B-4997-B19C-CB8E9BF02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3079-19-0004-00-0000-Draft Document Naming Convention</a:t>
            </a:r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EC7D984-26CE-4C31-AB3F-AD97F21C0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45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8A45B8-C899-4318-80D6-3EDB16DB7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9ADE1B0-4F98-4C3E-8570-BD2E37D28D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0351ED0-7ABD-4B6E-8A04-2F64FD79E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75769F0-E0FA-4709-AC89-32A46428E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620794C-A391-4D5F-962B-9F0C2348F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3079-19-0004-00-0000-Draft Document Naming Convention</a:t>
            </a:r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D229D0E-B51B-4191-9F2F-A17FC8CBF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4141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5.emf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8EA6737-F66D-437E-A679-CF1D7D1D5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D3973CF-449F-4B08-8759-BEE8290FC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0F498CF-281C-4028-8A70-5ECFEEB3D4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F6AF53A-6EAF-4D69-A2B4-71D8D6063B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/>
              <a:t>3079-19-0004-00-0000-Draft Document Naming Convention</a:t>
            </a: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7B5AAA5-2942-445D-A971-604ADCECD8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52DD9-7CCD-46A3-8DC9-3E195790F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5197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600" y="152402"/>
            <a:ext cx="109728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066800"/>
            <a:ext cx="109728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7518400" y="6610350"/>
            <a:ext cx="185420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09600" y="6610350"/>
            <a:ext cx="5384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3079-19-0004-00-0000-Draft Document Naming Convention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0058400" y="6610350"/>
            <a:ext cx="19812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586DFD87-D525-4E48-BB6A-5528A54BAFD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t="12542" r="525"/>
          <a:stretch/>
        </p:blipFill>
        <p:spPr>
          <a:xfrm>
            <a:off x="0" y="6131456"/>
            <a:ext cx="12192000" cy="468000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C08DE787-53E5-4885-82D2-DD4292DA2064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99893" y="6275456"/>
            <a:ext cx="3420000" cy="180000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0E8775D6-9B92-40E4-AD5F-2E66EBF1F026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1480607" y="6266456"/>
            <a:ext cx="511500" cy="198000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E115FFB6-728B-4681-A257-558AFB2D1874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11158281" y="6233456"/>
            <a:ext cx="270600" cy="264000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F95618BC-ADE2-47E5-8B15-DFCA83FE5497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835" y="106961"/>
            <a:ext cx="989765" cy="80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73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altLang="ko-KR" dirty="0"/>
              <a:t>Draft Document Naming Convention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209800" y="3014664"/>
            <a:ext cx="4343400" cy="828675"/>
          </a:xfrm>
        </p:spPr>
        <p:txBody>
          <a:bodyPr/>
          <a:lstStyle/>
          <a:p>
            <a:r>
              <a:rPr lang="en-US" altLang="ko-KR" dirty="0"/>
              <a:t>[Jeong, Sangkwon Peter / JoyFun]</a:t>
            </a:r>
            <a:endParaRPr lang="en-US" dirty="0"/>
          </a:p>
          <a:p>
            <a:r>
              <a:rPr lang="en-US" dirty="0"/>
              <a:t>[</a:t>
            </a:r>
            <a:r>
              <a:rPr lang="en-US" dirty="0" err="1"/>
              <a:t>Seo</a:t>
            </a:r>
            <a:r>
              <a:rPr lang="en-US" dirty="0"/>
              <a:t>, Dong-Il Dillon / </a:t>
            </a:r>
            <a:r>
              <a:rPr lang="en-US" dirty="0" err="1"/>
              <a:t>VoleRCreative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fontAlgn="base" latinLnBrk="0">
              <a:spcBef>
                <a:spcPct val="0"/>
              </a:spcBef>
              <a:spcAft>
                <a:spcPct val="0"/>
              </a:spcAft>
            </a:pPr>
            <a:fld id="{DFBEED3A-6D63-9244-B6A1-DC72C373F3D9}" type="slidenum">
              <a:rPr lang="en-US">
                <a:solidFill>
                  <a:prstClr val="black"/>
                </a:solidFill>
                <a:latin typeface="Verdana" pitchFamily="-84" charset="0"/>
                <a:ea typeface="ＭＳ Ｐゴシック" pitchFamily="-84" charset="-128"/>
              </a:rPr>
              <a:pPr fontAlgn="base" latinLnBrk="0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400">
              <a:solidFill>
                <a:prstClr val="black"/>
              </a:solidFill>
              <a:latin typeface="Myriad Pro" charset="0"/>
              <a:ea typeface="ＭＳ Ｐゴシック" pitchFamily="-84" charset="-128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1300162" y="1076325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 latinLnBrk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/>
                </a:solidFill>
                <a:latin typeface="Verdana" pitchFamily="-84" charset="0"/>
                <a:ea typeface="ＭＳ Ｐゴシック" pitchFamily="-84" charset="-128"/>
              </a:rPr>
              <a:t>3079-19-0004-00-0000-Draft Document Naming Convention</a:t>
            </a:r>
            <a:endParaRPr lang="en-US" dirty="0">
              <a:solidFill>
                <a:prstClr val="black"/>
              </a:solidFill>
              <a:latin typeface="Verdana" pitchFamily="-84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640288"/>
              </p:ext>
            </p:extLst>
          </p:nvPr>
        </p:nvGraphicFramePr>
        <p:xfrm>
          <a:off x="1752600" y="1390650"/>
          <a:ext cx="8642932" cy="4116390"/>
        </p:xfrm>
        <a:graphic>
          <a:graphicData uri="http://schemas.openxmlformats.org/drawingml/2006/table">
            <a:tbl>
              <a:tblPr/>
              <a:tblGrid>
                <a:gridCol w="2047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9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4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19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Draft Document Naming Convention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2019-01-29</a:t>
                      </a:r>
                      <a:endParaRPr kumimoji="0" lang="en-US" altLang="ko-K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Seo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Dongil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Dillon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VoleR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Creative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+82 10 3135 3194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dillon@volercreative.com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1524001" y="2725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152402"/>
            <a:ext cx="96012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HMD Based 3D Content Motion Sickness Reducing Technology</a:t>
            </a:r>
            <a:br>
              <a:rPr lang="en-US" altLang="ko-KR" sz="1800" dirty="0"/>
            </a:br>
            <a:r>
              <a:rPr lang="en-US" altLang="ko-KR" sz="1800" dirty="0" err="1"/>
              <a:t>Dongil</a:t>
            </a:r>
            <a:r>
              <a:rPr lang="en-US" altLang="ko-KR" sz="1800" dirty="0"/>
              <a:t> 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</a:t>
            </a:r>
            <a:r>
              <a:rPr lang="en-US" altLang="ko-KR" sz="1800" dirty="0" err="1"/>
              <a:t>dillon@volercreative</a:t>
            </a:r>
            <a:endParaRPr lang="ko-KR" altLang="en-US" sz="1800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 latinLnBrk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/>
                </a:solidFill>
                <a:latin typeface="Verdana" pitchFamily="-84" charset="0"/>
                <a:ea typeface="ＭＳ Ｐゴシック" pitchFamily="-84" charset="-128"/>
              </a:rPr>
              <a:t>3079-19-0004-00-0000-Draft Document Naming Convention</a:t>
            </a:r>
            <a:endParaRPr lang="en-US" dirty="0">
              <a:solidFill>
                <a:prstClr val="black"/>
              </a:solidFill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 latinLnBrk="0">
              <a:spcBef>
                <a:spcPct val="0"/>
              </a:spcBef>
              <a:spcAft>
                <a:spcPct val="0"/>
              </a:spcAft>
              <a:defRPr/>
            </a:pPr>
            <a:fld id="{2E8BD8E8-FEBE-4B48-A872-D5E72F1EB77B}" type="slidenum">
              <a:rPr lang="en-US">
                <a:solidFill>
                  <a:prstClr val="black"/>
                </a:solidFill>
                <a:latin typeface="Verdana" pitchFamily="-84" charset="0"/>
                <a:ea typeface="ＭＳ Ｐゴシック" pitchFamily="-84" charset="-128"/>
              </a:rPr>
              <a:pPr fontAlgn="base" latinLnBrk="0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solidFill>
                <a:prstClr val="black"/>
              </a:solidFill>
              <a:latin typeface="Myriad Pro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50F8D3C-E1DD-4C77-9E34-51400F55A598}"/>
              </a:ext>
            </a:extLst>
          </p:cNvPr>
          <p:cNvSpPr txBox="1"/>
          <p:nvPr/>
        </p:nvSpPr>
        <p:spPr>
          <a:xfrm>
            <a:off x="586570" y="1523398"/>
            <a:ext cx="4245073" cy="4609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dirty="0"/>
              <a:t>Lee, </a:t>
            </a:r>
            <a:r>
              <a:rPr lang="en-US" altLang="ko-KR" dirty="0" err="1"/>
              <a:t>Beom</a:t>
            </a:r>
            <a:r>
              <a:rPr lang="en-US" altLang="ko-KR" dirty="0"/>
              <a:t> </a:t>
            </a:r>
            <a:r>
              <a:rPr lang="en-US" altLang="ko-KR" dirty="0" err="1"/>
              <a:t>Ryeol</a:t>
            </a:r>
            <a:r>
              <a:rPr lang="en-US" altLang="ko-KR" dirty="0"/>
              <a:t>	LBR      STD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dirty="0" err="1"/>
              <a:t>Seo</a:t>
            </a:r>
            <a:r>
              <a:rPr lang="en-US" altLang="ko-KR" dirty="0"/>
              <a:t>, Dong Il		SDI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dirty="0"/>
              <a:t>Kim, Hyun </a:t>
            </a:r>
            <a:r>
              <a:rPr lang="en-US" altLang="ko-KR" dirty="0" err="1"/>
              <a:t>Taek</a:t>
            </a:r>
            <a:r>
              <a:rPr lang="en-US" altLang="ko-KR" dirty="0"/>
              <a:t>	KHT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dirty="0" err="1"/>
              <a:t>Yoo</a:t>
            </a:r>
            <a:r>
              <a:rPr lang="en-US" altLang="ko-KR" dirty="0"/>
              <a:t>, Kwan </a:t>
            </a:r>
            <a:r>
              <a:rPr lang="en-US" altLang="ko-KR" dirty="0" err="1"/>
              <a:t>Hee</a:t>
            </a:r>
            <a:r>
              <a:rPr lang="en-US" altLang="ko-KR" dirty="0"/>
              <a:t>	YKH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dirty="0"/>
              <a:t>Oh, Min Seok		MSO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dirty="0"/>
              <a:t>Kim, Nam Gi		NGK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dirty="0"/>
              <a:t>Kang, Suk Ju		SJK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dirty="0"/>
              <a:t>Son, </a:t>
            </a:r>
            <a:r>
              <a:rPr lang="en-US" altLang="ko-KR" dirty="0" err="1"/>
              <a:t>Wook</a:t>
            </a:r>
            <a:r>
              <a:rPr lang="en-US" altLang="ko-KR" dirty="0"/>
              <a:t> Ho	SWH	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dirty="0"/>
              <a:t>Jeong, Sang Kwon	SKJ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dirty="0"/>
              <a:t>Lee, Gook Hwan	GHL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dirty="0"/>
              <a:t>Oh, Seok </a:t>
            </a:r>
            <a:r>
              <a:rPr lang="en-US" altLang="ko-KR" dirty="0" err="1"/>
              <a:t>Hee</a:t>
            </a:r>
            <a:r>
              <a:rPr lang="en-US" altLang="ko-KR" dirty="0"/>
              <a:t>		OSH</a:t>
            </a:r>
            <a:endParaRPr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BF6A30-AA29-4D93-90A1-5AC5DA6E9192}"/>
              </a:ext>
            </a:extLst>
          </p:cNvPr>
          <p:cNvSpPr txBox="1"/>
          <p:nvPr/>
        </p:nvSpPr>
        <p:spPr>
          <a:xfrm>
            <a:off x="6005846" y="2157968"/>
            <a:ext cx="49199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/>
              <a:t>IEEE-P3079-D##-PID-R##</a:t>
            </a:r>
            <a:endParaRPr lang="ko-KR" altLang="en-US" sz="3200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1E3BC5A-C2EF-462D-BD2F-36D92F27427C}"/>
              </a:ext>
            </a:extLst>
          </p:cNvPr>
          <p:cNvSpPr/>
          <p:nvPr/>
        </p:nvSpPr>
        <p:spPr>
          <a:xfrm>
            <a:off x="3239617" y="1338732"/>
            <a:ext cx="764656" cy="47939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2B041865-80DF-462D-9F6E-E754301D2C50}"/>
              </a:ext>
            </a:extLst>
          </p:cNvPr>
          <p:cNvSpPr/>
          <p:nvPr/>
        </p:nvSpPr>
        <p:spPr>
          <a:xfrm>
            <a:off x="2809812" y="784940"/>
            <a:ext cx="1716580" cy="55379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Personal ID</a:t>
            </a:r>
            <a:endParaRPr lang="ko-KR" altLang="en-US" dirty="0"/>
          </a:p>
        </p:txBody>
      </p:sp>
      <p:cxnSp>
        <p:nvCxnSpPr>
          <p:cNvPr id="10" name="연결선: 꺾임 9">
            <a:extLst>
              <a:ext uri="{FF2B5EF4-FFF2-40B4-BE49-F238E27FC236}">
                <a16:creationId xmlns:a16="http://schemas.microsoft.com/office/drawing/2014/main" id="{3AF38F08-41F2-4995-9FF4-43C8EE33BF4E}"/>
              </a:ext>
            </a:extLst>
          </p:cNvPr>
          <p:cNvCxnSpPr>
            <a:cxnSpLocks/>
            <a:stCxn id="7" idx="3"/>
            <a:endCxn id="11" idx="2"/>
          </p:cNvCxnSpPr>
          <p:nvPr/>
        </p:nvCxnSpPr>
        <p:spPr>
          <a:xfrm flipV="1">
            <a:off x="4004273" y="2667334"/>
            <a:ext cx="5576774" cy="1068369"/>
          </a:xfrm>
          <a:prstGeom prst="bentConnector2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88F77E09-6F54-464C-97D6-C22C5D13D4AE}"/>
              </a:ext>
            </a:extLst>
          </p:cNvPr>
          <p:cNvSpPr/>
          <p:nvPr/>
        </p:nvSpPr>
        <p:spPr>
          <a:xfrm>
            <a:off x="9214763" y="2205772"/>
            <a:ext cx="732567" cy="4615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0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D44B0DD-14DF-4D35-AA9B-97711DB88949}"/>
              </a:ext>
            </a:extLst>
          </p:cNvPr>
          <p:cNvSpPr txBox="1"/>
          <p:nvPr/>
        </p:nvSpPr>
        <p:spPr>
          <a:xfrm>
            <a:off x="6005846" y="1097829"/>
            <a:ext cx="5017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/>
              <a:t>IEEE-P3079-D##-STD-R##</a:t>
            </a:r>
            <a:endParaRPr lang="ko-KR" altLang="en-US" sz="3200" dirty="0"/>
          </a:p>
        </p:txBody>
      </p:sp>
      <p:sp>
        <p:nvSpPr>
          <p:cNvPr id="12" name="제목 11">
            <a:extLst>
              <a:ext uri="{FF2B5EF4-FFF2-40B4-BE49-F238E27FC236}">
                <a16:creationId xmlns:a16="http://schemas.microsoft.com/office/drawing/2014/main" id="{A59C54BA-E28F-4037-B179-C758C6F3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Draft Document Naming Convention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6E74F52-E531-4C6A-8E61-4C8F4D7D7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3079-19-0004-00-0000-Draft Document Naming Convention</a:t>
            </a:r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49DB194-589E-45D4-A403-E0160B391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8338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537BE52-AEC4-451A-B5CF-E815B4547C7E}"/>
              </a:ext>
            </a:extLst>
          </p:cNvPr>
          <p:cNvSpPr txBox="1"/>
          <p:nvPr/>
        </p:nvSpPr>
        <p:spPr>
          <a:xfrm>
            <a:off x="4812796" y="5125792"/>
            <a:ext cx="2566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(Chapter#-Fig. #) Title </a:t>
            </a:r>
            <a:endParaRPr lang="ko-KR" altLang="en-US" dirty="0"/>
          </a:p>
        </p:txBody>
      </p:sp>
      <p:sp>
        <p:nvSpPr>
          <p:cNvPr id="4" name="타원 3">
            <a:extLst>
              <a:ext uri="{FF2B5EF4-FFF2-40B4-BE49-F238E27FC236}">
                <a16:creationId xmlns:a16="http://schemas.microsoft.com/office/drawing/2014/main" id="{1E93149E-F507-4B66-AD9C-B731E5F89561}"/>
              </a:ext>
            </a:extLst>
          </p:cNvPr>
          <p:cNvSpPr/>
          <p:nvPr/>
        </p:nvSpPr>
        <p:spPr>
          <a:xfrm>
            <a:off x="3346360" y="2372934"/>
            <a:ext cx="5499279" cy="25242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dirty="0"/>
              <a:t>Figure</a:t>
            </a:r>
            <a:endParaRPr lang="ko-KR" alt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2E3759-DDCB-4776-9DA6-3F46F8288698}"/>
              </a:ext>
            </a:extLst>
          </p:cNvPr>
          <p:cNvSpPr txBox="1"/>
          <p:nvPr/>
        </p:nvSpPr>
        <p:spPr>
          <a:xfrm>
            <a:off x="1339403" y="1297080"/>
            <a:ext cx="8041176" cy="8697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/>
              <a:t>Every figure must have a caption and must be written under the figure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/>
              <a:t>Round brackets must be used for figures as shown below:</a:t>
            </a:r>
          </a:p>
        </p:txBody>
      </p:sp>
      <p:sp>
        <p:nvSpPr>
          <p:cNvPr id="8" name="제목 7">
            <a:extLst>
              <a:ext uri="{FF2B5EF4-FFF2-40B4-BE49-F238E27FC236}">
                <a16:creationId xmlns:a16="http://schemas.microsoft.com/office/drawing/2014/main" id="{6125853C-070F-4E6C-807D-3CC7AC454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Figure Number Naming Convention</a:t>
            </a:r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5FA507A-EB0E-473A-B50E-2F5C1D9DF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3079-19-0004-00-0000-Draft Document Naming Convention</a:t>
            </a:r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0F7DBC8-B648-4EAA-ACE8-84E2A9321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4762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E8833F8-D852-4525-B2C3-7793ED0A7339}"/>
              </a:ext>
            </a:extLst>
          </p:cNvPr>
          <p:cNvSpPr txBox="1"/>
          <p:nvPr/>
        </p:nvSpPr>
        <p:spPr>
          <a:xfrm>
            <a:off x="1339403" y="1297080"/>
            <a:ext cx="7805791" cy="8697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/>
              <a:t>Every table must have a caption and must be written above the table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/>
              <a:t>Angle brackets must be used for tables as shown below:</a:t>
            </a: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5A0DD882-5BF6-4BC3-94DD-0B684C6775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370879"/>
              </p:ext>
            </p:extLst>
          </p:nvPr>
        </p:nvGraphicFramePr>
        <p:xfrm>
          <a:off x="2162414" y="3429000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62270211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38863217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15642451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6936576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3448743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93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343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405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658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55026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710DC65-27AA-476B-9396-D6178F2E89DC}"/>
              </a:ext>
            </a:extLst>
          </p:cNvPr>
          <p:cNvSpPr txBox="1"/>
          <p:nvPr/>
        </p:nvSpPr>
        <p:spPr>
          <a:xfrm>
            <a:off x="4609567" y="2897747"/>
            <a:ext cx="2972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/>
              <a:t>&lt;Chapter#-Table. #&gt; Title </a:t>
            </a:r>
            <a:endParaRPr lang="ko-KR" altLang="en-US" dirty="0"/>
          </a:p>
        </p:txBody>
      </p:sp>
      <p:sp>
        <p:nvSpPr>
          <p:cNvPr id="8" name="제목 7">
            <a:extLst>
              <a:ext uri="{FF2B5EF4-FFF2-40B4-BE49-F238E27FC236}">
                <a16:creationId xmlns:a16="http://schemas.microsoft.com/office/drawing/2014/main" id="{7FC6948E-2733-4E1C-B9C6-285249C08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Table Number Naming Convention</a:t>
            </a:r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C7D8160-AA7C-47F0-8275-0D32D4C08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3079-19-0004-00-0000-Draft Document Naming Convention</a:t>
            </a:r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B6CFF95-57CE-4FB1-8BB9-3B76C9B9A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092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2F706B0-EDA4-48F2-B0BD-217B6180F802}"/>
              </a:ext>
            </a:extLst>
          </p:cNvPr>
          <p:cNvSpPr txBox="1"/>
          <p:nvPr/>
        </p:nvSpPr>
        <p:spPr>
          <a:xfrm>
            <a:off x="1339403" y="1297080"/>
            <a:ext cx="5128776" cy="8697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/>
              <a:t>Add: Blue colored font with under bar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/>
              <a:t>Delete: Red colored font with strike-through</a:t>
            </a:r>
          </a:p>
        </p:txBody>
      </p:sp>
      <p:sp>
        <p:nvSpPr>
          <p:cNvPr id="6" name="제목 5">
            <a:extLst>
              <a:ext uri="{FF2B5EF4-FFF2-40B4-BE49-F238E27FC236}">
                <a16:creationId xmlns:a16="http://schemas.microsoft.com/office/drawing/2014/main" id="{BD05D14B-52BA-44A4-BB3A-5E97762C6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Editing Rule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8C17938-5E10-4704-A729-4A94FC5D4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3079-19-0004-00-0000-Draft Document Naming Convention</a:t>
            </a:r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15A700D-7BFD-4710-BD07-FD2B3EC67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3330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403</Words>
  <Application>Microsoft Office PowerPoint</Application>
  <PresentationFormat>와이드스크린</PresentationFormat>
  <Paragraphs>66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Myriad Pro</vt:lpstr>
      <vt:lpstr>맑은 고딕</vt:lpstr>
      <vt:lpstr>Arial</vt:lpstr>
      <vt:lpstr>Times New Roman</vt:lpstr>
      <vt:lpstr>Verdana</vt:lpstr>
      <vt:lpstr>Office 테마</vt:lpstr>
      <vt:lpstr>1_Office 테마</vt:lpstr>
      <vt:lpstr>PowerPoint 프레젠테이션</vt:lpstr>
      <vt:lpstr>Compliance with  IEEE Standards Policies and Procedures</vt:lpstr>
      <vt:lpstr>IEEE 3079 HMD Based 3D Content Motion Sickness Reducing Technology Dongil Dillon Seo, dillon@volercreative</vt:lpstr>
      <vt:lpstr>Draft Document Naming Convention</vt:lpstr>
      <vt:lpstr>Figure Number Naming Convention</vt:lpstr>
      <vt:lpstr>Table Number Naming Convention</vt:lpstr>
      <vt:lpstr>Editing Rule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Sangkwon Jeong</dc:creator>
  <cp:lastModifiedBy>Sangkwon Jeong</cp:lastModifiedBy>
  <cp:revision>11</cp:revision>
  <dcterms:created xsi:type="dcterms:W3CDTF">2019-01-28T05:12:05Z</dcterms:created>
  <dcterms:modified xsi:type="dcterms:W3CDTF">2019-01-29T02:11:56Z</dcterms:modified>
</cp:coreProperties>
</file>