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27"/>
  </p:notesMasterIdLst>
  <p:handoutMasterIdLst>
    <p:handoutMasterId r:id="rId28"/>
  </p:handoutMasterIdLst>
  <p:sldIdLst>
    <p:sldId id="325" r:id="rId4"/>
    <p:sldId id="365" r:id="rId5"/>
    <p:sldId id="366" r:id="rId6"/>
    <p:sldId id="375" r:id="rId7"/>
    <p:sldId id="395" r:id="rId8"/>
    <p:sldId id="462" r:id="rId9"/>
    <p:sldId id="464" r:id="rId10"/>
    <p:sldId id="461" r:id="rId11"/>
    <p:sldId id="414" r:id="rId12"/>
    <p:sldId id="433" r:id="rId13"/>
    <p:sldId id="440" r:id="rId14"/>
    <p:sldId id="452" r:id="rId15"/>
    <p:sldId id="441" r:id="rId16"/>
    <p:sldId id="453" r:id="rId17"/>
    <p:sldId id="442" r:id="rId18"/>
    <p:sldId id="454" r:id="rId19"/>
    <p:sldId id="459" r:id="rId20"/>
    <p:sldId id="458" r:id="rId21"/>
    <p:sldId id="460" r:id="rId22"/>
    <p:sldId id="422" r:id="rId23"/>
    <p:sldId id="409" r:id="rId24"/>
    <p:sldId id="457" r:id="rId25"/>
    <p:sldId id="356" r:id="rId26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A1"/>
    <a:srgbClr val="E8E8E8"/>
    <a:srgbClr val="FDC82F"/>
    <a:srgbClr val="009FDA"/>
    <a:srgbClr val="001F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5" autoAdjust="0"/>
    <p:restoredTop sz="94660"/>
  </p:normalViewPr>
  <p:slideViewPr>
    <p:cSldViewPr>
      <p:cViewPr varScale="1">
        <p:scale>
          <a:sx n="106" d="100"/>
          <a:sy n="106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838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838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3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3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5700" cy="37258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3079-19-0013-00-0000-Session-9-WG-Closing-Plenary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3079-19-0013-00-0000-Session-9-WG-Closing-Plenary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3079-19-0013-00-0000-Session-9-WG-Closing-Plenary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3079-19-0013-00-0000-Session-9-WG-Closing-Plenary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3079-19-0013-00-0000-Session-9-WG-Closing-Plenary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3079-19-0013-00-0000-Session-9-WG-Closing-Plenary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3079-19-0013-00-0000-Session-9-WG-Closing-Plenary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3079-19-0013-00-0000-Session-9-WG-Closing-Plenary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3079-19-0013-00-0000-Session-9-WG-Closing-Plenary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3079-19-0013-00-0000-Session-9-WG-Closing-Plenary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3079-19-0013-00-0000-Session-9-WG-Closing-Plenary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3079-19-0013-00-0000-Session-9-WG-Closing-Plenary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3079-19-0013-00-0000-Session-9-WG-Closing-Plenary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3079-19-0013-00-0000-Session-9-WG-Closing-Plenary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3079-19-0013-00-0000-Session-9-WG-Closing-Plenary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3079-19-0013-00-0000-Session-9-WG-Closing-Plenary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3079-19-0013-00-0000-Session-9-WG-Closing-Plenary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3079-19-0013-00-0000-Session-9-WG-Closing-Plenary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3079-19-0013-00-0000-Session-9-WG-Closing-Plenary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3079-19-0013-00-0000-Session-9-WG-Closing-Plenary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3079-19-0013-00-0000-Session-9-WG-Closing-Plenary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3079-19-0013-00-0000-Session-9-WG-Closing-Plenary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3079-19-0013-00-0000-Session-9-WG-Closing-Plenary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3079-19-0013-00-0000-Session-9-WG-Closing-Plenary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3079-19-0013-00-0000-Session-9-WG-Closing-Plenary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3079-19-0013-00-0000-Session-9-WG-Closing-Plenary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3079-19-0013-00-0000-Session-9-WG-Closing-Plenary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3079-19-0013-00-0000-Session-9-WG-Closing-Plenary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3079-19-0013-00-0000-Session-9-WG-Closing-Plenary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3079-19-0013-00-0000-Session-9-WG-Closing-Plenary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3079-19-0013-00-0000-Session-9-WG-Closing-Plenary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3079-19-0013-00-0000-Session-9-WG-Closing-Plenary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3079-19-0013-00-0000-Session-9-WG-Closing-Plenary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3079-19-0013-00-0000-Session-9-WG-Closing-Plenary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3079-19-0013-00-0000-Session-9-WG-Closing-Plenary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3079-19-0013-00-0000-Session-9-WG-Closing-Plenary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0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CE061156-9F7C-44A3-8C58-D8DF487B97C1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11" y="138954"/>
            <a:ext cx="833789" cy="680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3079-19-0013-00-0000-Session-9-WG-Closing-Plenary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[IEEE</a:t>
            </a:r>
            <a:r>
              <a:rPr lang="ko-KR" altLang="en-US" dirty="0"/>
              <a:t> </a:t>
            </a:r>
            <a:r>
              <a:rPr lang="en-US" altLang="ko-KR" dirty="0"/>
              <a:t>P3079</a:t>
            </a:r>
            <a:r>
              <a:rPr lang="ko-KR" altLang="en-US" dirty="0"/>
              <a:t> </a:t>
            </a:r>
            <a:r>
              <a:rPr lang="en-US" altLang="ko-KR" dirty="0"/>
              <a:t>Session</a:t>
            </a:r>
            <a:r>
              <a:rPr lang="ko-KR" altLang="en-US" dirty="0"/>
              <a:t> </a:t>
            </a:r>
            <a:r>
              <a:rPr lang="en-US" altLang="ko-KR" dirty="0"/>
              <a:t>#9</a:t>
            </a:r>
            <a:r>
              <a:rPr lang="ko-KR" altLang="en-US" dirty="0"/>
              <a:t> </a:t>
            </a:r>
            <a:r>
              <a:rPr lang="en-US" altLang="ko-KR" dirty="0"/>
              <a:t>WG</a:t>
            </a:r>
            <a:r>
              <a:rPr lang="ko-KR" altLang="en-US" dirty="0"/>
              <a:t> </a:t>
            </a:r>
            <a:r>
              <a:rPr lang="en-US" altLang="ko-KR" dirty="0"/>
              <a:t>Closing</a:t>
            </a:r>
            <a:r>
              <a:rPr lang="ko-KR" altLang="en-US" dirty="0"/>
              <a:t> </a:t>
            </a:r>
            <a:r>
              <a:rPr lang="en-US" altLang="ko-KR" dirty="0"/>
              <a:t>Plenary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dirty="0"/>
              <a:t>[Dong-Il Dillon </a:t>
            </a:r>
            <a:r>
              <a:rPr lang="en-US" dirty="0" err="1"/>
              <a:t>Seo</a:t>
            </a:r>
            <a:r>
              <a:rPr lang="en-US" dirty="0"/>
              <a:t>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#5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9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approve the ‘3079-19-0011-00-0000-Changes of the Table of Contents’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Jeong, Sangkwon 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Oh,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Minseok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3079-19-0013-00-0000-Session-9-WG-Closing-Plenary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518893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#6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10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3079-19-0013-00-0000-Session-9-WG-Closing-Plenary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Chapter 1~3 of the IEEE-P3079-D01-STD-R01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Lee,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Oh,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Minseok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6964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#7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11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3079-19-0013-00-0000-Session-9-WG-Closing-Plenary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696998"/>
            <a:ext cx="8686800" cy="323229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Chapter 4 of the IEEE-P3079-D01-SDI-R01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Seo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, Dong-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il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Dillon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Oh,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Minseok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22203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#8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12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3079-19-0013-00-0000-Session-9-WG-Closing-Plenary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Chapter 8.1 of the IEEE-P3079-D01-STD-R02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Oh,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Minseok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Seo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, Dong-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il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Dillon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17867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#9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13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3079-19-0013-00-0000-Session-9-WG-Closing-Plenary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696998"/>
            <a:ext cx="8686800" cy="323229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Chapter 5 of the IEEE-P3079-D01-SKJ-R01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Jeong, Sangkwon 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Seo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, Dong-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il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Dillon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03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99659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#10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14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3079-19-0013-00-0000-Session-9-WG-Closing-Plenary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696998"/>
            <a:ext cx="8686800" cy="323229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Chapter 6 of the IEEE-P3079-D01-STD-R01’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Lee,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Seo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, Dong-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il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Dillon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03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13048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#11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15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3079-19-0013-00-0000-Session-9-WG-Closing-Plenary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nl-NL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DCN 3079-19-0008-00-0002-api-requirement-for-vr-sickness-editing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’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Jeong, Sangkwon 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03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55958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16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3079-19-0013-00-0000-Session-9-WG-Closing-Plenary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696998"/>
            <a:ext cx="8686800" cy="323229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Chapter 7 of the IEEE-P3079-D01-STD-R01’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Seo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, Dong-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il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Dillon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03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26741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6F025-B953-444E-8336-0CA2CC762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Next</a:t>
            </a:r>
            <a:r>
              <a:rPr lang="ko-KR" altLang="en-US" dirty="0"/>
              <a:t> </a:t>
            </a:r>
            <a:r>
              <a:rPr lang="en-US" altLang="ko-KR" dirty="0"/>
              <a:t>Seoul meeting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3EEE0C6-9144-45C8-9093-C70F2479F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3079-19-0013-00-0000-Session-9-WG-Closing-Plenary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695C99C-F883-4DCC-804A-AC623D1DA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17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336D7D1E-0E2B-4328-9C2D-1CEE21E17BB4}"/>
              </a:ext>
            </a:extLst>
          </p:cNvPr>
          <p:cNvSpPr/>
          <p:nvPr/>
        </p:nvSpPr>
        <p:spPr>
          <a:xfrm>
            <a:off x="609600" y="1676400"/>
            <a:ext cx="7924800" cy="3076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lnSpc>
                <a:spcPct val="200000"/>
              </a:lnSpc>
              <a:buFont typeface="Wingdings" panose="05000000000000000000" pitchFamily="2" charset="2"/>
              <a:buChar char="v"/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</a:rPr>
              <a:t>The exact time &amp; date for the next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</a:rPr>
              <a:t>Seoul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</a:rPr>
              <a:t>interim meeting will be determined by the Working Group members. The followings are possible candidates:</a:t>
            </a:r>
          </a:p>
          <a:p>
            <a:pPr marL="719138" indent="-342900" eaLnBrk="0" hangingPunct="0">
              <a:lnSpc>
                <a:spcPct val="200000"/>
              </a:lnSpc>
              <a:buFont typeface="Arial" panose="020B0604020202020204" pitchFamily="34" charset="0"/>
              <a:buChar char="•"/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</a:rPr>
              <a:t>1</a:t>
            </a:r>
            <a:r>
              <a:rPr lang="en-US" altLang="zh-HK" sz="2000" baseline="30000" dirty="0">
                <a:solidFill>
                  <a:srgbClr val="000000"/>
                </a:solidFill>
                <a:latin typeface="Times New Roman" pitchFamily="18" charset="0"/>
              </a:rPr>
              <a:t>st</a:t>
            </a: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</a:rPr>
              <a:t> meeting candidate: Between May 20 and 22.</a:t>
            </a:r>
          </a:p>
          <a:p>
            <a:pPr marL="719138" indent="-342900" eaLnBrk="0" hangingPunct="0">
              <a:lnSpc>
                <a:spcPct val="200000"/>
              </a:lnSpc>
              <a:buFont typeface="Arial" panose="020B0604020202020204" pitchFamily="34" charset="0"/>
              <a:buChar char="•"/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en-US" altLang="zh-HK" sz="2000" baseline="30000" dirty="0">
                <a:solidFill>
                  <a:srgbClr val="000000"/>
                </a:solidFill>
                <a:latin typeface="Times New Roman" pitchFamily="18" charset="0"/>
              </a:rPr>
              <a:t>nd</a:t>
            </a: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</a:rPr>
              <a:t> meeting candidate: Between June 17 and 21</a:t>
            </a:r>
          </a:p>
        </p:txBody>
      </p:sp>
    </p:spTree>
    <p:extLst>
      <p:ext uri="{BB962C8B-B14F-4D97-AF65-F5344CB8AC3E}">
        <p14:creationId xmlns:p14="http://schemas.microsoft.com/office/powerpoint/2010/main" val="12125703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9681EAB-DE01-45C6-A559-24CDBFA6D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Next Vienna Meeting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6346133-7A6A-43D2-9040-78DA1411B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3079-19-0013-00-0000-Session-9-WG-Closing-Plenary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98922DB-9203-4CB4-8D15-C3AE31085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18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329EB9D6-088E-4780-866B-16DA25C0C841}"/>
              </a:ext>
            </a:extLst>
          </p:cNvPr>
          <p:cNvSpPr/>
          <p:nvPr/>
        </p:nvSpPr>
        <p:spPr>
          <a:xfrm>
            <a:off x="685800" y="1219200"/>
            <a:ext cx="7696200" cy="2806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sz="2000" kern="0" dirty="0">
                <a:latin typeface="Times New Roman"/>
              </a:rPr>
              <a:t>When: July 8-12, 2019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sz="2000" kern="0" dirty="0">
                <a:latin typeface="Times New Roman"/>
              </a:rPr>
              <a:t>Where: IEEE Technology Centre GmbH, (​IEEE-SA Office), </a:t>
            </a:r>
            <a:r>
              <a:rPr lang="en-US" altLang="ko-KR" sz="2000" kern="0" dirty="0" err="1">
                <a:latin typeface="Times New Roman"/>
              </a:rPr>
              <a:t>Heinestrabe</a:t>
            </a:r>
            <a:r>
              <a:rPr lang="en-US" altLang="ko-KR" sz="2000" kern="0" dirty="0">
                <a:latin typeface="Times New Roman"/>
              </a:rPr>
              <a:t> 30, 1020 Vienna Austria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sz="2000" kern="0" dirty="0">
                <a:latin typeface="Times New Roman"/>
              </a:rPr>
              <a:t>Issues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sz="2000" kern="0" dirty="0">
                <a:latin typeface="Times New Roman"/>
              </a:rPr>
              <a:t>Confirm: Std Draft 02 Version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sz="2000" kern="0" dirty="0">
                <a:latin typeface="Times New Roman"/>
              </a:rPr>
              <a:t>Discuss: Std Draft 03 Version</a:t>
            </a:r>
          </a:p>
        </p:txBody>
      </p:sp>
    </p:spTree>
    <p:extLst>
      <p:ext uri="{BB962C8B-B14F-4D97-AF65-F5344CB8AC3E}">
        <p14:creationId xmlns:p14="http://schemas.microsoft.com/office/powerpoint/2010/main" val="542208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9B4BF5C-71D1-4D4B-BC16-0136A059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3079-19-0013-00-0000-Session-9-WG-Closing-Plenary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E5632A-77EB-45DC-ACBE-8DB6EFBD7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Attendees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F7AEEB-8A72-4431-B696-629E7FCCE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3079-19-0013-00-0000-Session-9-WG-Closing-Plenary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8D9966E-82BF-4B1B-B2B1-F4293B1D3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19</a:t>
            </a:fld>
            <a:endParaRPr lang="en-US">
              <a:latin typeface="Myriad Pro" charset="0"/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E9AB158F-60BA-45E4-A5F6-0FC698B52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9611877"/>
              </p:ext>
            </p:extLst>
          </p:nvPr>
        </p:nvGraphicFramePr>
        <p:xfrm>
          <a:off x="876300" y="1905000"/>
          <a:ext cx="7239000" cy="1615440"/>
        </p:xfrm>
        <a:graphic>
          <a:graphicData uri="http://schemas.openxmlformats.org/drawingml/2006/table">
            <a:tbl>
              <a:tblPr firstRow="1" firstCol="1" bandRow="1"/>
              <a:tblGrid>
                <a:gridCol w="3657600">
                  <a:extLst>
                    <a:ext uri="{9D8B030D-6E8A-4147-A177-3AD203B41FA5}">
                      <a16:colId xmlns:a16="http://schemas.microsoft.com/office/drawing/2014/main" val="2913349118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val="2375701150"/>
                    </a:ext>
                  </a:extLst>
                </a:gridCol>
              </a:tblGrid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Seo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, Dong-Il Dillon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VoleRCreative</a:t>
                      </a:r>
                      <a:endParaRPr lang="ko-KR" sz="14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4444390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Jeong, Sangkwon Peter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JoyFun Inc.,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716804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Lee,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Beom-Ryeol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6404497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Oh, </a:t>
                      </a:r>
                      <a:r>
                        <a:rPr lang="en-US" altLang="ko-KR" sz="1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Minseok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Kyunggi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08242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8066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BD31F89-9171-4646-B447-5404334B3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2019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87C2660-401A-4D25-B89E-044ADA4E5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20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75E6E10-AD74-4B00-8EB0-39ED9BEA7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3079-19-0013-00-0000-Session-9-WG-Closing-Plenary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0EF9049-D236-4B89-957C-296AAF9B7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066800"/>
            <a:ext cx="8610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lnSpc>
                <a:spcPct val="150000"/>
              </a:lnSpc>
              <a:defRPr/>
            </a:pP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July 8-12, 2019, </a:t>
            </a:r>
            <a:r>
              <a:rPr lang="es-ES" altLang="ko-KR" sz="2400" b="1" kern="0" dirty="0">
                <a:solidFill>
                  <a:srgbClr val="0000FF"/>
                </a:solidFill>
                <a:latin typeface="Times New Roman"/>
              </a:rPr>
              <a:t>IEEE Technology Centre GmbH, (​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IEEE-SA Office), </a:t>
            </a:r>
            <a:r>
              <a:rPr lang="es-ES" altLang="ko-KR" sz="2400" b="1" kern="0" dirty="0">
                <a:solidFill>
                  <a:srgbClr val="0000FF"/>
                </a:solidFill>
                <a:latin typeface="Times New Roman"/>
              </a:rPr>
              <a:t>Heinestrabe 30, 1020 Vienna Austria</a:t>
            </a:r>
            <a:endParaRPr lang="en-US" altLang="ko-KR" sz="2000" b="1" kern="0" dirty="0">
              <a:solidFill>
                <a:srgbClr val="0066A1"/>
              </a:solidFill>
              <a:latin typeface="Times New Roman"/>
            </a:endParaRPr>
          </a:p>
          <a:p>
            <a:pPr lvl="0">
              <a:lnSpc>
                <a:spcPct val="150000"/>
              </a:lnSpc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October 07-11, 2019, 25</a:t>
            </a:r>
            <a:r>
              <a:rPr lang="en-US" altLang="ko-KR" sz="2400" b="1" kern="0" baseline="30000" dirty="0">
                <a:solidFill>
                  <a:srgbClr val="FF0000"/>
                </a:solidFill>
                <a:latin typeface="Times New Roman"/>
              </a:rPr>
              <a:t>th</a:t>
            </a: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 Floor, Landmark 72, </a:t>
            </a:r>
            <a:r>
              <a:rPr lang="en-US" altLang="ko-K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altLang="ko-K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Hùng</a:t>
            </a:r>
            <a:r>
              <a:rPr lang="en-US" altLang="ko-K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ko-K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Mễ</a:t>
            </a:r>
            <a:r>
              <a:rPr lang="en-US" altLang="ko-K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</a:t>
            </a:r>
            <a:r>
              <a:rPr lang="en-US" altLang="ko-K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Nam </a:t>
            </a:r>
            <a:r>
              <a:rPr lang="en-US" altLang="ko-K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ko-K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Liêm</a:t>
            </a:r>
            <a:r>
              <a:rPr lang="en-US" altLang="ko-K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ko-K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altLang="ko-K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, Vietnam</a:t>
            </a:r>
            <a:endParaRPr lang="en-US" altLang="ko-KR" sz="1600" kern="0" dirty="0">
              <a:solidFill>
                <a:srgbClr val="FF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339056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A2C5D8-4830-4EB4-AA25-7148671DE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2020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C62B0A-E602-4594-8C15-ECD289F8B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3079-19-0013-00-0000-Session-9-WG-Closing-Plenary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D6FF144-C1E5-4B9E-BD2F-F29832193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21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70C51E10-DEB0-40F7-BCA3-53D3568949E1}"/>
              </a:ext>
            </a:extLst>
          </p:cNvPr>
          <p:cNvSpPr/>
          <p:nvPr/>
        </p:nvSpPr>
        <p:spPr>
          <a:xfrm>
            <a:off x="266700" y="990600"/>
            <a:ext cx="8458200" cy="4457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January 27- 31, 2020, MVL Hotel, 111,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Odongdo-ro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, Yeosu</a:t>
            </a:r>
            <a:r>
              <a:rPr lang="es-ES" altLang="ko-KR" sz="2400" b="1" kern="0" dirty="0">
                <a:solidFill>
                  <a:srgbClr val="3333CC"/>
                </a:solidFill>
                <a:latin typeface="Times New Roman"/>
              </a:rPr>
              <a:t>, Jeollanam-do, Korea</a:t>
            </a:r>
            <a:endParaRPr lang="en-US" altLang="ko-KR" sz="2400" b="1" kern="0" dirty="0">
              <a:solidFill>
                <a:srgbClr val="FF0000"/>
              </a:solidFill>
              <a:latin typeface="Times New Roman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April 20-24, 2020, IEEE-SA Office, 10662 Los Vaqueros Cir, Los Alamitos, California, USA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July 6-10, 2020,</a:t>
            </a:r>
            <a:r>
              <a:rPr lang="en-US" altLang="ko-KR" sz="2400" b="1" kern="0" dirty="0">
                <a:solidFill>
                  <a:srgbClr val="0066FF"/>
                </a:solidFill>
                <a:latin typeface="Times New Roman"/>
              </a:rPr>
              <a:t> 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​IEEE-SA Office, 3 Park Avenue, New York City, New York 10016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October 19-23, 2020, </a:t>
            </a:r>
            <a:r>
              <a:rPr lang="en-US" altLang="ko-KR" sz="2400" b="1" kern="0" dirty="0" err="1">
                <a:solidFill>
                  <a:srgbClr val="FF0000"/>
                </a:solidFill>
                <a:latin typeface="Times New Roman"/>
              </a:rPr>
              <a:t>Estrel</a:t>
            </a: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 Hotel, </a:t>
            </a:r>
            <a:r>
              <a:rPr lang="en-US" altLang="ko-K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Sonnenallee</a:t>
            </a:r>
            <a:r>
              <a:rPr lang="en-US" altLang="ko-K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225</a:t>
            </a:r>
            <a:br>
              <a:rPr lang="en-US" altLang="ko-K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12057, </a:t>
            </a: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Berlin, Germany</a:t>
            </a:r>
          </a:p>
        </p:txBody>
      </p:sp>
    </p:spTree>
    <p:extLst>
      <p:ext uri="{BB962C8B-B14F-4D97-AF65-F5344CB8AC3E}">
        <p14:creationId xmlns:p14="http://schemas.microsoft.com/office/powerpoint/2010/main" val="17798424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219173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itchFamily="-84" charset="0"/>
                          <a:cs typeface="Times New Roman" panose="02020603050405020304" pitchFamily="18" charset="0"/>
                        </a:rPr>
                        <a:t>IEEE 3079 Session #9 WG Closing Plenary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2019-04-26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Seo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, Dong-Il Dillon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+82 10 3135 3194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dillon@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joyfun.kr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HMD Based VR Sickness Reducing Technology</a:t>
            </a:r>
            <a:br>
              <a:rPr lang="en-US" altLang="ko-KR" sz="1800" dirty="0"/>
            </a:br>
            <a:r>
              <a:rPr lang="en-US" altLang="ko-KR" sz="1800" dirty="0" err="1"/>
              <a:t>Dongil</a:t>
            </a:r>
            <a:r>
              <a:rPr lang="en-US" altLang="ko-KR" sz="1800" dirty="0"/>
              <a:t> Dillon </a:t>
            </a:r>
            <a:r>
              <a:rPr lang="en-US" altLang="ko-KR" sz="1800" dirty="0" err="1"/>
              <a:t>Seo</a:t>
            </a:r>
            <a:r>
              <a:rPr lang="en-US" altLang="ko-KR" sz="1800" dirty="0"/>
              <a:t>, dillon@joyfun.kr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D1ED674-1241-4F05-88B4-474F1F022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3079-19-0013-00-0000-Session-9-WG-Closing-Plenary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ABC99F8-D7CB-48D8-8984-2577769A2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3079-19-0013-00-0000-Session-9-WG-Closing-Plenary</a:t>
            </a:r>
          </a:p>
        </p:txBody>
      </p:sp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86293F3D-0467-4991-9682-78FC9251D2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64867"/>
              </p:ext>
            </p:extLst>
          </p:nvPr>
        </p:nvGraphicFramePr>
        <p:xfrm>
          <a:off x="380539" y="974426"/>
          <a:ext cx="8382000" cy="3842348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682970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531567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(April 22, 2019)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April 23, 2019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April 24, 2019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April 25, 2019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April 26, 2019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7224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AM-1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165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AM-2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5877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PM-1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35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PM-2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  <p:sp>
        <p:nvSpPr>
          <p:cNvPr id="8" name="Text Box 47">
            <a:extLst>
              <a:ext uri="{FF2B5EF4-FFF2-40B4-BE49-F238E27FC236}">
                <a16:creationId xmlns:a16="http://schemas.microsoft.com/office/drawing/2014/main" id="{7A7C7709-23ED-4187-BDC7-79E5DF900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029200"/>
            <a:ext cx="838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LATIMER B, 17F,</a:t>
            </a:r>
            <a:r>
              <a:rPr lang="ko-KR" alt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IEEE-SA Office, 3rd Park Ave. New York City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22275" y="2959100"/>
            <a:ext cx="8270875" cy="685800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WG Motions  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3079-19-0013-00-0000-Session-9-WG-Closing-Plenary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4119591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696998"/>
            <a:ext cx="8686800" cy="323229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‘3079-19-0010-00-0000-Session-09-Agenda’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Seo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, Dong-Il Dillon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Jeong, Sangkwon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3079-19-0013-00-0000-Session-9-WG-Closing-Plenary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3932568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Meeting minutes ‘3079-19-0006-00-0000-Session-08-WG-Meeting Minutes’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Seo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, Dong-Il Dillon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Jeong, Sangkwon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3079-19-0013-00-0000-Session-9-WG-Closing-Plenary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102348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6461FCC-95D8-4E0A-BEE9-C86B79175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B8370F9-0B60-4EB1-B897-DFE3640347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30995"/>
            <a:ext cx="8229600" cy="4081759"/>
          </a:xfr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Electing Next Chairman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1271588" algn="l"/>
              </a:tabLst>
            </a:pPr>
            <a:endParaRPr lang="en-US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Nominated by Lee,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endParaRPr lang="en-US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Encored by Oh,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Minseok</a:t>
            </a:r>
            <a:endParaRPr lang="en-US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Dillon </a:t>
            </a:r>
            <a:r>
              <a:rPr lang="en-US" altLang="zh-HK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Seo</a:t>
            </a: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, the chairman candidate, was elected as a chairman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For Agree:  03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Against: 00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Abstain: 00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Motion  Passes </a:t>
            </a: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F6DBAD93-9B3D-4EEC-BF98-944B608DD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3079-19-0013-00-0000-Session-9-WG-Closing-Plenary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CF79984-27CF-4743-8C05-844EDDB4D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361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#4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‘3079-19-0012-00-0000-IEEE 802.21 Liaison Report’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Jeong, Sangkwon 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Lee,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3079-19-0013-00-0000-Session-9-WG-Closing-Plenary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130573181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5605</TotalTime>
  <Words>1089</Words>
  <Application>Microsoft Office PowerPoint</Application>
  <PresentationFormat>화면 슬라이드 쇼(4:3)</PresentationFormat>
  <Paragraphs>269</Paragraphs>
  <Slides>23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23</vt:i4>
      </vt:variant>
    </vt:vector>
  </HeadingPairs>
  <TitlesOfParts>
    <vt:vector size="33" baseType="lpstr">
      <vt:lpstr>Myriad Pro</vt:lpstr>
      <vt:lpstr>맑은 고딕</vt:lpstr>
      <vt:lpstr>Arial</vt:lpstr>
      <vt:lpstr>Calibri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HMD Based VR Sickness Reducing Technology Dongil Dillon Seo, dillon@joyfun.kr</vt:lpstr>
      <vt:lpstr>Session Time and Location</vt:lpstr>
      <vt:lpstr>WG Motions  </vt:lpstr>
      <vt:lpstr>WG Motion #1</vt:lpstr>
      <vt:lpstr>WG Motion #2</vt:lpstr>
      <vt:lpstr>WG Motion #3</vt:lpstr>
      <vt:lpstr>WG Motion #4</vt:lpstr>
      <vt:lpstr>WG Motion #5</vt:lpstr>
      <vt:lpstr>WG Motion #6</vt:lpstr>
      <vt:lpstr>WG Motion #7</vt:lpstr>
      <vt:lpstr>WG Motion #8</vt:lpstr>
      <vt:lpstr>WG Motion #9</vt:lpstr>
      <vt:lpstr>WG Motion #10</vt:lpstr>
      <vt:lpstr>WG Motion #11</vt:lpstr>
      <vt:lpstr>WG Motion #12</vt:lpstr>
      <vt:lpstr>Next Seoul meeting</vt:lpstr>
      <vt:lpstr>Next Vienna Meeting</vt:lpstr>
      <vt:lpstr>Attendees</vt:lpstr>
      <vt:lpstr>Future Sessions – 2019</vt:lpstr>
      <vt:lpstr>Future Sessions – 2020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Sangkwon Jeong</cp:lastModifiedBy>
  <cp:revision>247</cp:revision>
  <cp:lastPrinted>2018-02-28T09:01:45Z</cp:lastPrinted>
  <dcterms:created xsi:type="dcterms:W3CDTF">2014-10-13T13:02:20Z</dcterms:created>
  <dcterms:modified xsi:type="dcterms:W3CDTF">2019-04-26T16:46:42Z</dcterms:modified>
</cp:coreProperties>
</file>