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390" r:id="rId8"/>
    <p:sldId id="358" r:id="rId9"/>
    <p:sldId id="401" r:id="rId10"/>
    <p:sldId id="380" r:id="rId11"/>
    <p:sldId id="373" r:id="rId12"/>
    <p:sldId id="374" r:id="rId13"/>
    <p:sldId id="378" r:id="rId14"/>
    <p:sldId id="381" r:id="rId15"/>
    <p:sldId id="385" r:id="rId16"/>
    <p:sldId id="382" r:id="rId17"/>
    <p:sldId id="384" r:id="rId18"/>
    <p:sldId id="388" r:id="rId19"/>
    <p:sldId id="383" r:id="rId20"/>
    <p:sldId id="386" r:id="rId21"/>
    <p:sldId id="394" r:id="rId22"/>
    <p:sldId id="391" r:id="rId23"/>
    <p:sldId id="402"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3079-19-0009-00-0000-Session #9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3079-19-0009-00-0000-Session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3079-19-0009-00-0000-Session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3079-19-0009-00-0000-Session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3079-19-0009-00-0000-Session #9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3079-19-0009-00-0000-Session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3079-19-0009-00-0000-Session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3079-19-0009-00-0000-Session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3079-19-0009-00-0000-Session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3079-19-0009-00-0000-Session #9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3079-19-0009-00-0000-Session #9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#10</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[Dillon </a:t>
            </a:r>
            <a:r>
              <a:rPr lang="en-US" dirty="0" err="1"/>
              <a:t>Seo</a:t>
            </a:r>
            <a:r>
              <a:rPr lang="en-US" dirty="0"/>
              <a:t>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
        <p:nvSpPr>
          <p:cNvPr id="5" name="바닥글 개체 틀 1">
            <a:extLst>
              <a:ext uri="{FF2B5EF4-FFF2-40B4-BE49-F238E27FC236}">
                <a16:creationId xmlns:a16="http://schemas.microsoft.com/office/drawing/2014/main" id="{AC29C859-ECFE-4A66-9F95-473E2926D5B8}"/>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340885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
        <p:nvSpPr>
          <p:cNvPr id="7" name="바닥글 개체 틀 1">
            <a:extLst>
              <a:ext uri="{FF2B5EF4-FFF2-40B4-BE49-F238E27FC236}">
                <a16:creationId xmlns:a16="http://schemas.microsoft.com/office/drawing/2014/main" id="{B81F1042-F9D9-41D6-8CBD-B343D3A3BF8D}"/>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248947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
        <p:nvSpPr>
          <p:cNvPr id="7" name="바닥글 개체 틀 1">
            <a:extLst>
              <a:ext uri="{FF2B5EF4-FFF2-40B4-BE49-F238E27FC236}">
                <a16:creationId xmlns:a16="http://schemas.microsoft.com/office/drawing/2014/main" id="{BBBFB510-4F67-4E61-87EC-A25CA6DDF846}"/>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348833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394891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
        <p:nvSpPr>
          <p:cNvPr id="7" name="바닥글 개체 틀 1">
            <a:extLst>
              <a:ext uri="{FF2B5EF4-FFF2-40B4-BE49-F238E27FC236}">
                <a16:creationId xmlns:a16="http://schemas.microsoft.com/office/drawing/2014/main" id="{FC8696CE-C3B2-43F4-BACC-4444B06F7232}"/>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315691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257805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sz="2400" kern="0" dirty="0">
                <a:latin typeface="Times New Roman" panose="02020603050405020304" pitchFamily="18" charset="0"/>
                <a:cs typeface="Times New Roman" panose="02020603050405020304" pitchFamily="18" charset="0"/>
              </a:rPr>
              <a:t>Continue to draft</a:t>
            </a:r>
            <a:r>
              <a:rPr lang="ko-KR" altLang="en-US" sz="2400" kern="0" dirty="0">
                <a:latin typeface="Times New Roman" panose="02020603050405020304" pitchFamily="18" charset="0"/>
                <a:cs typeface="Times New Roman" panose="02020603050405020304" pitchFamily="18" charset="0"/>
              </a:rPr>
              <a:t> </a:t>
            </a:r>
            <a:r>
              <a:rPr lang="en-US" altLang="ko-KR" sz="2400" kern="0" dirty="0">
                <a:latin typeface="Times New Roman" panose="02020603050405020304" pitchFamily="18" charset="0"/>
                <a:cs typeface="Times New Roman" panose="02020603050405020304" pitchFamily="18" charset="0"/>
              </a:rPr>
              <a:t>th</a:t>
            </a:r>
            <a:r>
              <a:rPr lang="en-US" sz="2400" kern="0" dirty="0">
                <a:latin typeface="Times New Roman" panose="02020603050405020304" pitchFamily="18" charset="0"/>
                <a:cs typeface="Times New Roman" panose="02020603050405020304" pitchFamily="18" charset="0"/>
              </a:rPr>
              <a:t>e standard document</a:t>
            </a:r>
          </a:p>
          <a:p>
            <a:pPr lvl="1">
              <a:lnSpc>
                <a:spcPct val="150000"/>
              </a:lnSpc>
            </a:pPr>
            <a:r>
              <a:rPr lang="en-US" altLang="ko-KR" sz="2400" kern="0" dirty="0">
                <a:latin typeface="Times New Roman" panose="02020603050405020304" pitchFamily="18" charset="0"/>
                <a:cs typeface="Times New Roman" panose="02020603050405020304" pitchFamily="18" charset="0"/>
              </a:rPr>
              <a:t>Submit the standard document draft for WG Letter Ballot</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 the development of new PAR</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187505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July Meeting</a:t>
            </a:r>
            <a:endParaRPr lang="ko-KR" alt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647700" y="990600"/>
            <a:ext cx="78486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Times New Roman" panose="02020603050405020304" pitchFamily="18" charset="0"/>
                <a:cs typeface="Times New Roman" panose="02020603050405020304" pitchFamily="18" charset="0"/>
              </a:rPr>
              <a:t>Work and Discuss</a:t>
            </a:r>
          </a:p>
          <a:p>
            <a:pPr lvl="1">
              <a:lnSpc>
                <a:spcPct val="150000"/>
              </a:lnSpc>
            </a:pPr>
            <a:r>
              <a:rPr lang="en-US" sz="2400" kern="0" dirty="0">
                <a:latin typeface="Times New Roman" panose="02020603050405020304" pitchFamily="18" charset="0"/>
                <a:cs typeface="Times New Roman" panose="02020603050405020304" pitchFamily="18" charset="0"/>
              </a:rPr>
              <a:t>Present &amp; review the standard draft document</a:t>
            </a:r>
          </a:p>
          <a:p>
            <a:pPr lvl="1">
              <a:lnSpc>
                <a:spcPct val="150000"/>
              </a:lnSpc>
            </a:pPr>
            <a:r>
              <a:rPr lang="en-US" sz="2400" kern="0" dirty="0">
                <a:latin typeface="Times New Roman" panose="02020603050405020304" pitchFamily="18" charset="0"/>
                <a:cs typeface="Times New Roman" panose="02020603050405020304" pitchFamily="18" charset="0"/>
              </a:rPr>
              <a:t>Discuss the ‘</a:t>
            </a:r>
            <a:r>
              <a:rPr lang="en-US" altLang="ko-KR" sz="2400" kern="0" dirty="0">
                <a:latin typeface="Times New Roman" panose="02020603050405020304" pitchFamily="18" charset="0"/>
                <a:cs typeface="Times New Roman" panose="02020603050405020304" pitchFamily="18" charset="0"/>
              </a:rPr>
              <a:t>standard draft document</a:t>
            </a:r>
            <a:r>
              <a:rPr lang="en-US" sz="2400" kern="0" dirty="0">
                <a:latin typeface="Times New Roman" panose="02020603050405020304" pitchFamily="18" charset="0"/>
                <a:cs typeface="Times New Roman" panose="02020603050405020304" pitchFamily="18" charset="0"/>
              </a:rPr>
              <a:t>’</a:t>
            </a:r>
          </a:p>
          <a:p>
            <a:pPr lvl="1">
              <a:lnSpc>
                <a:spcPct val="150000"/>
              </a:lnSpc>
            </a:pPr>
            <a:r>
              <a:rPr lang="en-US" altLang="ko-KR" sz="2400" kern="0" dirty="0">
                <a:latin typeface="Times New Roman" panose="02020603050405020304" pitchFamily="18" charset="0"/>
                <a:cs typeface="Times New Roman" panose="02020603050405020304" pitchFamily="18" charset="0"/>
              </a:rPr>
              <a:t>Vote for the new PAR</a:t>
            </a:r>
          </a:p>
        </p:txBody>
      </p:sp>
      <p:sp>
        <p:nvSpPr>
          <p:cNvPr id="7" name="바닥글 개체 틀 1">
            <a:extLst>
              <a:ext uri="{FF2B5EF4-FFF2-40B4-BE49-F238E27FC236}">
                <a16:creationId xmlns:a16="http://schemas.microsoft.com/office/drawing/2014/main" id="{3694B663-74BD-4188-8ED8-39A0E0DE5849}"/>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208817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pic>
        <p:nvPicPr>
          <p:cNvPr id="69" name="그림 68">
            <a:extLst>
              <a:ext uri="{FF2B5EF4-FFF2-40B4-BE49-F238E27FC236}">
                <a16:creationId xmlns:a16="http://schemas.microsoft.com/office/drawing/2014/main" id="{683A37D2-19BF-43B9-BC20-7B2DB6E73352}"/>
              </a:ext>
            </a:extLst>
          </p:cNvPr>
          <p:cNvPicPr>
            <a:picLocks noChangeAspect="1"/>
          </p:cNvPicPr>
          <p:nvPr/>
        </p:nvPicPr>
        <p:blipFill>
          <a:blip r:embed="rId2"/>
          <a:stretch>
            <a:fillRect/>
          </a:stretch>
        </p:blipFill>
        <p:spPr>
          <a:xfrm>
            <a:off x="0" y="3352800"/>
            <a:ext cx="9144000" cy="2588120"/>
          </a:xfrm>
          <a:prstGeom prst="rect">
            <a:avLst/>
          </a:prstGeom>
        </p:spPr>
      </p:pic>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260436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D31F89-9171-4646-B447-5404334B374F}"/>
              </a:ext>
            </a:extLst>
          </p:cNvPr>
          <p:cNvSpPr>
            <a:spLocks noGrp="1"/>
          </p:cNvSpPr>
          <p:nvPr>
            <p:ph type="title"/>
          </p:nvPr>
        </p:nvSpPr>
        <p:spPr/>
        <p:txBody>
          <a:bodyPr/>
          <a:lstStyle/>
          <a:p>
            <a:r>
              <a:rPr lang="en-US" altLang="ko-KR" dirty="0"/>
              <a:t>Future Sessions – 2019</a:t>
            </a:r>
            <a:endParaRPr lang="ko-KR" altLang="en-US" dirty="0"/>
          </a:p>
        </p:txBody>
      </p:sp>
      <p:sp>
        <p:nvSpPr>
          <p:cNvPr id="4" name="슬라이드 번호 개체 틀 3">
            <a:extLst>
              <a:ext uri="{FF2B5EF4-FFF2-40B4-BE49-F238E27FC236}">
                <a16:creationId xmlns:a16="http://schemas.microsoft.com/office/drawing/2014/main" id="{F87C2660-401A-4D25-B89E-044ADA4E5F1F}"/>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7" name="Rectangle 3">
            <a:extLst>
              <a:ext uri="{FF2B5EF4-FFF2-40B4-BE49-F238E27FC236}">
                <a16:creationId xmlns:a16="http://schemas.microsoft.com/office/drawing/2014/main" id="{00EF9049-D236-4B89-957C-296AAF9B7E28}"/>
              </a:ext>
            </a:extLst>
          </p:cNvPr>
          <p:cNvSpPr txBox="1">
            <a:spLocks noChangeArrowheads="1"/>
          </p:cNvSpPr>
          <p:nvPr/>
        </p:nvSpPr>
        <p:spPr bwMode="auto">
          <a:xfrm>
            <a:off x="381000" y="914400"/>
            <a:ext cx="8610600" cy="3886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150000"/>
              </a:lnSpc>
            </a:pPr>
            <a:r>
              <a:rPr lang="en-US" altLang="ko-KR" sz="2400" b="1" kern="0" dirty="0">
                <a:solidFill>
                  <a:srgbClr val="FF0000"/>
                </a:solidFill>
                <a:latin typeface="Times New Roman"/>
              </a:rPr>
              <a:t>October 07-11, 2019, 25</a:t>
            </a:r>
            <a:r>
              <a:rPr lang="en-US" altLang="ko-KR" sz="2400" b="1" kern="0" baseline="30000" dirty="0">
                <a:solidFill>
                  <a:srgbClr val="FF0000"/>
                </a:solidFill>
                <a:latin typeface="Times New Roman"/>
              </a:rPr>
              <a:t>th</a:t>
            </a:r>
            <a:r>
              <a:rPr lang="en-US" altLang="ko-KR" sz="2400" b="1" kern="0" dirty="0">
                <a:solidFill>
                  <a:srgbClr val="FF0000"/>
                </a:solidFill>
                <a:latin typeface="Times New Roman"/>
              </a:rPr>
              <a:t> Floor, Landmark 72, </a:t>
            </a:r>
            <a:r>
              <a:rPr lang="en-US" altLang="ko-KR" sz="2400" b="1" dirty="0" err="1">
                <a:solidFill>
                  <a:srgbClr val="FF0000"/>
                </a:solidFill>
                <a:latin typeface="Times New Roman" panose="02020603050405020304" pitchFamily="18" charset="0"/>
                <a:cs typeface="Times New Roman" panose="02020603050405020304" pitchFamily="18" charset="0"/>
              </a:rPr>
              <a:t>Phạm</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Hùng</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Mễ</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Trì</a:t>
            </a:r>
            <a:r>
              <a:rPr lang="en-US" altLang="ko-KR" sz="2400" b="1" dirty="0">
                <a:solidFill>
                  <a:srgbClr val="FF0000"/>
                </a:solidFill>
                <a:latin typeface="Times New Roman" panose="02020603050405020304" pitchFamily="18" charset="0"/>
                <a:cs typeface="Times New Roman" panose="02020603050405020304" pitchFamily="18" charset="0"/>
              </a:rPr>
              <a:t>, Nam </a:t>
            </a:r>
            <a:r>
              <a:rPr lang="en-US" altLang="ko-KR" sz="2400" b="1" dirty="0" err="1">
                <a:solidFill>
                  <a:srgbClr val="FF0000"/>
                </a:solidFill>
                <a:latin typeface="Times New Roman" panose="02020603050405020304" pitchFamily="18" charset="0"/>
                <a:cs typeface="Times New Roman" panose="02020603050405020304" pitchFamily="18" charset="0"/>
              </a:rPr>
              <a:t>Từ</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Liêm</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Hà</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Nội</a:t>
            </a:r>
            <a:r>
              <a:rPr lang="en-US" altLang="ko-KR" sz="2400" b="1" kern="0" dirty="0">
                <a:solidFill>
                  <a:srgbClr val="FF0000"/>
                </a:solidFill>
                <a:latin typeface="Times New Roman"/>
              </a:rPr>
              <a:t>, Vietnam</a:t>
            </a:r>
            <a:endParaRPr lang="en-US" altLang="ko-KR" sz="1600" kern="0" dirty="0">
              <a:solidFill>
                <a:srgbClr val="FF0000"/>
              </a:solidFill>
              <a:latin typeface="Times New Roman"/>
            </a:endParaRPr>
          </a:p>
        </p:txBody>
      </p:sp>
      <p:sp>
        <p:nvSpPr>
          <p:cNvPr id="8" name="바닥글 개체 틀 1">
            <a:extLst>
              <a:ext uri="{FF2B5EF4-FFF2-40B4-BE49-F238E27FC236}">
                <a16:creationId xmlns:a16="http://schemas.microsoft.com/office/drawing/2014/main" id="{0D99727E-97DC-484D-9528-D470B0E7FCE4}"/>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833905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2020</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6" name="직사각형 5">
            <a:extLst>
              <a:ext uri="{FF2B5EF4-FFF2-40B4-BE49-F238E27FC236}">
                <a16:creationId xmlns:a16="http://schemas.microsoft.com/office/drawing/2014/main" id="{D58E3FCC-A9D8-4C24-B112-B0CD2BDFA8A8}"/>
              </a:ext>
            </a:extLst>
          </p:cNvPr>
          <p:cNvSpPr/>
          <p:nvPr/>
        </p:nvSpPr>
        <p:spPr>
          <a:xfrm>
            <a:off x="266700" y="990600"/>
            <a:ext cx="8458200" cy="4457952"/>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January 27- 31, 2020, MVL Hotel, 111, </a:t>
            </a:r>
            <a:r>
              <a:rPr lang="en-US" altLang="ko-KR" sz="2400" b="1" kern="0" dirty="0" err="1">
                <a:solidFill>
                  <a:srgbClr val="3333CC"/>
                </a:solidFill>
                <a:latin typeface="Times New Roman"/>
              </a:rPr>
              <a:t>Odongdo-ro</a:t>
            </a:r>
            <a:r>
              <a:rPr lang="en-US" altLang="ko-KR" sz="2400" b="1" kern="0" dirty="0">
                <a:solidFill>
                  <a:srgbClr val="3333CC"/>
                </a:solidFill>
                <a:latin typeface="Times New Roman"/>
              </a:rPr>
              <a:t>, Yeosu</a:t>
            </a:r>
            <a:r>
              <a:rPr lang="es-ES" altLang="ko-KR" sz="2400" b="1" kern="0" dirty="0">
                <a:solidFill>
                  <a:srgbClr val="3333CC"/>
                </a:solidFill>
                <a:latin typeface="Times New Roman"/>
              </a:rPr>
              <a:t>, Jeollanam-do,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20-24, 2020, IEEE-SA Office, 10662 Los Vaqueros Cir, Los Alamitos, California, USA</a:t>
            </a:r>
          </a:p>
          <a:p>
            <a:pPr marL="342900" lvl="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6-10, 2020,</a:t>
            </a:r>
            <a:r>
              <a:rPr lang="en-US" altLang="ko-KR" sz="2400" b="1" kern="0" dirty="0">
                <a:solidFill>
                  <a:srgbClr val="0066FF"/>
                </a:solidFill>
                <a:latin typeface="Times New Roman"/>
              </a:rPr>
              <a:t> </a:t>
            </a:r>
            <a:r>
              <a:rPr lang="en-US" altLang="ko-KR" sz="2400" b="1" kern="0" dirty="0">
                <a:solidFill>
                  <a:srgbClr val="0000FF"/>
                </a:solidFill>
                <a:latin typeface="Times New Roman"/>
              </a:rPr>
              <a:t>​IEEE-SA Office, 3 Park Avenue, New York City, New York 10016</a:t>
            </a:r>
          </a:p>
          <a:p>
            <a:pPr marL="342900" lvl="0" indent="-342900">
              <a:lnSpc>
                <a:spcPct val="150000"/>
              </a:lnSpc>
              <a:buFont typeface="Arial" panose="020B0604020202020204" pitchFamily="34" charset="0"/>
              <a:buChar char="•"/>
            </a:pPr>
            <a:r>
              <a:rPr lang="en-US" altLang="ko-KR" sz="2400" b="1" kern="0" dirty="0">
                <a:solidFill>
                  <a:srgbClr val="FF0000"/>
                </a:solidFill>
                <a:latin typeface="Times New Roman"/>
              </a:rPr>
              <a:t>October 19-23, 2020, </a:t>
            </a:r>
            <a:r>
              <a:rPr lang="en-US" altLang="ko-KR" sz="2400" b="1" kern="0" dirty="0" err="1">
                <a:solidFill>
                  <a:srgbClr val="FF0000"/>
                </a:solidFill>
                <a:latin typeface="Times New Roman"/>
              </a:rPr>
              <a:t>Estrel</a:t>
            </a:r>
            <a:r>
              <a:rPr lang="en-US" altLang="ko-KR" sz="2400" b="1" kern="0" dirty="0">
                <a:solidFill>
                  <a:srgbClr val="FF0000"/>
                </a:solidFill>
                <a:latin typeface="Times New Roman"/>
              </a:rPr>
              <a:t> Hotel, </a:t>
            </a:r>
            <a:r>
              <a:rPr lang="en-US" altLang="ko-KR" sz="2400" b="1" dirty="0" err="1">
                <a:solidFill>
                  <a:srgbClr val="FF0000"/>
                </a:solidFill>
                <a:latin typeface="Times New Roman" panose="02020603050405020304" pitchFamily="18" charset="0"/>
                <a:cs typeface="Times New Roman" panose="02020603050405020304" pitchFamily="18" charset="0"/>
              </a:rPr>
              <a:t>Sonnenallee</a:t>
            </a:r>
            <a:r>
              <a:rPr lang="en-US" altLang="ko-KR" sz="2400" b="1" dirty="0">
                <a:solidFill>
                  <a:srgbClr val="FF0000"/>
                </a:solidFill>
                <a:latin typeface="Times New Roman" panose="02020603050405020304" pitchFamily="18" charset="0"/>
                <a:cs typeface="Times New Roman" panose="02020603050405020304" pitchFamily="18" charset="0"/>
              </a:rPr>
              <a:t> 225</a:t>
            </a:r>
            <a:br>
              <a:rPr lang="en-US" altLang="ko-KR" sz="2400" b="1" dirty="0">
                <a:solidFill>
                  <a:srgbClr val="FF0000"/>
                </a:solidFill>
                <a:latin typeface="Times New Roman" panose="02020603050405020304" pitchFamily="18" charset="0"/>
                <a:cs typeface="Times New Roman" panose="02020603050405020304" pitchFamily="18" charset="0"/>
              </a:rPr>
            </a:br>
            <a:r>
              <a:rPr lang="en-US" altLang="ko-KR" sz="2400" b="1" dirty="0">
                <a:solidFill>
                  <a:srgbClr val="FF0000"/>
                </a:solidFill>
                <a:latin typeface="Times New Roman" panose="02020603050405020304" pitchFamily="18" charset="0"/>
                <a:cs typeface="Times New Roman" panose="02020603050405020304" pitchFamily="18" charset="0"/>
              </a:rPr>
              <a:t>12057, </a:t>
            </a:r>
            <a:r>
              <a:rPr lang="en-US" altLang="ko-KR" sz="2400" b="1" kern="0" dirty="0">
                <a:solidFill>
                  <a:srgbClr val="FF0000"/>
                </a:solidFill>
                <a:latin typeface="Times New Roman"/>
              </a:rPr>
              <a:t>Berlin, Germany</a:t>
            </a: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3793132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4139725"/>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2019-0</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7</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1</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dillon@</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joyfun.kr</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VR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Dillon@joyfun.kr</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0292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err="1">
                <a:solidFill>
                  <a:srgbClr val="000000"/>
                </a:solidFill>
                <a:latin typeface="Times New Roman" pitchFamily="18" charset="0"/>
                <a:ea typeface="+mn-ea"/>
                <a:cs typeface="+mn-cs"/>
              </a:rPr>
              <a:t>Engerthstraße</a:t>
            </a:r>
            <a:r>
              <a:rPr lang="en-US" altLang="ko-KR" sz="1400" b="1" dirty="0">
                <a:solidFill>
                  <a:srgbClr val="000000"/>
                </a:solidFill>
                <a:latin typeface="Times New Roman" pitchFamily="18" charset="0"/>
                <a:ea typeface="+mn-ea"/>
                <a:cs typeface="+mn-cs"/>
              </a:rPr>
              <a:t> 108, Vienna, Wien 1200, Austria</a:t>
            </a:r>
            <a:endParaRPr lang="en-US" sz="1400" b="1" dirty="0">
              <a:solidFill>
                <a:srgbClr val="000000"/>
              </a:solidFill>
              <a:latin typeface="Times New Roman" pitchFamily="18" charset="0"/>
              <a:ea typeface="+mn-ea"/>
              <a:cs typeface="+mn-cs"/>
            </a:endParaRPr>
          </a:p>
        </p:txBody>
      </p:sp>
      <p:graphicFrame>
        <p:nvGraphicFramePr>
          <p:cNvPr id="7" name="표 6">
            <a:extLst>
              <a:ext uri="{FF2B5EF4-FFF2-40B4-BE49-F238E27FC236}">
                <a16:creationId xmlns:a16="http://schemas.microsoft.com/office/drawing/2014/main" id="{CA667DEC-F98D-45A6-83F1-0F2307F3639A}"/>
              </a:ext>
            </a:extLst>
          </p:cNvPr>
          <p:cNvGraphicFramePr>
            <a:graphicFrameLocks noGrp="1"/>
          </p:cNvGraphicFramePr>
          <p:nvPr>
            <p:extLst>
              <p:ext uri="{D42A27DB-BD31-4B8C-83A1-F6EECF244321}">
                <p14:modId xmlns:p14="http://schemas.microsoft.com/office/powerpoint/2010/main" val="3464771593"/>
              </p:ext>
            </p:extLst>
          </p:nvPr>
        </p:nvGraphicFramePr>
        <p:xfrm>
          <a:off x="380539" y="974426"/>
          <a:ext cx="8382000" cy="384234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July</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08</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2019)</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09,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10,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11,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12,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2249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8</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:00-10:</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Registration Desk Opens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1654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3</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58773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3</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3511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4</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 – </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6</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8229600" cy="241912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https://imat.ieee.org/3079/</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
        <p:nvSpPr>
          <p:cNvPr id="7" name="바닥글 개체 틀 1">
            <a:extLst>
              <a:ext uri="{FF2B5EF4-FFF2-40B4-BE49-F238E27FC236}">
                <a16:creationId xmlns:a16="http://schemas.microsoft.com/office/drawing/2014/main" id="{EC573D45-56B7-44D7-B9CD-F458236094A4}"/>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pic>
        <p:nvPicPr>
          <p:cNvPr id="10" name="그림 9">
            <a:extLst>
              <a:ext uri="{FF2B5EF4-FFF2-40B4-BE49-F238E27FC236}">
                <a16:creationId xmlns:a16="http://schemas.microsoft.com/office/drawing/2014/main" id="{7F6BB900-E5AA-4CE1-82A5-86DE5289F7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2700" y="3352800"/>
            <a:ext cx="4038600" cy="2787118"/>
          </a:xfrm>
          <a:prstGeom prst="rect">
            <a:avLst/>
          </a:prstGeom>
          <a:ln>
            <a:solidFill>
              <a:schemeClr val="tx1"/>
            </a:solidFill>
          </a:ln>
        </p:spPr>
      </p:pic>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3079 WG sessions: 14</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07 sessions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sp>
        <p:nvSpPr>
          <p:cNvPr id="8" name="바닥글 개체 틀 1">
            <a:extLst>
              <a:ext uri="{FF2B5EF4-FFF2-40B4-BE49-F238E27FC236}">
                <a16:creationId xmlns:a16="http://schemas.microsoft.com/office/drawing/2014/main" id="{AD1F9374-9B59-4EC9-9555-2A6BFE2E18F2}"/>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pic>
        <p:nvPicPr>
          <p:cNvPr id="9" name="그림 8">
            <a:extLst>
              <a:ext uri="{FF2B5EF4-FFF2-40B4-BE49-F238E27FC236}">
                <a16:creationId xmlns:a16="http://schemas.microsoft.com/office/drawing/2014/main" id="{D20B9B39-8AB6-4EC6-ABC1-DB0BD1D03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3124200"/>
            <a:ext cx="4876800" cy="2683995"/>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0772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3-17-0046-00-0000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12:30PM –1:30PM</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10:00AM-10:30AM</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3:30PM-4:00PM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dirty="0"/>
              <a:t>3079-19-00</a:t>
            </a:r>
            <a:r>
              <a:rPr lang="en-US" altLang="ko-KR" dirty="0"/>
              <a:t>15</a:t>
            </a:r>
            <a:r>
              <a:rPr lang="en-US" dirty="0"/>
              <a:t>-00-0000-Session #</a:t>
            </a:r>
            <a:r>
              <a:rPr lang="en-US" altLang="ko-KR" dirty="0"/>
              <a:t>10</a:t>
            </a:r>
            <a:r>
              <a:rPr lang="en-US" dirty="0"/>
              <a:t> WG Opening Plenary</a:t>
            </a:r>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5308</TotalTime>
  <Words>1368</Words>
  <Application>Microsoft Office PowerPoint</Application>
  <PresentationFormat>화면 슬라이드 쇼(4:3)</PresentationFormat>
  <Paragraphs>234</Paragraphs>
  <Slides>22</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22</vt:i4>
      </vt:variant>
    </vt:vector>
  </HeadingPairs>
  <TitlesOfParts>
    <vt:vector size="32" baseType="lpstr">
      <vt:lpstr>Myriad Pro</vt:lpstr>
      <vt:lpstr>맑은 고딕</vt:lpstr>
      <vt:lpstr>Arial</vt:lpstr>
      <vt:lpstr>Calibri</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VR Sickness Reducing Technology Dongil Dillon Seo, Dillon@joyfun.kr</vt:lpstr>
      <vt:lpstr>Session Time and Location</vt:lpstr>
      <vt:lpstr>Attendance</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Objectives for the July Meeting</vt:lpstr>
      <vt:lpstr>Development Timeline</vt:lpstr>
      <vt:lpstr>Future Sessions – 2019</vt:lpstr>
      <vt:lpstr>Future Sessions – 2020</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동일 서</cp:lastModifiedBy>
  <cp:revision>204</cp:revision>
  <dcterms:created xsi:type="dcterms:W3CDTF">2014-10-13T13:02:20Z</dcterms:created>
  <dcterms:modified xsi:type="dcterms:W3CDTF">2019-07-01T02:06:06Z</dcterms:modified>
</cp:coreProperties>
</file>