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24"/>
  </p:notesMasterIdLst>
  <p:handoutMasterIdLst>
    <p:handoutMasterId r:id="rId25"/>
  </p:handoutMasterIdLst>
  <p:sldIdLst>
    <p:sldId id="325" r:id="rId4"/>
    <p:sldId id="365" r:id="rId5"/>
    <p:sldId id="366" r:id="rId6"/>
    <p:sldId id="375" r:id="rId7"/>
    <p:sldId id="395" r:id="rId8"/>
    <p:sldId id="462" r:id="rId9"/>
    <p:sldId id="464" r:id="rId10"/>
    <p:sldId id="414" r:id="rId11"/>
    <p:sldId id="469" r:id="rId12"/>
    <p:sldId id="467" r:id="rId13"/>
    <p:sldId id="466" r:id="rId14"/>
    <p:sldId id="468" r:id="rId15"/>
    <p:sldId id="470" r:id="rId16"/>
    <p:sldId id="465" r:id="rId17"/>
    <p:sldId id="461" r:id="rId18"/>
    <p:sldId id="460" r:id="rId19"/>
    <p:sldId id="422" r:id="rId20"/>
    <p:sldId id="409" r:id="rId21"/>
    <p:sldId id="457" r:id="rId22"/>
    <p:sldId id="356" r:id="rId23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106" d="100"/>
          <a:sy n="106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3079-19-0022-00-0000-Session-10-WG-Closing-Plenary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3079-19-0022-00-0000-Session-10-WG-Closing-Plenary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3079-19-0022-00-0000-Session-10-WG-Closing-Plenary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3079-19-0022-00-0000-Session-10-WG-Closing-Plenary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3079-19-0022-00-0000-Session-10-WG-Closing-Plenary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3079-19-0022-00-0000-Session-10-WG-Closing-Plenary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3079-19-0022-00-0000-Session-10-WG-Closing-Plenary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3079-19-0022-00-0000-Session-10-WG-Closing-Plenary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3079-19-0022-00-0000-Session-10-WG-Closing-Plenary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#10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[Dong-Il Dillon </a:t>
            </a:r>
            <a:r>
              <a:rPr lang="en-US" dirty="0" err="1"/>
              <a:t>Seo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077A17-228C-4471-B24F-CD0A74F4D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FA2B215-7E95-4920-B53E-5586FC556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8BB0ACD-D916-43F2-B5DF-ADED7BC11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A67CEB1-8C93-480E-B810-9C3DE856F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‘IEEE-P3079-D01-LBR-R02’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Kim,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Namgi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5046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5A5E84-70D8-43C9-905B-98EC5FB2F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17690B7-EF12-417B-8F9A-2C87A7D4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64DE4B3-A53A-4872-9D8C-DF26C026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CC3D98A-D662-4B77-9FF4-EB503B558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‘IEEE-P3079-D01-SJK-R02’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 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Son,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1118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3395F3-3A7A-4619-A6F9-F6DAE3EE2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8268655-72F8-4661-B7DB-49FC19FA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1D5FB19-BFC4-4F0B-BDF5-2F096B11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2C20FA3-344E-4935-9191-361CEC763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‘IEEE-P3079-D01-STD-R02’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Kim,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Namgi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343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F7F3CB-BB65-4B03-87FB-CD187FC52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EB2ACB4-D6DF-43E9-9AC7-C55AC6A2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23206C1-36DA-499E-A08B-B12CE67B2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97C5374-2137-4E4C-B276-73167899A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1</a:t>
            </a:r>
            <a:r>
              <a:rPr lang="en-US" sz="2400" baseline="30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WG letter ballot to begin on July 15, 2019 by the WG chairman with the ‘IEEE-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P3079-D01-STD-R03’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 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Son,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131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Election for Vice Chairman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726272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461FCC-95D8-4E0A-BEE9-C86B79175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Electing Vice chairman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B8370F9-0B60-4EB1-B897-DFE36403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7798"/>
            <a:ext cx="8572500" cy="3162533"/>
          </a:xfr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Nominated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Oh,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Wookho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Son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marL="714375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Voting for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Oh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162050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Favor: 2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714375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Voting for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Wookho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Son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162050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Favor: 4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Election Result: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Wookho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Son has been elected as a Vice Chairman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6DBAD93-9B3D-4EEC-BF98-944B608DD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CF79984-27CF-4743-8C05-844EDDB4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61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IEEE 3079 Plenary Meeting (Hanoi)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1219200"/>
            <a:ext cx="7696200" cy="326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When: October 7-11, 2019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Where: 25th Floor, Landmark 72, </a:t>
            </a:r>
            <a:r>
              <a:rPr lang="en-US" altLang="ko-KR" sz="2000" kern="0" dirty="0" err="1">
                <a:latin typeface="Times New Roman"/>
              </a:rPr>
              <a:t>Phạm</a:t>
            </a:r>
            <a:r>
              <a:rPr lang="en-US" altLang="ko-KR" sz="2000" kern="0" dirty="0">
                <a:latin typeface="Times New Roman"/>
              </a:rPr>
              <a:t> </a:t>
            </a:r>
            <a:r>
              <a:rPr lang="en-US" altLang="ko-KR" sz="2000" kern="0" dirty="0" err="1">
                <a:latin typeface="Times New Roman"/>
              </a:rPr>
              <a:t>Hùng</a:t>
            </a:r>
            <a:r>
              <a:rPr lang="en-US" altLang="ko-KR" sz="2000" kern="0" dirty="0">
                <a:latin typeface="Times New Roman"/>
              </a:rPr>
              <a:t>, </a:t>
            </a:r>
            <a:r>
              <a:rPr lang="en-US" altLang="ko-KR" sz="2000" kern="0" dirty="0" err="1">
                <a:latin typeface="Times New Roman"/>
              </a:rPr>
              <a:t>Mễ</a:t>
            </a:r>
            <a:r>
              <a:rPr lang="en-US" altLang="ko-KR" sz="2000" kern="0" dirty="0">
                <a:latin typeface="Times New Roman"/>
              </a:rPr>
              <a:t> </a:t>
            </a:r>
            <a:r>
              <a:rPr lang="en-US" altLang="ko-KR" sz="2000" kern="0" dirty="0" err="1">
                <a:latin typeface="Times New Roman"/>
              </a:rPr>
              <a:t>Trì</a:t>
            </a:r>
            <a:r>
              <a:rPr lang="en-US" altLang="ko-KR" sz="2000" kern="0" dirty="0">
                <a:latin typeface="Times New Roman"/>
              </a:rPr>
              <a:t>, Nam </a:t>
            </a:r>
            <a:r>
              <a:rPr lang="en-US" altLang="ko-KR" sz="2000" kern="0" dirty="0" err="1">
                <a:latin typeface="Times New Roman"/>
              </a:rPr>
              <a:t>Từ</a:t>
            </a:r>
            <a:r>
              <a:rPr lang="en-US" altLang="ko-KR" sz="2000" kern="0" dirty="0">
                <a:latin typeface="Times New Roman"/>
              </a:rPr>
              <a:t> </a:t>
            </a:r>
            <a:r>
              <a:rPr lang="en-US" altLang="ko-KR" sz="2000" kern="0" dirty="0" err="1">
                <a:latin typeface="Times New Roman"/>
              </a:rPr>
              <a:t>Liêm</a:t>
            </a:r>
            <a:r>
              <a:rPr lang="en-US" altLang="ko-KR" sz="2000" kern="0" dirty="0">
                <a:latin typeface="Times New Roman"/>
              </a:rPr>
              <a:t>, </a:t>
            </a:r>
            <a:r>
              <a:rPr lang="en-US" altLang="ko-KR" sz="2000" kern="0" dirty="0" err="1">
                <a:latin typeface="Times New Roman"/>
              </a:rPr>
              <a:t>Hà</a:t>
            </a:r>
            <a:r>
              <a:rPr lang="en-US" altLang="ko-KR" sz="2000" kern="0" dirty="0">
                <a:latin typeface="Times New Roman"/>
              </a:rPr>
              <a:t> </a:t>
            </a:r>
            <a:r>
              <a:rPr lang="en-US" altLang="ko-KR" sz="2000" kern="0" dirty="0" err="1">
                <a:latin typeface="Times New Roman"/>
              </a:rPr>
              <a:t>Nội</a:t>
            </a:r>
            <a:r>
              <a:rPr lang="en-US" altLang="ko-KR" sz="2000" kern="0" dirty="0">
                <a:latin typeface="Times New Roman"/>
              </a:rPr>
              <a:t>, Vietnam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Issues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Kick off IG for New PAR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Sponsor Ballot schedule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kern="0" dirty="0">
                <a:latin typeface="Times New Roman"/>
              </a:rPr>
              <a:t>See you in Hanoi!</a:t>
            </a: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074078"/>
              </p:ext>
            </p:extLst>
          </p:nvPr>
        </p:nvGraphicFramePr>
        <p:xfrm>
          <a:off x="876300" y="1905000"/>
          <a:ext cx="7239000" cy="2827020"/>
        </p:xfrm>
        <a:graphic>
          <a:graphicData uri="http://schemas.openxmlformats.org/drawingml/2006/table">
            <a:tbl>
              <a:tblPr firstRow="1" firstCol="1" bandRow="1"/>
              <a:tblGrid>
                <a:gridCol w="36576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Dong-Il Dillon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44439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Sangkwon Peter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Oh, 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Minseok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Kyunggi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4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Wukho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94224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altLang="ko-KR" sz="14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Sangmin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KAIST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32496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Kim, 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Namgi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Kyunggi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89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2019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E6E10-AD74-4B00-8EB0-39ED9BEA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EF9049-D236-4B89-957C-296AAF9B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07-11, 2019, 25</a:t>
            </a:r>
            <a:r>
              <a:rPr lang="en-US" altLang="ko-KR" sz="2400" b="1" kern="0" baseline="30000" dirty="0">
                <a:solidFill>
                  <a:srgbClr val="FF0000"/>
                </a:solidFill>
                <a:latin typeface="Times New Roman"/>
              </a:rPr>
              <a:t>th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Floor, Landmark 72,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Mễ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Nam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Liêm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Vietnam</a:t>
            </a:r>
            <a:endParaRPr lang="en-US" altLang="ko-KR" sz="1600" kern="0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3905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January 27- 31, 2020, MVL Hotel, 111,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Odongdo-ro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Yeosu</a:t>
            </a:r>
            <a:r>
              <a:rPr lang="es-ES" altLang="ko-KR" sz="2400" b="1" kern="0" dirty="0">
                <a:solidFill>
                  <a:srgbClr val="3333CC"/>
                </a:solidFill>
                <a:latin typeface="Times New Roman"/>
              </a:rPr>
              <a:t>, Jeollanam-do,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20-24, 2020, IEEE-SA Office, 10662 Los Vaqueros Cir, Los Alamitos, California, USA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6-10, 2020,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Estrel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 Hotel,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Sonnenallee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 225</a:t>
            </a:r>
            <a:b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12057, Berlin, Germany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19-23, 2020, ​IEEE-SA Office, 3 Park Avenue, New York City, New York 10016</a:t>
            </a:r>
          </a:p>
        </p:txBody>
      </p:sp>
    </p:spTree>
    <p:extLst>
      <p:ext uri="{BB962C8B-B14F-4D97-AF65-F5344CB8AC3E}">
        <p14:creationId xmlns:p14="http://schemas.microsoft.com/office/powerpoint/2010/main" val="1779842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459844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#10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2019-07-12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Dong-Il Dillon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dillon@joyfun.kr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D3986BBF-1A4E-403A-9594-C0A560897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Engerthstraße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108, Vienna, Wien 1200, Austria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660AD5BB-4FFF-43C2-A7E6-08DEEA26F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266911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08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2019)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09,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10,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11,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12,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:00-10: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Registration Desk Opens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 –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‘3079-19-0016-01-0000-Session-10-Agenda’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32568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‘3079-19-0014-00-0000-Session-09-WG-Meeting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0234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‘IEEE-P3079-D01-SKJ-R02’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Oh,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Minseok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B4605B-8974-4B76-B0BC-1E0F24B17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7364A1A-62D9-4A8E-84F7-F71892150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6595E34-36E0-4D9C-A73E-AC2C0E3EC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1174CFD-9D87-4B81-8CC9-AEE280DCD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‘IEEE-P3079-19-0019-00-0002’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 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54390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5822</TotalTime>
  <Words>903</Words>
  <Application>Microsoft Office PowerPoint</Application>
  <PresentationFormat>화면 슬라이드 쇼(4:3)</PresentationFormat>
  <Paragraphs>232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20</vt:i4>
      </vt:variant>
    </vt:vector>
  </HeadingPairs>
  <TitlesOfParts>
    <vt:vector size="30" baseType="lpstr"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dillon@joyfun.kr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Election for Vice Chairman</vt:lpstr>
      <vt:lpstr>Electing Vice chairman</vt:lpstr>
      <vt:lpstr>Next IEEE 3079 Plenary Meeting (Hanoi)</vt:lpstr>
      <vt:lpstr>Attendees</vt:lpstr>
      <vt:lpstr>Future Sessions – 2019</vt:lpstr>
      <vt:lpstr>Future Sessions – 2020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255</cp:revision>
  <cp:lastPrinted>2018-02-28T09:01:45Z</cp:lastPrinted>
  <dcterms:created xsi:type="dcterms:W3CDTF">2014-10-13T13:02:20Z</dcterms:created>
  <dcterms:modified xsi:type="dcterms:W3CDTF">2019-07-12T07:17:42Z</dcterms:modified>
</cp:coreProperties>
</file>