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p:sldMasterIdLst>
    <p:sldMasterId id="2147483648" r:id="rId1"/>
    <p:sldMasterId id="2147483899" r:id="rId2"/>
    <p:sldMasterId id="2147483912" r:id="rId3"/>
  </p:sldMasterIdLst>
  <p:notesMasterIdLst>
    <p:notesMasterId r:id="rId25"/>
  </p:notesMasterIdLst>
  <p:handoutMasterIdLst>
    <p:handoutMasterId r:id="rId26"/>
  </p:handoutMasterIdLst>
  <p:sldIdLst>
    <p:sldId id="325" r:id="rId4"/>
    <p:sldId id="365" r:id="rId5"/>
    <p:sldId id="366" r:id="rId6"/>
    <p:sldId id="375" r:id="rId7"/>
    <p:sldId id="390" r:id="rId8"/>
    <p:sldId id="358" r:id="rId9"/>
    <p:sldId id="401" r:id="rId10"/>
    <p:sldId id="380" r:id="rId11"/>
    <p:sldId id="373" r:id="rId12"/>
    <p:sldId id="374" r:id="rId13"/>
    <p:sldId id="378" r:id="rId14"/>
    <p:sldId id="381" r:id="rId15"/>
    <p:sldId id="385" r:id="rId16"/>
    <p:sldId id="382" r:id="rId17"/>
    <p:sldId id="384" r:id="rId18"/>
    <p:sldId id="388" r:id="rId19"/>
    <p:sldId id="383" r:id="rId20"/>
    <p:sldId id="386" r:id="rId21"/>
    <p:sldId id="394" r:id="rId22"/>
    <p:sldId id="402" r:id="rId23"/>
    <p:sldId id="356"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1pPr>
    <a:lvl2pPr marL="4572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2pPr>
    <a:lvl3pPr marL="9144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3pPr>
    <a:lvl4pPr marL="13716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4pPr>
    <a:lvl5pPr marL="18288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5pPr>
    <a:lvl6pPr marL="22860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6pPr>
    <a:lvl7pPr marL="27432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7pPr>
    <a:lvl8pPr marL="32004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8pPr>
    <a:lvl9pPr marL="36576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8E8"/>
    <a:srgbClr val="FDC82F"/>
    <a:srgbClr val="009FDA"/>
    <a:srgbClr val="001FA1"/>
    <a:srgbClr val="0066A1"/>
    <a:srgbClr val="E37222"/>
    <a:srgbClr val="69BE28"/>
    <a:srgbClr val="6B1F7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3" d="100"/>
          <a:sy n="143" d="100"/>
        </p:scale>
        <p:origin x="1746" y="12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0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27033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ＭＳ Ｐゴシック" pitchFamily="34" charset="-128"/>
                <a:cs typeface="+mn-cs"/>
              </a:defRPr>
            </a:lvl1pPr>
          </a:lstStyle>
          <a:p>
            <a:pPr>
              <a:defRPr/>
            </a:pPr>
            <a:endParaRPr lang="en-US"/>
          </a:p>
        </p:txBody>
      </p:sp>
      <p:sp>
        <p:nvSpPr>
          <p:cNvPr id="27034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27034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Arial" pitchFamily="-84" charset="0"/>
              </a:defRPr>
            </a:lvl1pPr>
          </a:lstStyle>
          <a:p>
            <a:pPr>
              <a:defRPr/>
            </a:pPr>
            <a:fld id="{B6451FB5-4252-AA4F-BE74-2C59450FA335}" type="slidenum">
              <a:rPr lang="en-US"/>
              <a:pPr>
                <a:defRPr/>
              </a:pPr>
              <a:t>‹#›</a:t>
            </a:fld>
            <a:endParaRPr lang="en-US"/>
          </a:p>
        </p:txBody>
      </p:sp>
    </p:spTree>
    <p:extLst>
      <p:ext uri="{BB962C8B-B14F-4D97-AF65-F5344CB8AC3E}">
        <p14:creationId xmlns:p14="http://schemas.microsoft.com/office/powerpoint/2010/main" val="466496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ＭＳ Ｐゴシック" pitchFamily="34" charset="-128"/>
                <a:cs typeface="+mn-cs"/>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pitchFamily="-84" charset="0"/>
              </a:defRPr>
            </a:lvl1pPr>
          </a:lstStyle>
          <a:p>
            <a:pPr>
              <a:defRPr/>
            </a:pPr>
            <a:fld id="{7FCCA5F2-1146-D048-AEE3-411CEBD21B49}" type="slidenum">
              <a:rPr lang="en-US"/>
              <a:pPr>
                <a:defRPr/>
              </a:pPr>
              <a:t>‹#›</a:t>
            </a:fld>
            <a:endParaRPr lang="en-US"/>
          </a:p>
        </p:txBody>
      </p:sp>
    </p:spTree>
    <p:extLst>
      <p:ext uri="{BB962C8B-B14F-4D97-AF65-F5344CB8AC3E}">
        <p14:creationId xmlns:p14="http://schemas.microsoft.com/office/powerpoint/2010/main" val="64945078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Geneva" charset="-128"/>
        <a:cs typeface="Geneva"/>
      </a:defRPr>
    </a:lvl1pPr>
    <a:lvl2pPr marL="457200" algn="l" rtl="0" eaLnBrk="0" fontAlgn="base" hangingPunct="0">
      <a:spcBef>
        <a:spcPct val="30000"/>
      </a:spcBef>
      <a:spcAft>
        <a:spcPct val="0"/>
      </a:spcAft>
      <a:defRPr sz="1200" kern="1200">
        <a:solidFill>
          <a:schemeClr val="tx1"/>
        </a:solidFill>
        <a:latin typeface="Arial" charset="0"/>
        <a:ea typeface="Geneva" charset="-128"/>
        <a:cs typeface="Geneva"/>
      </a:defRPr>
    </a:lvl2pPr>
    <a:lvl3pPr marL="914400" algn="l" rtl="0" eaLnBrk="0" fontAlgn="base" hangingPunct="0">
      <a:spcBef>
        <a:spcPct val="30000"/>
      </a:spcBef>
      <a:spcAft>
        <a:spcPct val="0"/>
      </a:spcAft>
      <a:defRPr sz="1200" kern="1200">
        <a:solidFill>
          <a:schemeClr val="tx1"/>
        </a:solidFill>
        <a:latin typeface="Arial" charset="0"/>
        <a:ea typeface="Geneva" charset="-128"/>
        <a:cs typeface="Geneva"/>
      </a:defRPr>
    </a:lvl3pPr>
    <a:lvl4pPr marL="1371600" algn="l" rtl="0" eaLnBrk="0" fontAlgn="base" hangingPunct="0">
      <a:spcBef>
        <a:spcPct val="30000"/>
      </a:spcBef>
      <a:spcAft>
        <a:spcPct val="0"/>
      </a:spcAft>
      <a:defRPr sz="1200" kern="1200">
        <a:solidFill>
          <a:schemeClr val="tx1"/>
        </a:solidFill>
        <a:latin typeface="Arial" charset="0"/>
        <a:ea typeface="Geneva" charset="-128"/>
        <a:cs typeface="Geneva"/>
      </a:defRPr>
    </a:lvl4pPr>
    <a:lvl5pPr marL="1828800" algn="l" rtl="0" eaLnBrk="0" fontAlgn="base" hangingPunct="0">
      <a:spcBef>
        <a:spcPct val="30000"/>
      </a:spcBef>
      <a:spcAft>
        <a:spcPct val="0"/>
      </a:spcAft>
      <a:defRPr sz="1200" kern="1200">
        <a:solidFill>
          <a:schemeClr val="tx1"/>
        </a:solidFill>
        <a:latin typeface="Arial" charset="0"/>
        <a:ea typeface="Geneva" charset="-128"/>
        <a:cs typeface="Geneva"/>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FE9656C4-EB93-4304-8A14-93735C71600A}" type="slidenum">
              <a:rPr lang="en-US"/>
              <a:pPr/>
              <a:t>0</a:t>
            </a:fld>
            <a:endParaRPr lang="en-US"/>
          </a:p>
        </p:txBody>
      </p:sp>
      <p:sp>
        <p:nvSpPr>
          <p:cNvPr id="28675" name="Rectangle 2"/>
          <p:cNvSpPr>
            <a:spLocks noGrp="1" noRot="1" noChangeAspect="1" noChangeArrowheads="1" noTextEdit="1"/>
          </p:cNvSpPr>
          <p:nvPr>
            <p:ph type="sldImg"/>
          </p:nvPr>
        </p:nvSpPr>
        <p:spPr>
          <a:xfrm>
            <a:off x="1143000" y="685800"/>
            <a:ext cx="4572000" cy="3429000"/>
          </a:xfrm>
          <a:ln/>
        </p:spPr>
      </p:sp>
      <p:sp>
        <p:nvSpPr>
          <p:cNvPr id="28676" name="Rectangle 3"/>
          <p:cNvSpPr>
            <a:spLocks noGrp="1" noChangeArrowheads="1"/>
          </p:cNvSpPr>
          <p:nvPr>
            <p:ph type="body" idx="1"/>
          </p:nvPr>
        </p:nvSpPr>
        <p:spPr>
          <a:noFill/>
          <a:ln/>
        </p:spPr>
        <p:txBody>
          <a:bodyPr/>
          <a:lstStyle/>
          <a:p>
            <a:pPr eaLnBrk="1" hangingPunct="1"/>
            <a:endParaRPr lang="en-US" sz="1800">
              <a:ea typeface="Geneva" pitchFamily="34" charset="0"/>
              <a:cs typeface="Geneva" pitchFamily="34" charset="0"/>
            </a:endParaRPr>
          </a:p>
        </p:txBody>
      </p:sp>
    </p:spTree>
    <p:extLst>
      <p:ext uri="{BB962C8B-B14F-4D97-AF65-F5344CB8AC3E}">
        <p14:creationId xmlns:p14="http://schemas.microsoft.com/office/powerpoint/2010/main" val="1319864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802.21-02/xxxr0</a:t>
            </a:r>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a:t>Month 20xx</a:t>
            </a:r>
          </a:p>
        </p:txBody>
      </p:sp>
      <p:sp>
        <p:nvSpPr>
          <p:cNvPr id="6" name="Footer Placeholder 5"/>
          <p:cNvSpPr>
            <a:spLocks noGrp="1"/>
          </p:cNvSpPr>
          <p:nvPr>
            <p:ph type="ftr" sz="quarter" idx="12"/>
          </p:nvPr>
        </p:nvSpPr>
        <p:spPr/>
        <p:txBody>
          <a:bodyPr/>
          <a:lstStyle/>
          <a:p>
            <a:pPr lvl="4">
              <a:defRPr/>
            </a:pPr>
            <a:r>
              <a:rPr lang="en-US" dirty="0"/>
              <a:t>XXXX, His Company</a:t>
            </a:r>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a:t>Page </a:t>
            </a:r>
            <a:fld id="{E2D12AD0-39D7-481D-A90E-51416BE1228E}" type="slidenum">
              <a:rPr lang="en-US" smtClean="0"/>
              <a:pPr>
                <a:defRPr/>
              </a:pPr>
              <a:t>6</a:t>
            </a:fld>
            <a:endParaRPr lang="en-US" dirty="0"/>
          </a:p>
        </p:txBody>
      </p:sp>
    </p:spTree>
    <p:extLst>
      <p:ext uri="{BB962C8B-B14F-4D97-AF65-F5344CB8AC3E}">
        <p14:creationId xmlns:p14="http://schemas.microsoft.com/office/powerpoint/2010/main" val="134481307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3.xml"/><Relationship Id="rId4" Type="http://schemas.openxmlformats.org/officeDocument/2006/relationships/image" Target="../media/image10.pn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iStock_000000821333Medium"/>
          <p:cNvPicPr>
            <a:picLocks noChangeAspect="1" noChangeArrowheads="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pic>
        <p:nvPicPr>
          <p:cNvPr id="5" name="Picture 23" descr="IEEE_SA_Bar_Graphic_long_rgb"/>
          <p:cNvPicPr>
            <a:picLocks noChangeAspect="1" noChangeArrowheads="1"/>
          </p:cNvPicPr>
          <p:nvPr/>
        </p:nvPicPr>
        <p:blipFill>
          <a:blip/>
          <a:srcRect/>
          <a:stretch>
            <a:fillRect/>
          </a:stretch>
        </p:blipFill>
        <p:spPr bwMode="auto">
          <a:xfrm>
            <a:off x="0" y="501650"/>
            <a:ext cx="9144000" cy="436563"/>
          </a:xfrm>
          <a:prstGeom prst="rect">
            <a:avLst/>
          </a:prstGeom>
          <a:noFill/>
          <a:ln w="9525">
            <a:noFill/>
            <a:miter lim="800000"/>
            <a:headEnd/>
            <a:tailEnd/>
          </a:ln>
        </p:spPr>
      </p:pic>
      <p:pic>
        <p:nvPicPr>
          <p:cNvPr id="6" name="Picture 24" descr="IEEE_white"/>
          <p:cNvPicPr>
            <a:picLocks noChangeAspect="1" noChangeArrowheads="1"/>
          </p:cNvPicPr>
          <p:nvPr/>
        </p:nvPicPr>
        <p:blipFill>
          <a:blip r:embed="rId3"/>
          <a:srcRect/>
          <a:stretch>
            <a:fillRect/>
          </a:stretch>
        </p:blipFill>
        <p:spPr bwMode="auto">
          <a:xfrm>
            <a:off x="8001000" y="577850"/>
            <a:ext cx="901700" cy="265113"/>
          </a:xfrm>
          <a:prstGeom prst="rect">
            <a:avLst/>
          </a:prstGeom>
          <a:noFill/>
          <a:ln w="9525">
            <a:noFill/>
            <a:miter lim="800000"/>
            <a:headEnd/>
            <a:tailEnd/>
          </a:ln>
        </p:spPr>
      </p:pic>
      <p:sp>
        <p:nvSpPr>
          <p:cNvPr id="240644" name="Rectangle 4"/>
          <p:cNvSpPr>
            <a:spLocks noGrp="1" noChangeArrowheads="1"/>
          </p:cNvSpPr>
          <p:nvPr>
            <p:ph type="subTitle" idx="1"/>
          </p:nvPr>
        </p:nvSpPr>
        <p:spPr>
          <a:xfrm>
            <a:off x="533400" y="1676400"/>
            <a:ext cx="7391400" cy="533400"/>
          </a:xfrm>
        </p:spPr>
        <p:txBody>
          <a:bodyPr/>
          <a:lstStyle>
            <a:lvl1pPr>
              <a:defRPr sz="2400">
                <a:solidFill>
                  <a:srgbClr val="FFFFFF"/>
                </a:solidFill>
              </a:defRPr>
            </a:lvl1pPr>
          </a:lstStyle>
          <a:p>
            <a:r>
              <a:rPr lang="en-US" dirty="0"/>
              <a:t>Click to edit Master subtitle style</a:t>
            </a:r>
          </a:p>
        </p:txBody>
      </p:sp>
      <p:sp>
        <p:nvSpPr>
          <p:cNvPr id="240643" name="Rectangle 3"/>
          <p:cNvSpPr>
            <a:spLocks noGrp="1" noChangeArrowheads="1"/>
          </p:cNvSpPr>
          <p:nvPr>
            <p:ph type="ctrTitle"/>
          </p:nvPr>
        </p:nvSpPr>
        <p:spPr>
          <a:xfrm>
            <a:off x="533400" y="1219200"/>
            <a:ext cx="6477000" cy="533400"/>
          </a:xfrm>
        </p:spPr>
        <p:txBody>
          <a:bodyPr anchor="t"/>
          <a:lstStyle>
            <a:lvl1pPr>
              <a:defRPr>
                <a:solidFill>
                  <a:srgbClr val="FFFFFF"/>
                </a:solidFill>
              </a:defRPr>
            </a:lvl1pPr>
          </a:lstStyle>
          <a:p>
            <a:r>
              <a:rPr lang="en-US" dirty="0"/>
              <a:t>Click to edit Master title style</a:t>
            </a:r>
          </a:p>
        </p:txBody>
      </p:sp>
      <p:sp>
        <p:nvSpPr>
          <p:cNvPr id="7" name="Date Placeholder 8"/>
          <p:cNvSpPr>
            <a:spLocks noGrp="1"/>
          </p:cNvSpPr>
          <p:nvPr>
            <p:ph type="dt" sz="half" idx="10"/>
          </p:nvPr>
        </p:nvSpPr>
        <p:spPr/>
        <p:txBody>
          <a:bodyPr/>
          <a:lstStyle>
            <a:lvl1pPr>
              <a:defRPr/>
            </a:lvl1pPr>
          </a:lstStyle>
          <a:p>
            <a:pPr>
              <a:defRPr/>
            </a:pPr>
            <a:r>
              <a:rPr lang="en-US" altLang="ko-KR"/>
              <a:t>Insert Date here</a:t>
            </a:r>
            <a:endParaRPr lang="en-US"/>
          </a:p>
        </p:txBody>
      </p:sp>
      <p:sp>
        <p:nvSpPr>
          <p:cNvPr id="8" name="Slide Number Placeholder 9"/>
          <p:cNvSpPr>
            <a:spLocks noGrp="1"/>
          </p:cNvSpPr>
          <p:nvPr>
            <p:ph type="sldNum" sz="quarter" idx="11"/>
          </p:nvPr>
        </p:nvSpPr>
        <p:spPr/>
        <p:txBody>
          <a:bodyPr/>
          <a:lstStyle>
            <a:lvl1pPr>
              <a:defRPr/>
            </a:lvl1pPr>
          </a:lstStyle>
          <a:p>
            <a:pPr>
              <a:defRPr/>
            </a:pPr>
            <a:fld id="{04F7DB43-830D-1046-BFA1-567429D83337}" type="slidenum">
              <a:rPr lang="en-US"/>
              <a:pPr>
                <a:defRPr/>
              </a:pPr>
              <a:t>‹#›</a:t>
            </a:fld>
            <a:endParaRPr lang="en-US" sz="1400">
              <a:latin typeface="Myriad Pro" charset="0"/>
            </a:endParaRPr>
          </a:p>
        </p:txBody>
      </p:sp>
      <p:sp>
        <p:nvSpPr>
          <p:cNvPr id="9" name="Footer Placeholder 10"/>
          <p:cNvSpPr>
            <a:spLocks noGrp="1"/>
          </p:cNvSpPr>
          <p:nvPr>
            <p:ph type="ftr" sz="quarter" idx="12"/>
          </p:nvPr>
        </p:nvSpPr>
        <p:spPr/>
        <p:txBody>
          <a:bodyPr/>
          <a:lstStyle>
            <a:lvl1pPr>
              <a:defRPr/>
            </a:lvl1pPr>
          </a:lstStyle>
          <a:p>
            <a:pPr>
              <a:defRPr/>
            </a:pPr>
            <a:r>
              <a:rPr lang="en-US"/>
              <a:t>3079-19-0031-00-0000-Session #11 WG Opening Plenary</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3079-19-0031-00-0000-Session #11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5DB8E80B-1874-4C45-88EE-460E555FCA94}" type="slidenum">
              <a:rPr lang="en-US"/>
              <a:pPr>
                <a:defRPr/>
              </a:pPr>
              <a:t>‹#›</a:t>
            </a:fld>
            <a:endParaRPr lang="en-US" sz="1400">
              <a:latin typeface="Myriad Pro"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04800"/>
            <a:ext cx="20193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0"/>
            <a:ext cx="59055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3079-19-0031-00-0000-Session #11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5D6DF435-CD6A-B846-9508-AB4D904659D5}" type="slidenum">
              <a:rPr lang="en-US"/>
              <a:pPr>
                <a:defRPr/>
              </a:pPr>
              <a:t>‹#›</a:t>
            </a:fld>
            <a:endParaRPr lang="en-US" sz="1400">
              <a:latin typeface="Myriad Pro"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Globe Cov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4513" name="Picture 8" descr="IEEE_SA_Bar_Graphic_long_lg"/>
          <p:cNvPicPr>
            <a:picLocks noChangeAspect="1" noChangeArrowheads="1"/>
          </p:cNvPicPr>
          <p:nvPr userDrawn="1"/>
        </p:nvPicPr>
        <p:blipFill>
          <a:blip r:embed="rId3" cstate="print"/>
          <a:srcRect/>
          <a:stretch>
            <a:fillRect/>
          </a:stretch>
        </p:blipFill>
        <p:spPr bwMode="auto">
          <a:xfrm>
            <a:off x="0" y="501652"/>
            <a:ext cx="9150351" cy="415925"/>
          </a:xfrm>
          <a:prstGeom prst="rect">
            <a:avLst/>
          </a:prstGeom>
          <a:noFill/>
          <a:ln w="9525">
            <a:noFill/>
            <a:miter lim="800000"/>
            <a:headEnd/>
            <a:tailEnd/>
          </a:ln>
        </p:spPr>
      </p:pic>
      <p:sp>
        <p:nvSpPr>
          <p:cNvPr id="240644" name="Rectangle 4"/>
          <p:cNvSpPr>
            <a:spLocks noGrp="1" noChangeArrowheads="1"/>
          </p:cNvSpPr>
          <p:nvPr>
            <p:ph type="subTitle" idx="1"/>
          </p:nvPr>
        </p:nvSpPr>
        <p:spPr>
          <a:xfrm>
            <a:off x="685800" y="1666875"/>
            <a:ext cx="7772400" cy="533400"/>
          </a:xfrm>
        </p:spPr>
        <p:txBody>
          <a:bodyPr anchor="t" anchorCtr="0"/>
          <a:lstStyle>
            <a:lvl1pPr>
              <a:defRPr sz="2400">
                <a:solidFill>
                  <a:schemeClr val="bg1"/>
                </a:solidFill>
              </a:defRPr>
            </a:lvl1pPr>
          </a:lstStyle>
          <a:p>
            <a:r>
              <a:rPr lang="en-US" dirty="0"/>
              <a:t>Click to edit Master subtitle style</a:t>
            </a:r>
          </a:p>
        </p:txBody>
      </p:sp>
      <p:sp>
        <p:nvSpPr>
          <p:cNvPr id="240643" name="Rectangle 3"/>
          <p:cNvSpPr>
            <a:spLocks noGrp="1" noChangeArrowheads="1"/>
          </p:cNvSpPr>
          <p:nvPr>
            <p:ph type="ctrTitle"/>
          </p:nvPr>
        </p:nvSpPr>
        <p:spPr>
          <a:xfrm>
            <a:off x="685800" y="1209675"/>
            <a:ext cx="7772400" cy="533400"/>
          </a:xfrm>
        </p:spPr>
        <p:txBody>
          <a:bodyPr anchor="b" anchorCtr="0"/>
          <a:lstStyle>
            <a:lvl1pPr>
              <a:defRPr>
                <a:solidFill>
                  <a:schemeClr val="bg1"/>
                </a:solidFill>
              </a:defRPr>
            </a:lvl1pPr>
          </a:lstStyle>
          <a:p>
            <a:r>
              <a:rPr lang="en-US" dirty="0"/>
              <a:t>Click to edit Master title style</a:t>
            </a:r>
          </a:p>
        </p:txBody>
      </p:sp>
      <p:sp>
        <p:nvSpPr>
          <p:cNvPr id="7" name="Text Placeholder 5"/>
          <p:cNvSpPr>
            <a:spLocks noGrp="1"/>
          </p:cNvSpPr>
          <p:nvPr>
            <p:ph type="body" sz="quarter" idx="10"/>
          </p:nvPr>
        </p:nvSpPr>
        <p:spPr>
          <a:xfrm>
            <a:off x="685800" y="3014663"/>
            <a:ext cx="3886200" cy="828675"/>
          </a:xfrm>
        </p:spPr>
        <p:txBody>
          <a:bodyPr anchor="ctr" anchorCtr="0"/>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402744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4500"/>
            </a:lvl1pPr>
          </a:lstStyle>
          <a:p>
            <a:r>
              <a:rPr lang="ko-KR" altLang="en-US"/>
              <a:t>마스터 제목 스타일 편집</a:t>
            </a:r>
          </a:p>
        </p:txBody>
      </p:sp>
      <p:sp>
        <p:nvSpPr>
          <p:cNvPr id="3" name="부제목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ko-KR" altLang="en-US"/>
              <a:t>클릭하여 마스터 부제목 스타일 편집</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3079-19-0031-00-0000-Session #11 WG Opening Plenary</a:t>
            </a:r>
            <a:endParaRPr lang="en-US" dirty="0"/>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32950972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457200" y="228600"/>
            <a:ext cx="8229600" cy="625474"/>
          </a:xfrm>
          <a:noFill/>
          <a:ln w="9525">
            <a:noFill/>
            <a:miter lim="800000"/>
            <a:headEnd/>
            <a:tailEnd/>
          </a:ln>
        </p:spPr>
        <p:txBody>
          <a:bodyPr vert="horz" wrap="square" lIns="91440" tIns="45720" rIns="91440" bIns="45720" numCol="1" anchor="ctr" anchorCtr="0" compatLnSpc="1">
            <a:prstTxWarp prst="textNoShape">
              <a:avLst/>
            </a:prstTxWarp>
          </a:bodyPr>
          <a:lstStyle>
            <a:lvl1pPr>
              <a:defRPr lang="ko-KR" altLang="en-US" sz="2800" b="1">
                <a:solidFill>
                  <a:schemeClr val="tx2"/>
                </a:solidFill>
                <a:cs typeface="ＭＳ Ｐゴシック" pitchFamily="-112" charset="-128"/>
              </a:defRPr>
            </a:lvl1pPr>
          </a:lstStyle>
          <a:p>
            <a:pPr lvl="0" eaLnBrk="0" fontAlgn="base" hangingPunct="0">
              <a:spcAft>
                <a:spcPct val="0"/>
              </a:spcAft>
            </a:pPr>
            <a:r>
              <a:rPr lang="ko-KR" altLang="en-US"/>
              <a:t>마스터 제목 스타일 편집</a:t>
            </a:r>
          </a:p>
        </p:txBody>
      </p:sp>
      <p:sp>
        <p:nvSpPr>
          <p:cNvPr id="3" name="내용 개체 틀 2"/>
          <p:cNvSpPr>
            <a:spLocks noGrp="1"/>
          </p:cNvSpPr>
          <p:nvPr>
            <p:ph idx="1"/>
          </p:nvPr>
        </p:nvSpPr>
        <p:spPr>
          <a:xfrm>
            <a:off x="457200" y="1219200"/>
            <a:ext cx="8229600" cy="4705350"/>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pic>
        <p:nvPicPr>
          <p:cNvPr id="8"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sp>
        <p:nvSpPr>
          <p:cNvPr id="9"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0"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3079-19-0031-00-0000-Session #11 WG Opening Plenary</a:t>
            </a:r>
            <a:endParaRPr lang="en-US" dirty="0"/>
          </a:p>
        </p:txBody>
      </p:sp>
      <p:sp>
        <p:nvSpPr>
          <p:cNvPr id="11"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25181254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9"/>
            <a:ext cx="7886700" cy="2852737"/>
          </a:xfrm>
        </p:spPr>
        <p:txBody>
          <a:bodyPr anchor="b"/>
          <a:lstStyle>
            <a:lvl1pPr>
              <a:defRPr sz="4500"/>
            </a:lvl1pPr>
          </a:lstStyle>
          <a:p>
            <a:r>
              <a:rPr lang="ko-KR" altLang="en-US"/>
              <a:t>마스터 제목 스타일 편집</a:t>
            </a:r>
          </a:p>
        </p:txBody>
      </p:sp>
      <p:sp>
        <p:nvSpPr>
          <p:cNvPr id="3" name="텍스트 개체 틀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ko-KR" altLang="en-US"/>
              <a:t>마스터 텍스트 스타일 편집</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3079-19-0031-00-0000-Session #11 WG Opening Plenary</a:t>
            </a:r>
            <a:endParaRPr lang="en-US" dirty="0"/>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8339646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sz="half" idx="1"/>
          </p:nvPr>
        </p:nvSpPr>
        <p:spPr>
          <a:xfrm>
            <a:off x="6286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p:cNvSpPr>
            <a:spLocks noGrp="1"/>
          </p:cNvSpPr>
          <p:nvPr>
            <p:ph sz="half" idx="2"/>
          </p:nvPr>
        </p:nvSpPr>
        <p:spPr>
          <a:xfrm>
            <a:off x="46291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3079-19-0031-00-0000-Session #11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6262174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29841" y="365126"/>
            <a:ext cx="7886700" cy="1325563"/>
          </a:xfrm>
        </p:spPr>
        <p:txBody>
          <a:bodyPr/>
          <a:lstStyle/>
          <a:p>
            <a:r>
              <a:rPr lang="ko-KR" altLang="en-US"/>
              <a:t>마스터 제목 스타일 편집</a:t>
            </a:r>
          </a:p>
        </p:txBody>
      </p:sp>
      <p:sp>
        <p:nvSpPr>
          <p:cNvPr id="3" name="텍스트 개체 틀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4" name="내용 개체 틀 3"/>
          <p:cNvSpPr>
            <a:spLocks noGrp="1"/>
          </p:cNvSpPr>
          <p:nvPr>
            <p:ph sz="half" idx="2"/>
          </p:nvPr>
        </p:nvSpPr>
        <p:spPr>
          <a:xfrm>
            <a:off x="629842" y="2505075"/>
            <a:ext cx="3868340"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6" name="내용 개체 틀 5"/>
          <p:cNvSpPr>
            <a:spLocks noGrp="1"/>
          </p:cNvSpPr>
          <p:nvPr>
            <p:ph sz="quarter" idx="4"/>
          </p:nvPr>
        </p:nvSpPr>
        <p:spPr>
          <a:xfrm>
            <a:off x="4629150" y="2505075"/>
            <a:ext cx="3887391"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6"/>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8" name="바닥글 개체 틀 7"/>
          <p:cNvSpPr>
            <a:spLocks noGrp="1"/>
          </p:cNvSpPr>
          <p:nvPr>
            <p:ph type="ftr" sz="quarter" idx="11"/>
          </p:nvPr>
        </p:nvSpPr>
        <p:spPr>
          <a:xfrm>
            <a:off x="3028950" y="6356351"/>
            <a:ext cx="3086100" cy="365125"/>
          </a:xfrm>
          <a:prstGeom prst="rect">
            <a:avLst/>
          </a:prstGeom>
        </p:spPr>
        <p:txBody>
          <a:bodyPr/>
          <a:lstStyle/>
          <a:p>
            <a:pPr>
              <a:defRPr/>
            </a:pPr>
            <a:r>
              <a:rPr lang="en-US"/>
              <a:t>3079-19-0031-00-0000-Session #11 WG Opening Plenary</a:t>
            </a:r>
          </a:p>
        </p:txBody>
      </p:sp>
      <p:sp>
        <p:nvSpPr>
          <p:cNvPr id="9" name="슬라이드 번호 개체 틀 8"/>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1123622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6"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7"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3079-19-0031-00-0000-Session #11 WG Opening Plenary</a:t>
            </a:r>
            <a:endParaRPr lang="en-US" dirty="0"/>
          </a:p>
        </p:txBody>
      </p:sp>
      <p:sp>
        <p:nvSpPr>
          <p:cNvPr id="8"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14164727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8"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9"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3079-19-0031-00-0000-Session #11 WG Opening Plenary</a:t>
            </a:r>
            <a:endParaRPr lang="en-US" dirty="0"/>
          </a:p>
        </p:txBody>
      </p:sp>
      <p:sp>
        <p:nvSpPr>
          <p:cNvPr id="10"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1387050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152400"/>
            <a:ext cx="8077200" cy="762000"/>
          </a:xfrm>
        </p:spPr>
        <p:txBody>
          <a:bodyPr anchor="ctr"/>
          <a:lstStyle/>
          <a:p>
            <a:r>
              <a:rPr lang="en-US"/>
              <a:t>Click to edit Master title style</a:t>
            </a:r>
          </a:p>
        </p:txBody>
      </p:sp>
      <p:sp>
        <p:nvSpPr>
          <p:cNvPr id="3" name="Content Placeholder 2"/>
          <p:cNvSpPr>
            <a:spLocks noGrp="1"/>
          </p:cNvSpPr>
          <p:nvPr>
            <p:ph idx="1"/>
          </p:nvPr>
        </p:nvSpPr>
        <p:spPr>
          <a:xfrm>
            <a:off x="609600" y="1371600"/>
            <a:ext cx="80772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3079-19-0031-00-0000-Session #11 WG Opening Plenary</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C2E1C35-070C-B34E-A7FF-C7EF50ECC007}" type="slidenum">
              <a:rPr lang="en-US"/>
              <a:pPr>
                <a:defRPr/>
              </a:pPr>
              <a:t>‹#›</a:t>
            </a:fld>
            <a:endParaRPr lang="en-US" sz="1400">
              <a:latin typeface="Myriad Pro"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29841" y="457200"/>
            <a:ext cx="2949178" cy="1600200"/>
          </a:xfrm>
        </p:spPr>
        <p:txBody>
          <a:bodyPr anchor="b"/>
          <a:lstStyle>
            <a:lvl1pPr>
              <a:defRPr sz="2400"/>
            </a:lvl1pPr>
          </a:lstStyle>
          <a:p>
            <a:r>
              <a:rPr lang="ko-KR" altLang="en-US"/>
              <a:t>마스터 제목 스타일 편집</a:t>
            </a:r>
          </a:p>
        </p:txBody>
      </p:sp>
      <p:sp>
        <p:nvSpPr>
          <p:cNvPr id="3" name="내용 개체 틀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3079-19-0031-00-0000-Session #11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3268549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29841" y="457200"/>
            <a:ext cx="2949178" cy="1600200"/>
          </a:xfrm>
        </p:spPr>
        <p:txBody>
          <a:bodyPr anchor="b"/>
          <a:lstStyle>
            <a:lvl1pPr>
              <a:defRPr sz="2400"/>
            </a:lvl1pPr>
          </a:lstStyle>
          <a:p>
            <a:r>
              <a:rPr lang="ko-KR" altLang="en-US"/>
              <a:t>마스터 제목 스타일 편집</a:t>
            </a:r>
          </a:p>
        </p:txBody>
      </p:sp>
      <p:sp>
        <p:nvSpPr>
          <p:cNvPr id="3" name="그림 개체 틀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ko-KR" altLang="en-US"/>
          </a:p>
        </p:txBody>
      </p:sp>
      <p:sp>
        <p:nvSpPr>
          <p:cNvPr id="4" name="텍스트 개체 틀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3079-19-0031-00-0000-Session #11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0823881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세로 텍스트 개체 틀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3079-19-0031-00-0000-Session #11 WG Opening Plenary</a:t>
            </a:r>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41044467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43675" y="365125"/>
            <a:ext cx="1971675" cy="5811838"/>
          </a:xfrm>
        </p:spPr>
        <p:txBody>
          <a:bodyPr vert="eaVert"/>
          <a:lstStyle/>
          <a:p>
            <a:r>
              <a:rPr lang="ko-KR" altLang="en-US"/>
              <a:t>마스터 제목 스타일 편집</a:t>
            </a:r>
          </a:p>
        </p:txBody>
      </p:sp>
      <p:sp>
        <p:nvSpPr>
          <p:cNvPr id="3" name="세로 텍스트 개체 틀 2"/>
          <p:cNvSpPr>
            <a:spLocks noGrp="1"/>
          </p:cNvSpPr>
          <p:nvPr>
            <p:ph type="body" orient="vert" idx="1"/>
          </p:nvPr>
        </p:nvSpPr>
        <p:spPr>
          <a:xfrm>
            <a:off x="628650" y="365125"/>
            <a:ext cx="5800725"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3079-19-0031-00-0000-Session #11 WG Opening Plenary</a:t>
            </a:r>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6503667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userDrawn="1">
  <p:cSld name="Globe Cov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4513" name="Picture 8" descr="IEEE_SA_Bar_Graphic_long_lg"/>
          <p:cNvPicPr>
            <a:picLocks noChangeAspect="1" noChangeArrowheads="1"/>
          </p:cNvPicPr>
          <p:nvPr userDrawn="1"/>
        </p:nvPicPr>
        <p:blipFill>
          <a:blip r:embed="rId3" cstate="print"/>
          <a:srcRect/>
          <a:stretch>
            <a:fillRect/>
          </a:stretch>
        </p:blipFill>
        <p:spPr bwMode="auto">
          <a:xfrm>
            <a:off x="0" y="501652"/>
            <a:ext cx="9150351" cy="415925"/>
          </a:xfrm>
          <a:prstGeom prst="rect">
            <a:avLst/>
          </a:prstGeom>
          <a:noFill/>
          <a:ln w="9525">
            <a:noFill/>
            <a:miter lim="800000"/>
            <a:headEnd/>
            <a:tailEnd/>
          </a:ln>
        </p:spPr>
      </p:pic>
      <p:sp>
        <p:nvSpPr>
          <p:cNvPr id="240644" name="Rectangle 4"/>
          <p:cNvSpPr>
            <a:spLocks noGrp="1" noChangeArrowheads="1"/>
          </p:cNvSpPr>
          <p:nvPr>
            <p:ph type="subTitle" idx="1"/>
          </p:nvPr>
        </p:nvSpPr>
        <p:spPr>
          <a:xfrm>
            <a:off x="685800" y="1666875"/>
            <a:ext cx="7772400" cy="533400"/>
          </a:xfrm>
        </p:spPr>
        <p:txBody>
          <a:bodyPr anchor="t" anchorCtr="0"/>
          <a:lstStyle>
            <a:lvl1pPr>
              <a:defRPr sz="2400">
                <a:solidFill>
                  <a:schemeClr val="bg1"/>
                </a:solidFill>
              </a:defRPr>
            </a:lvl1pPr>
          </a:lstStyle>
          <a:p>
            <a:r>
              <a:rPr lang="en-US" dirty="0"/>
              <a:t>Click to edit Master subtitle style</a:t>
            </a:r>
          </a:p>
        </p:txBody>
      </p:sp>
      <p:sp>
        <p:nvSpPr>
          <p:cNvPr id="240643" name="Rectangle 3"/>
          <p:cNvSpPr>
            <a:spLocks noGrp="1" noChangeArrowheads="1"/>
          </p:cNvSpPr>
          <p:nvPr>
            <p:ph type="ctrTitle"/>
          </p:nvPr>
        </p:nvSpPr>
        <p:spPr>
          <a:xfrm>
            <a:off x="685800" y="1209675"/>
            <a:ext cx="7772400" cy="533400"/>
          </a:xfrm>
        </p:spPr>
        <p:txBody>
          <a:bodyPr anchor="b" anchorCtr="0"/>
          <a:lstStyle>
            <a:lvl1pPr>
              <a:defRPr>
                <a:solidFill>
                  <a:schemeClr val="bg1"/>
                </a:solidFill>
              </a:defRPr>
            </a:lvl1pPr>
          </a:lstStyle>
          <a:p>
            <a:r>
              <a:rPr lang="en-US" dirty="0"/>
              <a:t>Click to edit Master title style</a:t>
            </a:r>
          </a:p>
        </p:txBody>
      </p:sp>
      <p:sp>
        <p:nvSpPr>
          <p:cNvPr id="7" name="Text Placeholder 5"/>
          <p:cNvSpPr>
            <a:spLocks noGrp="1"/>
          </p:cNvSpPr>
          <p:nvPr>
            <p:ph type="body" sz="quarter" idx="10"/>
          </p:nvPr>
        </p:nvSpPr>
        <p:spPr>
          <a:xfrm>
            <a:off x="685800" y="3014663"/>
            <a:ext cx="3886200" cy="828675"/>
          </a:xfrm>
        </p:spPr>
        <p:txBody>
          <a:bodyPr anchor="ctr" anchorCtr="0"/>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072032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제목 슬라이드">
    <p:bg>
      <p:bgPr>
        <a:solidFill>
          <a:srgbClr val="1088C4"/>
        </a:solidFill>
        <a:effectLst/>
      </p:bgPr>
    </p:bg>
    <p:spTree>
      <p:nvGrpSpPr>
        <p:cNvPr id="1" name=""/>
        <p:cNvGrpSpPr/>
        <p:nvPr/>
      </p:nvGrpSpPr>
      <p:grpSpPr>
        <a:xfrm>
          <a:off x="0" y="0"/>
          <a:ext cx="0" cy="0"/>
          <a:chOff x="0" y="0"/>
          <a:chExt cx="0" cy="0"/>
        </a:xfrm>
      </p:grpSpPr>
      <p:pic>
        <p:nvPicPr>
          <p:cNvPr id="10" name="Picture 2" descr="00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85801" y="4001476"/>
            <a:ext cx="8458200" cy="2141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직사각형 8"/>
          <p:cNvSpPr/>
          <p:nvPr userDrawn="1"/>
        </p:nvSpPr>
        <p:spPr>
          <a:xfrm>
            <a:off x="0" y="1023815"/>
            <a:ext cx="9144000" cy="160997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 name="Title 1"/>
          <p:cNvSpPr>
            <a:spLocks noGrp="1"/>
          </p:cNvSpPr>
          <p:nvPr>
            <p:ph type="ctrTitle"/>
          </p:nvPr>
        </p:nvSpPr>
        <p:spPr>
          <a:xfrm>
            <a:off x="685800" y="1122363"/>
            <a:ext cx="7772400" cy="1344309"/>
          </a:xfrm>
        </p:spPr>
        <p:txBody>
          <a:bodyPr anchor="ctr">
            <a:normAutofit/>
          </a:bodyPr>
          <a:lstStyle>
            <a:lvl1pPr algn="ctr">
              <a:defRPr sz="4800" baseline="0"/>
            </a:lvl1pPr>
          </a:lstStyle>
          <a:p>
            <a:r>
              <a:rPr lang="ko-KR" altLang="en-US"/>
              <a:t>마스터 제목 스타일 편집</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dirty="0"/>
              <a:t>클릭하여 마스터 부제목 스타일 편집</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3079-19-0031-00-0000-Session #11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35731543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제목 슬라이드">
    <p:bg>
      <p:bgPr>
        <a:solidFill>
          <a:srgbClr val="1088C4"/>
        </a:solidFill>
        <a:effectLst/>
      </p:bgPr>
    </p:bg>
    <p:spTree>
      <p:nvGrpSpPr>
        <p:cNvPr id="1" name=""/>
        <p:cNvGrpSpPr/>
        <p:nvPr/>
      </p:nvGrpSpPr>
      <p:grpSpPr>
        <a:xfrm>
          <a:off x="0" y="0"/>
          <a:ext cx="0" cy="0"/>
          <a:chOff x="0" y="0"/>
          <a:chExt cx="0" cy="0"/>
        </a:xfrm>
      </p:grpSpPr>
      <p:pic>
        <p:nvPicPr>
          <p:cNvPr id="11" name="Picture 2" descr="pattern_0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492375"/>
            <a:ext cx="9144000" cy="318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3" descr="pattern_0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5148263" cy="381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4" descr="pattern_0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962150" y="0"/>
            <a:ext cx="718185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143000" y="2336801"/>
            <a:ext cx="6858000" cy="1655762"/>
          </a:xfrm>
        </p:spPr>
        <p:txBody>
          <a:bodyPr anchor="ctr">
            <a:normAutofit/>
          </a:bodyPr>
          <a:lstStyle>
            <a:lvl1pPr marL="0" indent="0" algn="ctr">
              <a:buNone/>
              <a:defRPr sz="4000" b="1"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dirty="0"/>
              <a:t>클릭하여 마스터 부제목 스타일 편집</a:t>
            </a:r>
            <a:endParaRPr lang="en-US" dirty="0"/>
          </a:p>
        </p:txBody>
      </p:sp>
    </p:spTree>
    <p:extLst>
      <p:ext uri="{BB962C8B-B14F-4D97-AF65-F5344CB8AC3E}">
        <p14:creationId xmlns:p14="http://schemas.microsoft.com/office/powerpoint/2010/main" val="643603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right)">
                                      <p:cBhvr>
                                        <p:cTn id="7" dur="500"/>
                                        <p:tgtEl>
                                          <p:spTgt spid="11"/>
                                        </p:tgtEl>
                                      </p:cBhvr>
                                    </p:animEffect>
                                  </p:childTnLst>
                                </p:cTn>
                              </p:par>
                              <p:par>
                                <p:cTn id="8" presetID="22" presetClass="entr" presetSubtype="8" fill="hold" nodeType="withEffect">
                                  <p:stCondLst>
                                    <p:cond delay="60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idx="1"/>
          </p:nvPr>
        </p:nvSpPr>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cxnSp>
        <p:nvCxnSpPr>
          <p:cNvPr id="7" name="직선 연결선 6"/>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3079-19-0031-00-0000-Session #11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5" name="그림 4">
            <a:extLst>
              <a:ext uri="{FF2B5EF4-FFF2-40B4-BE49-F238E27FC236}">
                <a16:creationId xmlns:a16="http://schemas.microsoft.com/office/drawing/2014/main" id="{DE1CE7A8-BA9E-4DCB-BE1F-6785074DEFE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1102193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ko-KR" altLang="en-US"/>
              <a:t>마스터 제목 스타일 편집</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a:t>마스터 텍스트 스타일 편집</a:t>
            </a:r>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3079-19-0031-00-0000-Session #11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59914665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3079-19-0031-00-0000-Session #11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3543786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3079-19-0031-00-0000-Session #11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25151530-862B-9346-A97E-4A574C8B779C}" type="slidenum">
              <a:rPr lang="en-US"/>
              <a:pPr>
                <a:defRPr/>
              </a:pPr>
              <a:t>‹#›</a:t>
            </a:fld>
            <a:endParaRPr lang="en-US" sz="1400">
              <a:latin typeface="Myriad Pro" charset="0"/>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ko-KR" altLang="en-US"/>
              <a:t>마스터 제목 스타일 편집</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4" name="Content Placeholder 3"/>
          <p:cNvSpPr>
            <a:spLocks noGrp="1"/>
          </p:cNvSpPr>
          <p:nvPr>
            <p:ph sz="half" idx="2"/>
          </p:nvPr>
        </p:nvSpPr>
        <p:spPr>
          <a:xfrm>
            <a:off x="629842" y="2505075"/>
            <a:ext cx="3868340"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6" name="Content Placeholder 5"/>
          <p:cNvSpPr>
            <a:spLocks noGrp="1"/>
          </p:cNvSpPr>
          <p:nvPr>
            <p:ph sz="quarter" idx="4"/>
          </p:nvPr>
        </p:nvSpPr>
        <p:spPr>
          <a:xfrm>
            <a:off x="4629150" y="2505075"/>
            <a:ext cx="3887391"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7" name="Date Placeholder 6"/>
          <p:cNvSpPr>
            <a:spLocks noGrp="1"/>
          </p:cNvSpPr>
          <p:nvPr>
            <p:ph type="dt" sz="half" idx="10"/>
          </p:nvPr>
        </p:nvSpPr>
        <p:spPr/>
        <p:txBody>
          <a:bodyPr/>
          <a:lstStyle/>
          <a:p>
            <a:r>
              <a:rPr lang="en-US" altLang="ko-KR"/>
              <a:t>Insert Date here</a:t>
            </a:r>
            <a:endParaRPr lang="ko-KR" altLang="en-US"/>
          </a:p>
        </p:txBody>
      </p:sp>
      <p:sp>
        <p:nvSpPr>
          <p:cNvPr id="8" name="Footer Placeholder 7"/>
          <p:cNvSpPr>
            <a:spLocks noGrp="1"/>
          </p:cNvSpPr>
          <p:nvPr>
            <p:ph type="ftr" sz="quarter" idx="11"/>
          </p:nvPr>
        </p:nvSpPr>
        <p:spPr/>
        <p:txBody>
          <a:bodyPr/>
          <a:lstStyle/>
          <a:p>
            <a:r>
              <a:rPr lang="en-US" altLang="ko-KR"/>
              <a:t>3079-19-0031-00-0000-Session #11 WG Opening Plenary</a:t>
            </a:r>
            <a:endParaRPr lang="ko-KR" altLang="en-US"/>
          </a:p>
        </p:txBody>
      </p:sp>
      <p:sp>
        <p:nvSpPr>
          <p:cNvPr id="9" name="Slide Number Placeholder 8"/>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62795380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cxnSp>
        <p:nvCxnSpPr>
          <p:cNvPr id="6" name="직선 연결선 5"/>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5"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3079-19-0031-00-0000-Session #11 WG Opening Plenary</a:t>
            </a:r>
          </a:p>
        </p:txBody>
      </p:sp>
      <p:sp>
        <p:nvSpPr>
          <p:cNvPr id="16"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7"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8"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10" name="그림 9">
            <a:extLst>
              <a:ext uri="{FF2B5EF4-FFF2-40B4-BE49-F238E27FC236}">
                <a16:creationId xmlns:a16="http://schemas.microsoft.com/office/drawing/2014/main" id="{2F1DA4E6-C195-4C7B-B23E-D01A6A5A257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385047317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1_빈 화면">
    <p:spTree>
      <p:nvGrpSpPr>
        <p:cNvPr id="1" name=""/>
        <p:cNvGrpSpPr/>
        <p:nvPr/>
      </p:nvGrpSpPr>
      <p:grpSpPr>
        <a:xfrm>
          <a:off x="0" y="0"/>
          <a:ext cx="0" cy="0"/>
          <a:chOff x="0" y="0"/>
          <a:chExt cx="0" cy="0"/>
        </a:xfrm>
      </p:grpSpPr>
      <p:cxnSp>
        <p:nvCxnSpPr>
          <p:cNvPr id="6" name="직선 연결선 5"/>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3079-19-0031-00-0000-Session #11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9" name="그림 8">
            <a:extLst>
              <a:ext uri="{FF2B5EF4-FFF2-40B4-BE49-F238E27FC236}">
                <a16:creationId xmlns:a16="http://schemas.microsoft.com/office/drawing/2014/main" id="{ECA362BF-C9A2-4FB6-8BDC-F051490F3DC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321734439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3079-19-0031-00-0000-Session #11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8" name="그림 7">
            <a:extLst>
              <a:ext uri="{FF2B5EF4-FFF2-40B4-BE49-F238E27FC236}">
                <a16:creationId xmlns:a16="http://schemas.microsoft.com/office/drawing/2014/main" id="{714E5D77-DD01-4493-BAD3-ADD6993D131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156789747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a:t>마스터 제목 스타일 편집</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3079-19-0031-00-0000-Session #11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38275400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a:t>마스터 제목 스타일 편집</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a:t>그림을 추가하려면 아이콘을 클릭하십시오</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3079-19-0031-00-0000-Session #11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82262990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3079-19-0031-00-0000-Session #11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39273494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ko-KR" altLang="en-US"/>
              <a:t>마스터 제목 스타일 편집</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3079-19-0031-00-0000-Session #11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904851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3079-19-0031-00-0000-Session #11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7CBAEA6A-4D89-7943-A8FF-D2FD5DF21EDA}" type="slidenum">
              <a:rPr lang="en-US"/>
              <a:pPr>
                <a:defRPr/>
              </a:pPr>
              <a:t>‹#›</a:t>
            </a:fld>
            <a:endParaRPr lang="en-US" sz="1400">
              <a:latin typeface="Myriad Pro"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3079-19-0031-00-0000-Session #11 WG Opening Plenary</a:t>
            </a:r>
          </a:p>
        </p:txBody>
      </p:sp>
      <p:sp>
        <p:nvSpPr>
          <p:cNvPr id="9" name="Rectangle 6"/>
          <p:cNvSpPr>
            <a:spLocks noGrp="1" noChangeArrowheads="1"/>
          </p:cNvSpPr>
          <p:nvPr>
            <p:ph type="sldNum" sz="quarter" idx="12"/>
          </p:nvPr>
        </p:nvSpPr>
        <p:spPr>
          <a:ln/>
        </p:spPr>
        <p:txBody>
          <a:bodyPr/>
          <a:lstStyle>
            <a:lvl1pPr>
              <a:defRPr/>
            </a:lvl1pPr>
          </a:lstStyle>
          <a:p>
            <a:pPr>
              <a:defRPr/>
            </a:pPr>
            <a:fld id="{B8833148-389D-4145-BA83-3955F191B085}" type="slidenum">
              <a:rPr lang="en-US"/>
              <a:pPr>
                <a:defRPr/>
              </a:pPr>
              <a:t>‹#›</a:t>
            </a:fld>
            <a:endParaRPr lang="en-US" sz="1400">
              <a:latin typeface="Myriad Pro"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152400"/>
            <a:ext cx="8077200" cy="762000"/>
          </a:xfrm>
        </p:spPr>
        <p:txBody>
          <a:bodyPr anchor="ct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3079-19-0031-00-0000-Session #11 WG Opening Plenary</a:t>
            </a:r>
          </a:p>
        </p:txBody>
      </p:sp>
      <p:sp>
        <p:nvSpPr>
          <p:cNvPr id="5" name="Rectangle 6"/>
          <p:cNvSpPr>
            <a:spLocks noGrp="1" noChangeArrowheads="1"/>
          </p:cNvSpPr>
          <p:nvPr>
            <p:ph type="sldNum" sz="quarter" idx="12"/>
          </p:nvPr>
        </p:nvSpPr>
        <p:spPr>
          <a:ln/>
        </p:spPr>
        <p:txBody>
          <a:bodyPr/>
          <a:lstStyle>
            <a:lvl1pPr>
              <a:defRPr/>
            </a:lvl1pPr>
          </a:lstStyle>
          <a:p>
            <a:pPr>
              <a:defRPr/>
            </a:pPr>
            <a:fld id="{5D37D910-186D-B944-A59B-CFB2E82D193D}" type="slidenum">
              <a:rPr lang="en-US"/>
              <a:pPr>
                <a:defRPr/>
              </a:pPr>
              <a:t>‹#›</a:t>
            </a:fld>
            <a:endParaRPr lang="en-US" sz="1400">
              <a:latin typeface="Myriad Pro"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3079-19-0031-00-0000-Session #11 WG Opening Plenary</a:t>
            </a:r>
          </a:p>
        </p:txBody>
      </p:sp>
      <p:sp>
        <p:nvSpPr>
          <p:cNvPr id="4" name="Rectangle 6"/>
          <p:cNvSpPr>
            <a:spLocks noGrp="1" noChangeArrowheads="1"/>
          </p:cNvSpPr>
          <p:nvPr>
            <p:ph type="sldNum" sz="quarter" idx="12"/>
          </p:nvPr>
        </p:nvSpPr>
        <p:spPr>
          <a:ln/>
        </p:spPr>
        <p:txBody>
          <a:bodyPr/>
          <a:lstStyle>
            <a:lvl1pPr>
              <a:defRPr/>
            </a:lvl1pPr>
          </a:lstStyle>
          <a:p>
            <a:pPr>
              <a:defRPr/>
            </a:pPr>
            <a:fld id="{4B9BF26B-5BF7-A441-824D-2B58A1CEF3A6}" type="slidenum">
              <a:rPr lang="en-US"/>
              <a:pPr>
                <a:defRPr/>
              </a:pPr>
              <a:t>‹#›</a:t>
            </a:fld>
            <a:endParaRPr lang="en-US" sz="1400">
              <a:latin typeface="Myriad Pro"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3079-19-0031-00-0000-Session #11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5F4E890C-18FA-EB4D-A659-13D1100DA7A5}" type="slidenum">
              <a:rPr lang="en-US"/>
              <a:pPr>
                <a:defRPr/>
              </a:pPr>
              <a:t>‹#›</a:t>
            </a:fld>
            <a:endParaRPr lang="en-US" sz="1400">
              <a:latin typeface="Myriad Pro"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3079-19-0031-00-0000-Session #11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5A3DE15D-E6AD-C14A-8CF8-1C5B9405B462}" type="slidenum">
              <a:rPr lang="en-US"/>
              <a:pPr>
                <a:defRPr/>
              </a:pPr>
              <a:t>‹#›</a:t>
            </a:fld>
            <a:endParaRPr lang="en-US" sz="1400">
              <a:latin typeface="Myriad Pro"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image" Target="../media/image6.pn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5.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3" descr="IEEE_SA_Bar_Graphic_long_rgb"/>
          <p:cNvPicPr>
            <a:picLocks noChangeAspect="1" noChangeArrowheads="1"/>
          </p:cNvPicPr>
          <p:nvPr/>
        </p:nvPicPr>
        <p:blipFill>
          <a:blip/>
          <a:srcRect/>
          <a:stretch>
            <a:fillRect/>
          </a:stretch>
        </p:blipFill>
        <p:spPr bwMode="auto">
          <a:xfrm>
            <a:off x="0" y="6172200"/>
            <a:ext cx="9190038" cy="4381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609600" y="304800"/>
            <a:ext cx="8077200" cy="762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609600" y="1524000"/>
            <a:ext cx="80772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Rectangle 4"/>
          <p:cNvSpPr>
            <a:spLocks noGrp="1" noChangeArrowheads="1"/>
          </p:cNvSpPr>
          <p:nvPr>
            <p:ph type="dt" sz="half" idx="2"/>
          </p:nvPr>
        </p:nvSpPr>
        <p:spPr bwMode="auto">
          <a:xfrm>
            <a:off x="7086600" y="6629400"/>
            <a:ext cx="10668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a:defRPr/>
            </a:pPr>
            <a:r>
              <a:rPr lang="en-US" altLang="ko-KR"/>
              <a:t>Insert Date here</a:t>
            </a:r>
            <a:endParaRPr lang="en-US"/>
          </a:p>
        </p:txBody>
      </p:sp>
      <p:sp>
        <p:nvSpPr>
          <p:cNvPr id="1029" name="Rectangle 5"/>
          <p:cNvSpPr>
            <a:spLocks noGrp="1" noChangeArrowheads="1"/>
          </p:cNvSpPr>
          <p:nvPr>
            <p:ph type="ftr" sz="quarter" idx="3"/>
          </p:nvPr>
        </p:nvSpPr>
        <p:spPr bwMode="auto">
          <a:xfrm>
            <a:off x="609600" y="6629400"/>
            <a:ext cx="48006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a:defRPr/>
            </a:pPr>
            <a:r>
              <a:rPr lang="en-US"/>
              <a:t>3079-19-0031-00-0000-Session #11 WG Opening Plenary</a:t>
            </a:r>
          </a:p>
        </p:txBody>
      </p:sp>
      <p:sp>
        <p:nvSpPr>
          <p:cNvPr id="1030" name="Rectangle 6"/>
          <p:cNvSpPr>
            <a:spLocks noGrp="1" noChangeArrowheads="1"/>
          </p:cNvSpPr>
          <p:nvPr>
            <p:ph type="sldNum" sz="quarter" idx="4"/>
          </p:nvPr>
        </p:nvSpPr>
        <p:spPr bwMode="auto">
          <a:xfrm>
            <a:off x="8705850" y="6629400"/>
            <a:ext cx="43815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800" b="1">
                <a:solidFill>
                  <a:srgbClr val="000000"/>
                </a:solidFill>
                <a:latin typeface="Arial" pitchFamily="-84" charset="0"/>
              </a:defRPr>
            </a:lvl1pPr>
          </a:lstStyle>
          <a:p>
            <a:pPr>
              <a:defRPr/>
            </a:pPr>
            <a:fld id="{2E8BD8E8-FEBE-4B48-A872-D5E72F1EB77B}" type="slidenum">
              <a:rPr lang="en-US"/>
              <a:pPr>
                <a:defRPr/>
              </a:pPr>
              <a:t>‹#›</a:t>
            </a:fld>
            <a:endParaRPr lang="en-US" sz="1400">
              <a:latin typeface="Myriad Pro" charset="0"/>
            </a:endParaRPr>
          </a:p>
        </p:txBody>
      </p:sp>
      <p:pic>
        <p:nvPicPr>
          <p:cNvPr id="1032" name="Picture 24" descr="IEEE_white"/>
          <p:cNvPicPr>
            <a:picLocks noChangeAspect="1" noChangeArrowheads="1"/>
          </p:cNvPicPr>
          <p:nvPr/>
        </p:nvPicPr>
        <p:blipFill>
          <a:blip r:embed="rId14"/>
          <a:srcRect/>
          <a:stretch>
            <a:fillRect/>
          </a:stretch>
        </p:blipFill>
        <p:spPr bwMode="auto">
          <a:xfrm>
            <a:off x="8001000" y="6248400"/>
            <a:ext cx="901700" cy="2651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96"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 id="2147483898" r:id="rId12"/>
  </p:sldLayoutIdLst>
  <p:hf hdr="0" dt="0"/>
  <p:txStyles>
    <p:titleStyle>
      <a:lvl1pPr algn="l" rtl="0" eaLnBrk="0" fontAlgn="base" hangingPunct="0">
        <a:spcBef>
          <a:spcPct val="0"/>
        </a:spcBef>
        <a:spcAft>
          <a:spcPct val="0"/>
        </a:spcAft>
        <a:defRPr sz="2800" b="1">
          <a:solidFill>
            <a:schemeClr val="tx2"/>
          </a:solidFill>
          <a:latin typeface="+mj-lt"/>
          <a:ea typeface="+mj-ea"/>
          <a:cs typeface="ＭＳ Ｐゴシック" pitchFamily="-112" charset="-128"/>
        </a:defRPr>
      </a:lvl1pPr>
      <a:lvl2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342900" indent="-342900" algn="l" rtl="0" eaLnBrk="0" fontAlgn="base" hangingPunct="0">
        <a:spcBef>
          <a:spcPct val="50000"/>
        </a:spcBef>
        <a:spcAft>
          <a:spcPct val="0"/>
        </a:spcAft>
        <a:defRPr>
          <a:solidFill>
            <a:schemeClr val="tx1"/>
          </a:solidFill>
          <a:latin typeface="+mn-lt"/>
          <a:ea typeface="+mn-ea"/>
          <a:cs typeface="ＭＳ Ｐゴシック" pitchFamily="-112" charset="-128"/>
        </a:defRPr>
      </a:lvl1pPr>
      <a:lvl2pPr marL="742950" indent="-285750" algn="l" rtl="0" eaLnBrk="0" fontAlgn="base" hangingPunct="0">
        <a:spcBef>
          <a:spcPct val="20000"/>
        </a:spcBef>
        <a:spcAft>
          <a:spcPct val="0"/>
        </a:spcAft>
        <a:buChar char="–"/>
        <a:defRPr>
          <a:solidFill>
            <a:schemeClr val="tx1"/>
          </a:solidFill>
          <a:latin typeface="+mn-lt"/>
          <a:ea typeface="+mn-ea"/>
          <a:cs typeface="ＭＳ Ｐゴシック" pitchFamily="-112" charset="-128"/>
        </a:defRPr>
      </a:lvl2pPr>
      <a:lvl3pPr marL="1143000" indent="-228600" algn="l" rtl="0" eaLnBrk="0" fontAlgn="base" hangingPunct="0">
        <a:spcBef>
          <a:spcPct val="20000"/>
        </a:spcBef>
        <a:spcAft>
          <a:spcPct val="0"/>
        </a:spcAft>
        <a:buChar char="•"/>
        <a:defRPr sz="1600">
          <a:solidFill>
            <a:schemeClr val="tx1"/>
          </a:solidFill>
          <a:latin typeface="+mn-lt"/>
          <a:ea typeface="+mn-ea"/>
          <a:cs typeface="ＭＳ Ｐゴシック" pitchFamily="-112" charset="-128"/>
        </a:defRPr>
      </a:lvl3pPr>
      <a:lvl4pPr marL="16002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4pPr>
      <a:lvl5pPr marL="20574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152401"/>
            <a:ext cx="8229600" cy="60959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0" fontAlgn="base" hangingPunct="0">
              <a:spcAft>
                <a:spcPct val="0"/>
              </a:spcAft>
            </a:pPr>
            <a:r>
              <a:rPr lang="ko-KR" altLang="en-US"/>
              <a:t>마스터 제목 스타일 편집</a:t>
            </a:r>
          </a:p>
        </p:txBody>
      </p:sp>
      <p:sp>
        <p:nvSpPr>
          <p:cNvPr id="3" name="텍스트 개체 틀 2"/>
          <p:cNvSpPr>
            <a:spLocks noGrp="1"/>
          </p:cNvSpPr>
          <p:nvPr>
            <p:ph type="body" idx="1"/>
          </p:nvPr>
        </p:nvSpPr>
        <p:spPr>
          <a:xfrm>
            <a:off x="457200" y="1066800"/>
            <a:ext cx="8229600" cy="4800600"/>
          </a:xfrm>
          <a:prstGeom prst="rect">
            <a:avLst/>
          </a:prstGeom>
        </p:spPr>
        <p:txBody>
          <a:bodyPr vert="horz" lIns="91440" tIns="45720" rIns="91440" bIns="45720" rtlCol="0">
            <a:normAutofit/>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8"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3079-19-0031-00-0000-Session #11 WG Opening Plenary</a:t>
            </a:r>
          </a:p>
        </p:txBody>
      </p:sp>
      <p:sp>
        <p:nvSpPr>
          <p:cNvPr id="9"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1" name="Picture 24" descr="IEEE_white"/>
          <p:cNvPicPr>
            <a:picLocks noChangeAspect="1" noChangeArrowheads="1"/>
          </p:cNvPicPr>
          <p:nvPr userDrawn="1"/>
        </p:nvPicPr>
        <p:blipFill>
          <a:blip r:embed="rId14"/>
          <a:srcRect/>
          <a:stretch>
            <a:fillRect/>
          </a:stretch>
        </p:blipFill>
        <p:spPr bwMode="auto">
          <a:xfrm>
            <a:off x="8001000" y="6248400"/>
            <a:ext cx="901700" cy="265113"/>
          </a:xfrm>
          <a:prstGeom prst="rect">
            <a:avLst/>
          </a:prstGeom>
          <a:noFill/>
          <a:ln w="9525">
            <a:noFill/>
            <a:miter lim="800000"/>
            <a:headEnd/>
            <a:tailEnd/>
          </a:ln>
        </p:spPr>
      </p:pic>
      <p:pic>
        <p:nvPicPr>
          <p:cNvPr id="10" name="그림 9">
            <a:extLst>
              <a:ext uri="{FF2B5EF4-FFF2-40B4-BE49-F238E27FC236}">
                <a16:creationId xmlns:a16="http://schemas.microsoft.com/office/drawing/2014/main" id="{BA82BADF-1C41-46E8-83B0-638BA0B7F648}"/>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pic>
        <p:nvPicPr>
          <p:cNvPr id="12" name="Picture 23" descr="IEEE_SA_Bar_Graphic_long_rgb">
            <a:extLst>
              <a:ext uri="{FF2B5EF4-FFF2-40B4-BE49-F238E27FC236}">
                <a16:creationId xmlns:a16="http://schemas.microsoft.com/office/drawing/2014/main" id="{75C9D90F-5989-45BC-97CE-2CCBD1CED445}"/>
              </a:ext>
            </a:extLst>
          </p:cNvPr>
          <p:cNvPicPr>
            <a:picLocks noChangeAspect="1" noChangeArrowheads="1"/>
          </p:cNvPicPr>
          <p:nvPr userDrawn="1"/>
        </p:nvPicPr>
        <p:blipFill>
          <a:blip r:embed="rId16"/>
          <a:srcRect/>
          <a:stretch>
            <a:fillRect/>
          </a:stretch>
        </p:blipFill>
        <p:spPr bwMode="auto">
          <a:xfrm>
            <a:off x="-23019" y="6154783"/>
            <a:ext cx="9190038" cy="438150"/>
          </a:xfrm>
          <a:prstGeom prst="rect">
            <a:avLst/>
          </a:prstGeom>
          <a:noFill/>
          <a:ln w="9525">
            <a:noFill/>
            <a:miter lim="800000"/>
            <a:headEnd/>
            <a:tailEnd/>
          </a:ln>
        </p:spPr>
      </p:pic>
      <p:pic>
        <p:nvPicPr>
          <p:cNvPr id="13" name="Picture 24" descr="IEEE_white">
            <a:extLst>
              <a:ext uri="{FF2B5EF4-FFF2-40B4-BE49-F238E27FC236}">
                <a16:creationId xmlns:a16="http://schemas.microsoft.com/office/drawing/2014/main" id="{D017F24A-097C-497D-B202-3F04A05189F9}"/>
              </a:ext>
            </a:extLst>
          </p:cNvPr>
          <p:cNvPicPr>
            <a:picLocks noChangeAspect="1" noChangeArrowheads="1"/>
          </p:cNvPicPr>
          <p:nvPr userDrawn="1"/>
        </p:nvPicPr>
        <p:blipFill>
          <a:blip r:embed="rId14"/>
          <a:srcRect/>
          <a:stretch>
            <a:fillRect/>
          </a:stretch>
        </p:blipFill>
        <p:spPr bwMode="auto">
          <a:xfrm>
            <a:off x="7977981" y="6230983"/>
            <a:ext cx="901700" cy="265113"/>
          </a:xfrm>
          <a:prstGeom prst="rect">
            <a:avLst/>
          </a:prstGeom>
          <a:noFill/>
          <a:ln w="9525">
            <a:noFill/>
            <a:miter lim="800000"/>
            <a:headEnd/>
            <a:tailEnd/>
          </a:ln>
        </p:spPr>
      </p:pic>
    </p:spTree>
    <p:extLst>
      <p:ext uri="{BB962C8B-B14F-4D97-AF65-F5344CB8AC3E}">
        <p14:creationId xmlns:p14="http://schemas.microsoft.com/office/powerpoint/2010/main" val="1211743880"/>
      </p:ext>
    </p:extLst>
  </p:cSld>
  <p:clrMap bg1="lt1" tx1="dk1" bg2="lt2" tx2="dk2" accent1="accent1" accent2="accent2" accent3="accent3" accent4="accent4" accent5="accent5" accent6="accent6" hlink="hlink" folHlink="folHlink"/>
  <p:sldLayoutIdLst>
    <p:sldLayoutId id="2147483900" r:id="rId1"/>
    <p:sldLayoutId id="2147483901" r:id="rId2"/>
    <p:sldLayoutId id="2147483902" r:id="rId3"/>
    <p:sldLayoutId id="2147483903" r:id="rId4"/>
    <p:sldLayoutId id="2147483904" r:id="rId5"/>
    <p:sldLayoutId id="2147483905" r:id="rId6"/>
    <p:sldLayoutId id="2147483906" r:id="rId7"/>
    <p:sldLayoutId id="2147483907" r:id="rId8"/>
    <p:sldLayoutId id="2147483908" r:id="rId9"/>
    <p:sldLayoutId id="2147483909" r:id="rId10"/>
    <p:sldLayoutId id="2147483910" r:id="rId11"/>
    <p:sldLayoutId id="2147483911" r:id="rId12"/>
  </p:sldLayoutIdLst>
  <p:hf hdr="0" dt="0"/>
  <p:txStyles>
    <p:titleStyle>
      <a:lvl1pPr algn="l" defTabSz="685800" rtl="0" eaLnBrk="1" latinLnBrk="1" hangingPunct="1">
        <a:lnSpc>
          <a:spcPct val="90000"/>
        </a:lnSpc>
        <a:spcBef>
          <a:spcPct val="0"/>
        </a:spcBef>
        <a:buNone/>
        <a:defRPr lang="ko-KR" altLang="en-US" sz="2800" b="1" kern="1200">
          <a:solidFill>
            <a:schemeClr val="tx2"/>
          </a:solidFill>
          <a:latin typeface="+mj-lt"/>
          <a:ea typeface="+mj-ea"/>
          <a:cs typeface="+mj-cs"/>
        </a:defRPr>
      </a:lvl1pPr>
    </p:titleStyle>
    <p:bodyStyle>
      <a:lvl1pPr marL="171450" indent="-171450" algn="l" defTabSz="685800" rtl="0" eaLnBrk="1" latinLnBrk="1"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1"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1"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ko-KR"/>
      </a:defPPr>
      <a:lvl1pPr marL="0" algn="l" defTabSz="685800" rtl="0" eaLnBrk="1" latinLnBrk="1" hangingPunct="1">
        <a:defRPr sz="1350" kern="1200">
          <a:solidFill>
            <a:schemeClr val="tx1"/>
          </a:solidFill>
          <a:latin typeface="+mn-lt"/>
          <a:ea typeface="+mn-ea"/>
          <a:cs typeface="+mn-cs"/>
        </a:defRPr>
      </a:lvl1pPr>
      <a:lvl2pPr marL="342900" algn="l" defTabSz="685800" rtl="0" eaLnBrk="1" latinLnBrk="1" hangingPunct="1">
        <a:defRPr sz="1350" kern="1200">
          <a:solidFill>
            <a:schemeClr val="tx1"/>
          </a:solidFill>
          <a:latin typeface="+mn-lt"/>
          <a:ea typeface="+mn-ea"/>
          <a:cs typeface="+mn-cs"/>
        </a:defRPr>
      </a:lvl2pPr>
      <a:lvl3pPr marL="685800" algn="l" defTabSz="685800" rtl="0" eaLnBrk="1" latinLnBrk="1" hangingPunct="1">
        <a:defRPr sz="1350" kern="1200">
          <a:solidFill>
            <a:schemeClr val="tx1"/>
          </a:solidFill>
          <a:latin typeface="+mn-lt"/>
          <a:ea typeface="+mn-ea"/>
          <a:cs typeface="+mn-cs"/>
        </a:defRPr>
      </a:lvl3pPr>
      <a:lvl4pPr marL="1028700" algn="l" defTabSz="685800" rtl="0" eaLnBrk="1" latinLnBrk="1" hangingPunct="1">
        <a:defRPr sz="1350" kern="1200">
          <a:solidFill>
            <a:schemeClr val="tx1"/>
          </a:solidFill>
          <a:latin typeface="+mn-lt"/>
          <a:ea typeface="+mn-ea"/>
          <a:cs typeface="+mn-cs"/>
        </a:defRPr>
      </a:lvl4pPr>
      <a:lvl5pPr marL="1371600" algn="l" defTabSz="685800" rtl="0" eaLnBrk="1" latinLnBrk="1" hangingPunct="1">
        <a:defRPr sz="1350" kern="1200">
          <a:solidFill>
            <a:schemeClr val="tx1"/>
          </a:solidFill>
          <a:latin typeface="+mn-lt"/>
          <a:ea typeface="+mn-ea"/>
          <a:cs typeface="+mn-cs"/>
        </a:defRPr>
      </a:lvl5pPr>
      <a:lvl6pPr marL="1714500" algn="l" defTabSz="685800" rtl="0" eaLnBrk="1" latinLnBrk="1" hangingPunct="1">
        <a:defRPr sz="1350" kern="1200">
          <a:solidFill>
            <a:schemeClr val="tx1"/>
          </a:solidFill>
          <a:latin typeface="+mn-lt"/>
          <a:ea typeface="+mn-ea"/>
          <a:cs typeface="+mn-cs"/>
        </a:defRPr>
      </a:lvl6pPr>
      <a:lvl7pPr marL="2057400" algn="l" defTabSz="685800" rtl="0" eaLnBrk="1" latinLnBrk="1" hangingPunct="1">
        <a:defRPr sz="1350" kern="1200">
          <a:solidFill>
            <a:schemeClr val="tx1"/>
          </a:solidFill>
          <a:latin typeface="+mn-lt"/>
          <a:ea typeface="+mn-ea"/>
          <a:cs typeface="+mn-cs"/>
        </a:defRPr>
      </a:lvl7pPr>
      <a:lvl8pPr marL="2400300" algn="l" defTabSz="685800" rtl="0" eaLnBrk="1" latinLnBrk="1" hangingPunct="1">
        <a:defRPr sz="1350" kern="1200">
          <a:solidFill>
            <a:schemeClr val="tx1"/>
          </a:solidFill>
          <a:latin typeface="+mn-lt"/>
          <a:ea typeface="+mn-ea"/>
          <a:cs typeface="+mn-cs"/>
        </a:defRPr>
      </a:lvl8pPr>
      <a:lvl9pPr marL="2743200" algn="l" defTabSz="685800" rtl="0" eaLnBrk="1" latinLnBrk="1"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7366" y="134881"/>
            <a:ext cx="8699545" cy="588745"/>
          </a:xfrm>
          <a:prstGeom prst="rect">
            <a:avLst/>
          </a:prstGeom>
        </p:spPr>
        <p:txBody>
          <a:bodyPr vert="horz" lIns="91440" tIns="45720" rIns="91440" bIns="45720" rtlCol="0" anchor="ctr">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227367" y="999920"/>
            <a:ext cx="8699544" cy="5286579"/>
          </a:xfrm>
          <a:prstGeom prst="rect">
            <a:avLst/>
          </a:prstGeom>
        </p:spPr>
        <p:txBody>
          <a:bodyPr vert="horz" lIns="91440" tIns="45720" rIns="91440" bIns="45720" rtlCol="0">
            <a:normAutofit/>
          </a:bodyPr>
          <a:lstStyle/>
          <a:p>
            <a:pPr lvl="0"/>
            <a:r>
              <a:rPr lang="ko-KR" altLang="en-US" dirty="0"/>
              <a:t>마스터 텍스트 스타일 편집</a:t>
            </a:r>
          </a:p>
          <a:p>
            <a:pPr lvl="1"/>
            <a:r>
              <a:rPr lang="ko-KR" altLang="en-US" dirty="0"/>
              <a:t>둘째 수준</a:t>
            </a:r>
          </a:p>
          <a:p>
            <a:pPr lvl="2"/>
            <a:r>
              <a:rPr lang="ko-KR" altLang="en-US" dirty="0"/>
              <a:t>셋째 수준</a:t>
            </a:r>
          </a:p>
          <a:p>
            <a:pPr lvl="3"/>
            <a:r>
              <a:rPr lang="ko-KR" altLang="en-US" dirty="0"/>
              <a:t>넷째 수준</a:t>
            </a:r>
          </a:p>
          <a:p>
            <a:pPr lvl="4"/>
            <a:r>
              <a:rPr lang="ko-KR" altLang="en-US" dirty="0"/>
              <a:t>다섯째 수준</a:t>
            </a:r>
            <a:endParaRPr lang="en-US" dirty="0"/>
          </a:p>
        </p:txBody>
      </p:sp>
      <p:sp>
        <p:nvSpPr>
          <p:cNvPr id="4" name="Date Placeholder 3"/>
          <p:cNvSpPr>
            <a:spLocks noGrp="1"/>
          </p:cNvSpPr>
          <p:nvPr>
            <p:ph type="dt" sz="half" idx="2"/>
          </p:nvPr>
        </p:nvSpPr>
        <p:spPr>
          <a:xfrm>
            <a:off x="3548438" y="6481833"/>
            <a:ext cx="2057400" cy="305032"/>
          </a:xfrm>
          <a:prstGeom prst="rect">
            <a:avLst/>
          </a:prstGeom>
        </p:spPr>
        <p:txBody>
          <a:bodyPr vert="horz" lIns="91440" tIns="45720" rIns="91440" bIns="45720" rtlCol="0" anchor="ctr"/>
          <a:lstStyle>
            <a:lvl1pPr algn="ctr">
              <a:defRPr sz="1050" baseline="0">
                <a:solidFill>
                  <a:schemeClr val="tx1">
                    <a:tint val="75000"/>
                  </a:schemeClr>
                </a:solidFill>
                <a:latin typeface="Times New Roman" panose="02020603050405020304" pitchFamily="18" charset="0"/>
                <a:ea typeface="굴림" panose="020B0600000101010101" pitchFamily="50" charset="-127"/>
              </a:defRPr>
            </a:lvl1pPr>
          </a:lstStyle>
          <a:p>
            <a:r>
              <a:rPr lang="en-US" altLang="ko-KR"/>
              <a:t>Insert Date here</a:t>
            </a:r>
            <a:endParaRPr lang="ko-KR" altLang="en-US"/>
          </a:p>
        </p:txBody>
      </p:sp>
      <p:sp>
        <p:nvSpPr>
          <p:cNvPr id="5" name="Footer Placeholder 4"/>
          <p:cNvSpPr>
            <a:spLocks noGrp="1"/>
          </p:cNvSpPr>
          <p:nvPr>
            <p:ph type="ftr" sz="quarter" idx="3"/>
          </p:nvPr>
        </p:nvSpPr>
        <p:spPr>
          <a:xfrm>
            <a:off x="227366" y="6481834"/>
            <a:ext cx="3086100" cy="305032"/>
          </a:xfrm>
          <a:prstGeom prst="rect">
            <a:avLst/>
          </a:prstGeom>
        </p:spPr>
        <p:txBody>
          <a:bodyPr vert="horz" lIns="91440" tIns="45720" rIns="91440" bIns="45720" rtlCol="0" anchor="ctr"/>
          <a:lstStyle>
            <a:lvl1pPr algn="l">
              <a:defRPr sz="1050" baseline="0">
                <a:solidFill>
                  <a:schemeClr val="tx1"/>
                </a:solidFill>
                <a:latin typeface="Times New Roman" panose="02020603050405020304" pitchFamily="18" charset="0"/>
                <a:ea typeface="굴림" panose="020B0600000101010101" pitchFamily="50" charset="-127"/>
              </a:defRPr>
            </a:lvl1pPr>
          </a:lstStyle>
          <a:p>
            <a:r>
              <a:rPr lang="en-US" altLang="ko-KR"/>
              <a:t>3079-19-0031-00-0000-Session #11 WG Opening Plenary</a:t>
            </a:r>
            <a:endParaRPr lang="ko-KR" altLang="en-US"/>
          </a:p>
        </p:txBody>
      </p:sp>
      <p:sp>
        <p:nvSpPr>
          <p:cNvPr id="6" name="Slide Number Placeholder 5"/>
          <p:cNvSpPr>
            <a:spLocks noGrp="1"/>
          </p:cNvSpPr>
          <p:nvPr>
            <p:ph type="sldNum" sz="quarter" idx="4"/>
          </p:nvPr>
        </p:nvSpPr>
        <p:spPr>
          <a:xfrm>
            <a:off x="6869511" y="6481833"/>
            <a:ext cx="2057400" cy="305032"/>
          </a:xfrm>
          <a:prstGeom prst="rect">
            <a:avLst/>
          </a:prstGeom>
        </p:spPr>
        <p:txBody>
          <a:bodyPr vert="horz" lIns="91440" tIns="45720" rIns="91440" bIns="45720" rtlCol="0" anchor="ctr"/>
          <a:lstStyle>
            <a:lvl1pPr algn="r">
              <a:defRPr sz="1050" baseline="0">
                <a:solidFill>
                  <a:schemeClr val="tx1"/>
                </a:solidFill>
                <a:latin typeface="Times New Roman" panose="02020603050405020304" pitchFamily="18" charset="0"/>
                <a:ea typeface="굴림" panose="020B0600000101010101" pitchFamily="50" charset="-127"/>
              </a:defRPr>
            </a:lvl1pPr>
          </a:lstStyle>
          <a:p>
            <a:fld id="{089BD885-491E-4550-AA81-9CDC0E8A5503}" type="slidenum">
              <a:rPr lang="ko-KR" altLang="en-US" smtClean="0"/>
              <a:pPr/>
              <a:t>‹#›</a:t>
            </a:fld>
            <a:endParaRPr lang="ko-KR" altLang="en-US"/>
          </a:p>
        </p:txBody>
      </p:sp>
    </p:spTree>
    <p:extLst>
      <p:ext uri="{BB962C8B-B14F-4D97-AF65-F5344CB8AC3E}">
        <p14:creationId xmlns:p14="http://schemas.microsoft.com/office/powerpoint/2010/main" val="446332553"/>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 id="2147483924" r:id="rId12"/>
    <p:sldLayoutId id="2147483925" r:id="rId13"/>
  </p:sldLayoutIdLst>
  <p:hf hdr="0" dt="0"/>
  <p:txStyles>
    <p:titleStyle>
      <a:lvl1pPr algn="l" defTabSz="914400" rtl="0" eaLnBrk="1" latinLnBrk="1" hangingPunct="1">
        <a:lnSpc>
          <a:spcPct val="90000"/>
        </a:lnSpc>
        <a:spcBef>
          <a:spcPct val="0"/>
        </a:spcBef>
        <a:buNone/>
        <a:defRPr sz="2400" b="1" kern="1200" baseline="0">
          <a:solidFill>
            <a:schemeClr val="tx1"/>
          </a:solidFill>
          <a:latin typeface="Times New Roman" panose="02020603050405020304" pitchFamily="18" charset="0"/>
          <a:ea typeface="굴림" panose="020B0600000101010101" pitchFamily="50" charset="-127"/>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400" kern="1200" baseline="0">
          <a:solidFill>
            <a:schemeClr val="tx1"/>
          </a:solidFill>
          <a:latin typeface="Times New Roman" panose="02020603050405020304" pitchFamily="18" charset="0"/>
          <a:ea typeface="굴림" panose="020B0600000101010101" pitchFamily="50" charset="-127"/>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000" kern="1200" baseline="0">
          <a:solidFill>
            <a:schemeClr val="tx1"/>
          </a:solidFill>
          <a:latin typeface="Times New Roman" panose="02020603050405020304" pitchFamily="18" charset="0"/>
          <a:ea typeface="굴림" panose="020B0600000101010101" pitchFamily="50" charset="-127"/>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1800" kern="1200" baseline="0">
          <a:solidFill>
            <a:schemeClr val="tx1"/>
          </a:solidFill>
          <a:latin typeface="Times New Roman" panose="02020603050405020304" pitchFamily="18" charset="0"/>
          <a:ea typeface="굴림" panose="020B0600000101010101" pitchFamily="50" charset="-127"/>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600" kern="1200" baseline="0">
          <a:solidFill>
            <a:schemeClr val="tx1"/>
          </a:solidFill>
          <a:latin typeface="Times New Roman" panose="02020603050405020304" pitchFamily="18" charset="0"/>
          <a:ea typeface="굴림" panose="020B0600000101010101" pitchFamily="50" charset="-127"/>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600" kern="1200" baseline="0">
          <a:solidFill>
            <a:schemeClr val="tx1"/>
          </a:solidFill>
          <a:latin typeface="Times New Roman" panose="02020603050405020304" pitchFamily="18" charset="0"/>
          <a:ea typeface="굴림" panose="020B0600000101010101" pitchFamily="50" charset="-127"/>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bylaws/sect6-7.html#6" TargetMode="External"/><Relationship Id="rId2" Type="http://schemas.openxmlformats.org/officeDocument/2006/relationships/hyperlink" Target="http://standards.ieee.org/develop/policies/bylaws/sect6-7.html#7" TargetMode="Externa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hyperlink" Target="https://ieee-sa.imeetcentral.com/3079/" TargetMode="External"/><Relationship Id="rId2" Type="http://schemas.openxmlformats.org/officeDocument/2006/relationships/hyperlink" Target="https://mentor.ieee.org/3079/documents" TargetMode="Externa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[IEEE</a:t>
            </a:r>
            <a:r>
              <a:rPr lang="ko-KR" altLang="en-US" dirty="0"/>
              <a:t> </a:t>
            </a:r>
            <a:r>
              <a:rPr lang="en-US" altLang="ko-KR" dirty="0"/>
              <a:t>P3079</a:t>
            </a:r>
            <a:r>
              <a:rPr lang="ko-KR" altLang="en-US" dirty="0"/>
              <a:t> </a:t>
            </a:r>
            <a:r>
              <a:rPr lang="en-US" altLang="ko-KR" dirty="0"/>
              <a:t>Session</a:t>
            </a:r>
            <a:r>
              <a:rPr lang="ko-KR" altLang="en-US" dirty="0"/>
              <a:t> </a:t>
            </a:r>
            <a:r>
              <a:rPr lang="en-US" altLang="ko-KR" dirty="0"/>
              <a:t>#11</a:t>
            </a:r>
            <a:r>
              <a:rPr lang="ko-KR" altLang="en-US" dirty="0"/>
              <a:t> </a:t>
            </a:r>
            <a:r>
              <a:rPr lang="en-US" altLang="ko-KR" dirty="0"/>
              <a:t>WG</a:t>
            </a:r>
            <a:r>
              <a:rPr lang="ko-KR" altLang="en-US" dirty="0"/>
              <a:t> </a:t>
            </a:r>
            <a:r>
              <a:rPr lang="en-US" altLang="ko-KR" dirty="0"/>
              <a:t>Opening</a:t>
            </a:r>
            <a:r>
              <a:rPr lang="ko-KR" altLang="en-US" dirty="0"/>
              <a:t> </a:t>
            </a:r>
            <a:r>
              <a:rPr lang="en-US" altLang="ko-KR" dirty="0"/>
              <a:t>Plenary</a:t>
            </a:r>
            <a:r>
              <a:rPr lang="en-US" dirty="0"/>
              <a:t>]</a:t>
            </a:r>
          </a:p>
        </p:txBody>
      </p:sp>
      <p:sp>
        <p:nvSpPr>
          <p:cNvPr id="7" name="Text Placeholder 6"/>
          <p:cNvSpPr>
            <a:spLocks noGrp="1"/>
          </p:cNvSpPr>
          <p:nvPr>
            <p:ph type="body" sz="quarter" idx="10"/>
          </p:nvPr>
        </p:nvSpPr>
        <p:spPr>
          <a:xfrm>
            <a:off x="685800" y="3014663"/>
            <a:ext cx="4343400" cy="828675"/>
          </a:xfrm>
        </p:spPr>
        <p:txBody>
          <a:bodyPr/>
          <a:lstStyle/>
          <a:p>
            <a:r>
              <a:rPr lang="en-US" dirty="0"/>
              <a:t>[Dillon </a:t>
            </a:r>
            <a:r>
              <a:rPr lang="en-US" dirty="0" err="1"/>
              <a:t>Seo</a:t>
            </a:r>
            <a:r>
              <a:rPr lang="en-US" dirty="0"/>
              <a:t> / JoyFun]</a:t>
            </a:r>
          </a:p>
        </p:txBody>
      </p:sp>
    </p:spTree>
    <p:extLst>
      <p:ext uri="{BB962C8B-B14F-4D97-AF65-F5344CB8AC3E}">
        <p14:creationId xmlns:p14="http://schemas.microsoft.com/office/powerpoint/2010/main" val="42719473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latin typeface="Arial" charset="0"/>
              </a:rPr>
              <a:t>Membership &amp; Anti-Trust</a:t>
            </a:r>
            <a:endParaRPr lang="ko-KR" altLang="en-US" dirty="0"/>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9</a:t>
            </a:fld>
            <a:endParaRPr lang="en-US">
              <a:latin typeface="Myriad Pro" charset="0"/>
            </a:endParaRPr>
          </a:p>
        </p:txBody>
      </p:sp>
      <p:sp>
        <p:nvSpPr>
          <p:cNvPr id="5" name="직사각형 4"/>
          <p:cNvSpPr/>
          <p:nvPr/>
        </p:nvSpPr>
        <p:spPr>
          <a:xfrm>
            <a:off x="457200" y="990600"/>
            <a:ext cx="8229600" cy="4388894"/>
          </a:xfrm>
          <a:prstGeom prst="rect">
            <a:avLst/>
          </a:prstGeom>
        </p:spPr>
        <p:txBody>
          <a:bodyPr wrap="square">
            <a:spAutoFit/>
          </a:bodyPr>
          <a:lstStyle/>
          <a:p>
            <a:pPr marL="342900" lvl="0" indent="-342900" eaLnBrk="0" hangingPunct="0">
              <a:lnSpc>
                <a:spcPct val="150000"/>
              </a:lnSpc>
              <a:spcBef>
                <a:spcPct val="20000"/>
              </a:spcBef>
              <a:buFontTx/>
              <a:buChar char="•"/>
            </a:pPr>
            <a:r>
              <a:rPr lang="en-US" altLang="ko-KR" sz="2800" kern="0" dirty="0">
                <a:solidFill>
                  <a:srgbClr val="000000"/>
                </a:solidFill>
                <a:latin typeface="Times New Roman" panose="02020603050405020304" pitchFamily="18" charset="0"/>
                <a:ea typeface="+mn-ea"/>
                <a:cs typeface="Times New Roman" panose="02020603050405020304" pitchFamily="18" charset="0"/>
              </a:rPr>
              <a:t>Individual membership</a:t>
            </a:r>
          </a:p>
          <a:p>
            <a:pPr marL="742950" lvl="1" indent="-285750" eaLnBrk="0" hangingPunct="0">
              <a:lnSpc>
                <a:spcPct val="150000"/>
              </a:lnSpc>
              <a:spcBef>
                <a:spcPct val="20000"/>
              </a:spcBef>
              <a:buFontTx/>
              <a:buChar char="–"/>
            </a:pPr>
            <a:r>
              <a:rPr lang="en-US" altLang="ko-KR" sz="2400" kern="0" dirty="0">
                <a:solidFill>
                  <a:srgbClr val="000000"/>
                </a:solidFill>
                <a:latin typeface="Times New Roman" panose="02020603050405020304" pitchFamily="18" charset="0"/>
                <a:cs typeface="Times New Roman" panose="02020603050405020304" pitchFamily="18" charset="0"/>
              </a:rPr>
              <a:t>In all IEEE standards meetings, </a:t>
            </a:r>
            <a:r>
              <a:rPr lang="en-US" altLang="ko-KR" sz="2400" b="1" i="1" u="sng" kern="0" dirty="0">
                <a:solidFill>
                  <a:srgbClr val="3333CC"/>
                </a:solidFill>
                <a:latin typeface="Times New Roman" panose="02020603050405020304" pitchFamily="18" charset="0"/>
                <a:cs typeface="Times New Roman" panose="02020603050405020304" pitchFamily="18" charset="0"/>
              </a:rPr>
              <a:t>membership is by individual</a:t>
            </a:r>
            <a:r>
              <a:rPr lang="en-US" altLang="ko-KR" sz="2400" kern="0" dirty="0">
                <a:solidFill>
                  <a:srgbClr val="000000"/>
                </a:solidFill>
                <a:latin typeface="Times New Roman" panose="02020603050405020304" pitchFamily="18" charset="0"/>
                <a:cs typeface="Times New Roman" panose="02020603050405020304" pitchFamily="18" charset="0"/>
              </a:rPr>
              <a:t>, hence you do </a:t>
            </a:r>
            <a:r>
              <a:rPr lang="en-US" altLang="ko-KR" sz="2400" b="1" kern="0" dirty="0">
                <a:solidFill>
                  <a:srgbClr val="3333CC"/>
                </a:solidFill>
                <a:latin typeface="Times New Roman" panose="02020603050405020304" pitchFamily="18" charset="0"/>
                <a:cs typeface="Times New Roman" panose="02020603050405020304" pitchFamily="18" charset="0"/>
              </a:rPr>
              <a:t>not</a:t>
            </a:r>
            <a:r>
              <a:rPr lang="en-US" altLang="ko-KR" sz="2400" kern="0" dirty="0">
                <a:solidFill>
                  <a:srgbClr val="000000"/>
                </a:solidFill>
                <a:latin typeface="Times New Roman" panose="02020603050405020304" pitchFamily="18" charset="0"/>
                <a:cs typeface="Times New Roman" panose="02020603050405020304" pitchFamily="18" charset="0"/>
              </a:rPr>
              <a:t> represent a </a:t>
            </a:r>
            <a:r>
              <a:rPr lang="en-US" altLang="ko-KR" sz="2400" b="1" kern="0" dirty="0">
                <a:solidFill>
                  <a:srgbClr val="3333CC"/>
                </a:solidFill>
                <a:latin typeface="Times New Roman" panose="02020603050405020304" pitchFamily="18" charset="0"/>
                <a:cs typeface="Times New Roman" panose="02020603050405020304" pitchFamily="18" charset="0"/>
              </a:rPr>
              <a:t>company or organization</a:t>
            </a:r>
            <a:r>
              <a:rPr lang="en-US" altLang="ko-KR" sz="2400" kern="0" dirty="0">
                <a:solidFill>
                  <a:srgbClr val="000000"/>
                </a:solidFill>
                <a:latin typeface="Times New Roman" panose="02020603050405020304" pitchFamily="18" charset="0"/>
                <a:cs typeface="Times New Roman" panose="02020603050405020304" pitchFamily="18" charset="0"/>
              </a:rPr>
              <a:t>.</a:t>
            </a:r>
          </a:p>
          <a:p>
            <a:pPr marL="342900" lvl="0" indent="-342900" eaLnBrk="0" hangingPunct="0">
              <a:lnSpc>
                <a:spcPct val="150000"/>
              </a:lnSpc>
              <a:spcBef>
                <a:spcPct val="20000"/>
              </a:spcBef>
              <a:buFontTx/>
              <a:buChar char="•"/>
            </a:pPr>
            <a:r>
              <a:rPr lang="en-US" altLang="ko-KR" sz="2800" kern="0" dirty="0">
                <a:solidFill>
                  <a:srgbClr val="000000"/>
                </a:solidFill>
                <a:latin typeface="Times New Roman" panose="02020603050405020304" pitchFamily="18" charset="0"/>
                <a:ea typeface="+mn-ea"/>
                <a:cs typeface="Times New Roman" panose="02020603050405020304" pitchFamily="18" charset="0"/>
              </a:rPr>
              <a:t>Anti-Trust laws</a:t>
            </a:r>
          </a:p>
          <a:p>
            <a:pPr marL="742950" lvl="1" indent="-285750" eaLnBrk="0" hangingPunct="0">
              <a:lnSpc>
                <a:spcPct val="150000"/>
              </a:lnSpc>
              <a:spcBef>
                <a:spcPct val="20000"/>
              </a:spcBef>
              <a:buFontTx/>
              <a:buChar char="–"/>
            </a:pPr>
            <a:r>
              <a:rPr lang="en-US" altLang="ko-KR" sz="2400" kern="0" dirty="0">
                <a:solidFill>
                  <a:srgbClr val="000000"/>
                </a:solidFill>
                <a:latin typeface="Times New Roman" panose="02020603050405020304" pitchFamily="18" charset="0"/>
                <a:cs typeface="Times New Roman" panose="02020603050405020304" pitchFamily="18" charset="0"/>
              </a:rPr>
              <a:t>The Anti-Trust laws forbid the </a:t>
            </a:r>
            <a:r>
              <a:rPr lang="en-US" altLang="ko-KR" sz="2400" b="1" i="1" u="sng" kern="0" dirty="0">
                <a:solidFill>
                  <a:srgbClr val="3333CC"/>
                </a:solidFill>
                <a:latin typeface="Times New Roman" panose="02020603050405020304" pitchFamily="18" charset="0"/>
                <a:cs typeface="Times New Roman" panose="02020603050405020304" pitchFamily="18" charset="0"/>
              </a:rPr>
              <a:t>discussion of prices</a:t>
            </a:r>
            <a:r>
              <a:rPr lang="en-US" altLang="ko-KR" sz="2400" kern="0" dirty="0">
                <a:solidFill>
                  <a:srgbClr val="000000"/>
                </a:solidFill>
                <a:latin typeface="Times New Roman" panose="02020603050405020304" pitchFamily="18" charset="0"/>
                <a:cs typeface="Times New Roman" panose="02020603050405020304" pitchFamily="18" charset="0"/>
              </a:rPr>
              <a:t> within our meetings.</a:t>
            </a:r>
          </a:p>
        </p:txBody>
      </p:sp>
      <p:sp>
        <p:nvSpPr>
          <p:cNvPr id="6" name="바닥글 개체 틀 1">
            <a:extLst>
              <a:ext uri="{FF2B5EF4-FFF2-40B4-BE49-F238E27FC236}">
                <a16:creationId xmlns:a16="http://schemas.microsoft.com/office/drawing/2014/main" id="{2362750C-67EE-4448-93AE-0E66137FFBB9}"/>
              </a:ext>
            </a:extLst>
          </p:cNvPr>
          <p:cNvSpPr>
            <a:spLocks noGrp="1"/>
          </p:cNvSpPr>
          <p:nvPr>
            <p:ph type="ftr" sz="quarter" idx="11"/>
          </p:nvPr>
        </p:nvSpPr>
        <p:spPr>
          <a:xfrm>
            <a:off x="457200" y="6610350"/>
            <a:ext cx="4038600" cy="247650"/>
          </a:xfrm>
        </p:spPr>
        <p:txBody>
          <a:bodyPr/>
          <a:lstStyle/>
          <a:p>
            <a:pPr>
              <a:defRPr/>
            </a:pPr>
            <a:r>
              <a:rPr lang="en-US"/>
              <a:t>3079-19-0031-00-0000-Session #11 WG Opening Plenary</a:t>
            </a:r>
            <a:endParaRPr lang="en-US" dirty="0"/>
          </a:p>
        </p:txBody>
      </p:sp>
    </p:spTree>
    <p:extLst>
      <p:ext uri="{BB962C8B-B14F-4D97-AF65-F5344CB8AC3E}">
        <p14:creationId xmlns:p14="http://schemas.microsoft.com/office/powerpoint/2010/main" val="261024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10</a:t>
            </a:fld>
            <a:endParaRPr lang="en-US">
              <a:latin typeface="Myriad Pro" charset="0"/>
            </a:endParaRPr>
          </a:p>
        </p:txBody>
      </p:sp>
      <p:sp>
        <p:nvSpPr>
          <p:cNvPr id="12" name="Rectangle 2">
            <a:extLst>
              <a:ext uri="{FF2B5EF4-FFF2-40B4-BE49-F238E27FC236}">
                <a16:creationId xmlns:a16="http://schemas.microsoft.com/office/drawing/2014/main" id="{05C17A3E-C151-465F-96CC-8149924E2661}"/>
              </a:ext>
            </a:extLst>
          </p:cNvPr>
          <p:cNvSpPr txBox="1">
            <a:spLocks noChangeArrowheads="1"/>
          </p:cNvSpPr>
          <p:nvPr/>
        </p:nvSpPr>
        <p:spPr bwMode="auto">
          <a:xfrm>
            <a:off x="228600" y="609600"/>
            <a:ext cx="8686800" cy="5638800"/>
          </a:xfrm>
          <a:prstGeom prst="rect">
            <a:avLst/>
          </a:prstGeom>
          <a:noFill/>
          <a:ln w="9525">
            <a:noFill/>
            <a:miter lim="800000"/>
            <a:headEnd/>
            <a:tailEnd/>
          </a:ln>
        </p:spPr>
        <p:txBody>
          <a:bodyPr vert="horz" wrap="square" lIns="90487" tIns="44450" rIns="90487" bIns="4445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80000"/>
              </a:lnSpc>
              <a:spcBef>
                <a:spcPct val="20000"/>
              </a:spcBef>
              <a:spcAft>
                <a:spcPct val="30000"/>
              </a:spcAft>
              <a:buClrTx/>
              <a:buSzTx/>
              <a:buFontTx/>
              <a:buNone/>
              <a:tabLst/>
              <a:defRPr/>
            </a:pPr>
            <a:r>
              <a:rPr kumimoji="0" lang="en-US" sz="1800" b="1" i="0" u="none" strike="noStrike" kern="0" cap="none" spc="0" normalizeH="0" baseline="0" noProof="0" dirty="0">
                <a:ln>
                  <a:noFill/>
                </a:ln>
                <a:solidFill>
                  <a:srgbClr val="000000"/>
                </a:solidFill>
                <a:effectLst/>
                <a:uLnTx/>
                <a:uFillTx/>
                <a:latin typeface="Times New Roman"/>
                <a:ea typeface="+mn-ea"/>
                <a:cs typeface="+mn-cs"/>
              </a:rPr>
              <a:t>	The IEEE-SA strongly recommends that at each WG meeting the chair or</a:t>
            </a:r>
            <a:br>
              <a:rPr kumimoji="0" lang="en-US" sz="1800" b="1" i="0" u="none" strike="noStrike" kern="0" cap="none" spc="0" normalizeH="0" baseline="0" noProof="0" dirty="0">
                <a:ln>
                  <a:noFill/>
                </a:ln>
                <a:solidFill>
                  <a:srgbClr val="000000"/>
                </a:solidFill>
                <a:effectLst/>
                <a:uLnTx/>
                <a:uFillTx/>
                <a:latin typeface="Times New Roman"/>
                <a:ea typeface="+mn-ea"/>
                <a:cs typeface="+mn-cs"/>
              </a:rPr>
            </a:br>
            <a:r>
              <a:rPr kumimoji="0" lang="en-US" sz="1800" b="1" i="0" u="none" strike="noStrike" kern="0" cap="none" spc="0" normalizeH="0" baseline="0" noProof="0" dirty="0">
                <a:ln>
                  <a:noFill/>
                </a:ln>
                <a:solidFill>
                  <a:srgbClr val="000000"/>
                </a:solidFill>
                <a:effectLst/>
                <a:uLnTx/>
                <a:uFillTx/>
                <a:latin typeface="Times New Roman"/>
                <a:ea typeface="+mn-ea"/>
                <a:cs typeface="+mn-cs"/>
              </a:rPr>
              <a:t>a designee:</a:t>
            </a:r>
            <a:endParaRPr kumimoji="0" lang="en-US" sz="1800" b="0" i="0" u="none" strike="noStrike" kern="0" cap="none" spc="0" normalizeH="0" baseline="0" noProof="0" dirty="0">
              <a:ln>
                <a:noFill/>
              </a:ln>
              <a:solidFill>
                <a:srgbClr val="000000"/>
              </a:solidFill>
              <a:effectLst/>
              <a:uLnTx/>
              <a:uFillTx/>
              <a:latin typeface="Times New Roman"/>
              <a:ea typeface="+mn-ea"/>
              <a:cs typeface="+mn-cs"/>
            </a:endParaRPr>
          </a:p>
          <a:p>
            <a:pPr marL="742950" marR="0" lvl="1" indent="-285750" algn="l" defTabSz="914400" rtl="0" eaLnBrk="0" fontAlgn="base" latinLnBrk="0" hangingPunct="0">
              <a:lnSpc>
                <a:spcPct val="80000"/>
              </a:lnSpc>
              <a:spcBef>
                <a:spcPct val="20000"/>
              </a:spcBef>
              <a:spcAft>
                <a:spcPct val="0"/>
              </a:spcAft>
              <a:buClrTx/>
              <a:buSzTx/>
              <a:buFontTx/>
              <a:buChar char="–"/>
              <a:tabLst/>
              <a:defRPr/>
            </a:pPr>
            <a:r>
              <a:rPr kumimoji="0" lang="en-US" sz="1400" b="1" i="0" u="none" strike="noStrike" kern="0" cap="none" spc="0" normalizeH="0" baseline="0" noProof="0" dirty="0">
                <a:ln>
                  <a:noFill/>
                </a:ln>
                <a:solidFill>
                  <a:srgbClr val="000000"/>
                </a:solidFill>
                <a:effectLst/>
                <a:uLnTx/>
                <a:uFillTx/>
                <a:latin typeface="Times New Roman"/>
              </a:rPr>
              <a:t>Show slides #8 through #11 of this presentation</a:t>
            </a:r>
          </a:p>
          <a:p>
            <a:pPr marL="742950" marR="0" lvl="1" indent="-285750" algn="l" defTabSz="914400" rtl="0" eaLnBrk="0" fontAlgn="base" latinLnBrk="0" hangingPunct="0">
              <a:lnSpc>
                <a:spcPct val="80000"/>
              </a:lnSpc>
              <a:spcBef>
                <a:spcPct val="20000"/>
              </a:spcBef>
              <a:spcAft>
                <a:spcPct val="0"/>
              </a:spcAft>
              <a:buClrTx/>
              <a:buSzTx/>
              <a:buFontTx/>
              <a:buChar char="–"/>
              <a:tabLst/>
              <a:defRPr/>
            </a:pPr>
            <a:r>
              <a:rPr kumimoji="0" lang="en-US" sz="1400" b="1" i="0" u="none" strike="noStrike" kern="0" cap="none" spc="0" normalizeH="0" baseline="0" noProof="0" dirty="0">
                <a:ln>
                  <a:noFill/>
                </a:ln>
                <a:solidFill>
                  <a:srgbClr val="000000"/>
                </a:solidFill>
                <a:effectLst/>
                <a:uLnTx/>
                <a:uFillTx/>
                <a:latin typeface="Times New Roman"/>
              </a:rPr>
              <a:t>Advise the WG attendees that:</a:t>
            </a:r>
            <a:r>
              <a:rPr kumimoji="0" lang="en-US" sz="1400" b="0" i="0" u="none" strike="noStrike" kern="0" cap="none" spc="0" normalizeH="0" baseline="0" noProof="0" dirty="0">
                <a:ln>
                  <a:noFill/>
                </a:ln>
                <a:solidFill>
                  <a:srgbClr val="000000"/>
                </a:solidFill>
                <a:effectLst/>
                <a:uLnTx/>
                <a:uFillTx/>
                <a:latin typeface="Times New Roman"/>
              </a:rPr>
              <a:t>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The IEEE’s patent policy is consistent with the ANSI patent policy and is described in Clause 6 of the </a:t>
            </a:r>
            <a:r>
              <a:rPr kumimoji="0" lang="en-US" sz="1400" b="0" i="1" u="none" strike="noStrike" kern="0" cap="none" spc="0" normalizeH="0" baseline="0" noProof="0" dirty="0">
                <a:ln>
                  <a:noFill/>
                </a:ln>
                <a:solidFill>
                  <a:srgbClr val="000000"/>
                </a:solidFill>
                <a:effectLst/>
                <a:uLnTx/>
                <a:uFillTx/>
                <a:latin typeface="Times New Roman"/>
              </a:rPr>
              <a:t>IEEE-SA Standards Board Bylaws</a:t>
            </a:r>
            <a:r>
              <a:rPr kumimoji="0" lang="en-US" sz="1400" b="0" i="0" u="none" strike="noStrike" kern="0" cap="none" spc="0" normalizeH="0" baseline="0" noProof="0" dirty="0">
                <a:ln>
                  <a:noFill/>
                </a:ln>
                <a:solidFill>
                  <a:srgbClr val="000000"/>
                </a:solidFill>
                <a:effectLst/>
                <a:uLnTx/>
                <a:uFillTx/>
                <a:latin typeface="Times New Roman"/>
              </a:rPr>
              <a:t>;</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Early identification of patent claims which may be essential for the use of standards under development is strongly encouraged;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kumimoji="0" lang="en-US" sz="1400" b="0" i="0" u="none" strike="noStrike" kern="0" cap="none" spc="0" normalizeH="0" baseline="0" noProof="0" dirty="0">
                <a:ln>
                  <a:noFill/>
                </a:ln>
                <a:solidFill>
                  <a:srgbClr val="000000"/>
                </a:solidFill>
                <a:effectLst/>
                <a:uLnTx/>
                <a:uFillTx/>
                <a:latin typeface="Times New Roman"/>
              </a:rPr>
            </a:br>
            <a:endParaRPr kumimoji="0" lang="en-US" sz="1400" b="0" i="0" u="none" strike="noStrike" kern="0" cap="none" spc="0" normalizeH="0" baseline="0" noProof="0" dirty="0">
              <a:ln>
                <a:noFill/>
              </a:ln>
              <a:solidFill>
                <a:srgbClr val="000000"/>
              </a:solidFill>
              <a:effectLst/>
              <a:uLnTx/>
              <a:uFillTx/>
              <a:latin typeface="Times New Roman"/>
            </a:endParaRPr>
          </a:p>
          <a:p>
            <a:pPr marL="742950" marR="0" lvl="1" indent="-285750" algn="l" defTabSz="914400" rtl="0" eaLnBrk="0" fontAlgn="base" latinLnBrk="0" hangingPunct="0">
              <a:lnSpc>
                <a:spcPct val="20000"/>
              </a:lnSpc>
              <a:spcBef>
                <a:spcPct val="20000"/>
              </a:spcBef>
              <a:spcAft>
                <a:spcPct val="0"/>
              </a:spcAft>
              <a:buClrTx/>
              <a:buSzTx/>
              <a:buFontTx/>
              <a:buChar char="–"/>
              <a:tabLst/>
              <a:defRPr/>
            </a:pPr>
            <a:r>
              <a:rPr kumimoji="0" lang="en-US" sz="1400" b="1" i="0" u="none" strike="noStrike" kern="0" cap="none" spc="0" normalizeH="0" baseline="0" noProof="0" dirty="0">
                <a:ln>
                  <a:noFill/>
                </a:ln>
                <a:solidFill>
                  <a:srgbClr val="000000"/>
                </a:solidFill>
                <a:effectLst/>
                <a:uLnTx/>
                <a:uFillTx/>
                <a:latin typeface="Times New Roman"/>
              </a:rPr>
              <a:t>Instruct the WG Secretary to record in the minutes of the relevant WG meeting:</a:t>
            </a:r>
            <a:r>
              <a:rPr kumimoji="0" lang="en-US" sz="900" b="0" i="0" u="none" strike="noStrike" kern="0" cap="none" spc="0" normalizeH="0" baseline="0" noProof="0" dirty="0">
                <a:ln>
                  <a:noFill/>
                </a:ln>
                <a:solidFill>
                  <a:srgbClr val="000000"/>
                </a:solidFill>
                <a:effectLst/>
                <a:uLnTx/>
                <a:uFillTx/>
                <a:latin typeface="Times New Roman"/>
              </a:rPr>
              <a:t>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That the foregoing information was provided and that slides 1 through 4 (and this slide 0, if applicable) were shown;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Any responses that were given, specifically the patent claim(s)/patent application claim(s) and/or the holder of the patent claim(s)/patent application claim(s) that were identified (if any) and by whom.</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endParaRPr kumimoji="0" lang="en-US" sz="800" b="0" i="0" u="none" strike="noStrike" kern="0" cap="none" spc="0" normalizeH="0" baseline="0" noProof="0" dirty="0">
              <a:ln>
                <a:noFill/>
              </a:ln>
              <a:solidFill>
                <a:srgbClr val="000000"/>
              </a:solidFill>
              <a:effectLst/>
              <a:uLnTx/>
              <a:uFillTx/>
              <a:latin typeface="Times New Roman"/>
            </a:endParaRPr>
          </a:p>
          <a:p>
            <a:pPr marL="742950" marR="0" lvl="1" indent="-285750" algn="l" defTabSz="914400" rtl="0" eaLnBrk="0" fontAlgn="base" latinLnBrk="0" hangingPunct="0">
              <a:lnSpc>
                <a:spcPct val="80000"/>
              </a:lnSpc>
              <a:spcBef>
                <a:spcPct val="5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The WG Chair shall ensure that a request is made to any identified holders of potential essential patent claim(s) to complete and submit a Letter of Assurance.</a:t>
            </a:r>
          </a:p>
          <a:p>
            <a:pPr marL="742950" marR="0" lvl="1" indent="-285750" algn="l" defTabSz="914400" rtl="0" eaLnBrk="0" fontAlgn="base" latinLnBrk="0" hangingPunct="0">
              <a:lnSpc>
                <a:spcPct val="80000"/>
              </a:lnSpc>
              <a:spcBef>
                <a:spcPct val="5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It is recommended that the WG chair review the guidance in </a:t>
            </a:r>
            <a:r>
              <a:rPr kumimoji="0" lang="en-US" sz="1400" b="0" i="1" u="none" strike="noStrike" kern="0" cap="none" spc="0" normalizeH="0" baseline="0" noProof="0" dirty="0">
                <a:ln>
                  <a:noFill/>
                </a:ln>
                <a:solidFill>
                  <a:srgbClr val="000000"/>
                </a:solidFill>
                <a:effectLst/>
                <a:uLnTx/>
                <a:uFillTx/>
                <a:latin typeface="Times New Roman"/>
              </a:rPr>
              <a:t>IEEE-SA Standards Board Operations Manual</a:t>
            </a:r>
            <a:r>
              <a:rPr kumimoji="0" lang="en-US" sz="1400" b="0" i="0" u="none" strike="noStrike" kern="0" cap="none" spc="0" normalizeH="0" baseline="0" noProof="0" dirty="0">
                <a:ln>
                  <a:noFill/>
                </a:ln>
                <a:solidFill>
                  <a:srgbClr val="000000"/>
                </a:solidFill>
                <a:effectLst/>
                <a:uLnTx/>
                <a:uFillTx/>
                <a:latin typeface="Times New Roman"/>
              </a:rPr>
              <a:t> 6.3.5 and in FAQs 12 and 12a on inclusion of potential Essential Patent Claims by incorporation or by reference.</a:t>
            </a:r>
            <a:r>
              <a:rPr kumimoji="0" lang="en-US" sz="1400" b="0" i="0" u="none" strike="noStrike" kern="0" cap="none" spc="0" normalizeH="0" baseline="0" noProof="0" dirty="0">
                <a:ln>
                  <a:noFill/>
                </a:ln>
                <a:solidFill>
                  <a:srgbClr val="FF3300"/>
                </a:solidFill>
                <a:effectLst/>
                <a:uLnTx/>
                <a:uFillTx/>
                <a:latin typeface="Times New Roman"/>
              </a:rPr>
              <a:t> </a:t>
            </a:r>
          </a:p>
          <a:p>
            <a:pPr marL="742950" marR="0" lvl="1" indent="-285750" algn="l" defTabSz="914400" rtl="0" eaLnBrk="0" fontAlgn="base" latinLnBrk="0" hangingPunct="0">
              <a:lnSpc>
                <a:spcPct val="80000"/>
              </a:lnSpc>
              <a:spcBef>
                <a:spcPct val="5000"/>
              </a:spcBef>
              <a:spcAft>
                <a:spcPct val="0"/>
              </a:spcAft>
              <a:buClrTx/>
              <a:buSzTx/>
              <a:buFontTx/>
              <a:buNone/>
              <a:tabLst/>
              <a:defRPr/>
            </a:pPr>
            <a:endParaRPr kumimoji="0" lang="en-US" sz="1200" b="0" i="0" u="none" strike="noStrike" kern="0" cap="none" spc="0" normalizeH="0" baseline="0" noProof="0" dirty="0">
              <a:ln>
                <a:noFill/>
              </a:ln>
              <a:solidFill>
                <a:srgbClr val="000000"/>
              </a:solidFill>
              <a:effectLst/>
              <a:uLnTx/>
              <a:uFillTx/>
              <a:latin typeface="Times New Roman"/>
            </a:endParaRPr>
          </a:p>
          <a:p>
            <a:pPr marL="742950" marR="0" lvl="1" indent="-285750" algn="l" defTabSz="914400" rtl="0" eaLnBrk="0" fontAlgn="base" latinLnBrk="0" hangingPunct="0">
              <a:lnSpc>
                <a:spcPct val="80000"/>
              </a:lnSpc>
              <a:spcBef>
                <a:spcPct val="5000"/>
              </a:spcBef>
              <a:spcAft>
                <a:spcPct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Times New Roman"/>
              </a:rPr>
              <a:t>	Note: </a:t>
            </a:r>
            <a:r>
              <a:rPr kumimoji="0" lang="en-US" sz="1200" b="1" i="0" u="none" strike="noStrike" kern="0" cap="none" spc="0" normalizeH="0" baseline="0" noProof="0" dirty="0">
                <a:ln>
                  <a:noFill/>
                </a:ln>
                <a:solidFill>
                  <a:srgbClr val="000000"/>
                </a:solidFill>
                <a:effectLst/>
                <a:uLnTx/>
                <a:uFillTx/>
                <a:latin typeface="Times New Roman"/>
              </a:rPr>
              <a:t>WG</a:t>
            </a:r>
            <a:r>
              <a:rPr kumimoji="0" lang="en-US" sz="1200" b="0" i="0" u="none" strike="noStrike" kern="0" cap="none" spc="0" normalizeH="0" baseline="0" noProof="0" dirty="0">
                <a:ln>
                  <a:noFill/>
                </a:ln>
                <a:solidFill>
                  <a:srgbClr val="000000"/>
                </a:solidFill>
                <a:effectLst/>
                <a:uLnTx/>
                <a:uFillTx/>
                <a:latin typeface="Times New Roman"/>
              </a:rPr>
              <a:t> includes Working Groups, Task Groups, and other standards-developing committees with a PAR approved by the IEEE-SA Standards Board.</a:t>
            </a:r>
          </a:p>
        </p:txBody>
      </p:sp>
      <p:sp>
        <p:nvSpPr>
          <p:cNvPr id="5" name="바닥글 개체 틀 1">
            <a:extLst>
              <a:ext uri="{FF2B5EF4-FFF2-40B4-BE49-F238E27FC236}">
                <a16:creationId xmlns:a16="http://schemas.microsoft.com/office/drawing/2014/main" id="{AC29C859-ECFE-4A66-9F95-473E2926D5B8}"/>
              </a:ext>
            </a:extLst>
          </p:cNvPr>
          <p:cNvSpPr>
            <a:spLocks noGrp="1"/>
          </p:cNvSpPr>
          <p:nvPr>
            <p:ph type="ftr" sz="quarter" idx="11"/>
          </p:nvPr>
        </p:nvSpPr>
        <p:spPr>
          <a:xfrm>
            <a:off x="457200" y="6610350"/>
            <a:ext cx="4038600" cy="247650"/>
          </a:xfrm>
        </p:spPr>
        <p:txBody>
          <a:bodyPr/>
          <a:lstStyle/>
          <a:p>
            <a:pPr>
              <a:defRPr/>
            </a:pPr>
            <a:r>
              <a:rPr lang="en-US"/>
              <a:t>3079-19-0031-00-0000-Session #11 WG Opening Plenary</a:t>
            </a:r>
            <a:endParaRPr lang="en-US" dirty="0"/>
          </a:p>
        </p:txBody>
      </p:sp>
    </p:spTree>
    <p:extLst>
      <p:ext uri="{BB962C8B-B14F-4D97-AF65-F5344CB8AC3E}">
        <p14:creationId xmlns:p14="http://schemas.microsoft.com/office/powerpoint/2010/main" val="34088576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0AEEAF2-1414-4987-AB11-E7859BBC75D2}"/>
              </a:ext>
            </a:extLst>
          </p:cNvPr>
          <p:cNvSpPr>
            <a:spLocks noGrp="1"/>
          </p:cNvSpPr>
          <p:nvPr>
            <p:ph type="title"/>
          </p:nvPr>
        </p:nvSpPr>
        <p:spPr/>
        <p:txBody>
          <a:bodyPr/>
          <a:lstStyle/>
          <a:p>
            <a:r>
              <a:rPr lang="en-US" altLang="ko-KR" dirty="0"/>
              <a:t>Participants, Patents, and Duty to Inform</a:t>
            </a:r>
            <a:endParaRPr lang="ko-KR" altLang="en-US" dirty="0"/>
          </a:p>
        </p:txBody>
      </p:sp>
      <p:sp>
        <p:nvSpPr>
          <p:cNvPr id="4" name="슬라이드 번호 개체 틀 3">
            <a:extLst>
              <a:ext uri="{FF2B5EF4-FFF2-40B4-BE49-F238E27FC236}">
                <a16:creationId xmlns:a16="http://schemas.microsoft.com/office/drawing/2014/main" id="{33FD7F16-542D-46DD-8C4A-19F49F0A99AA}"/>
              </a:ext>
            </a:extLst>
          </p:cNvPr>
          <p:cNvSpPr>
            <a:spLocks noGrp="1"/>
          </p:cNvSpPr>
          <p:nvPr>
            <p:ph type="sldNum" sz="quarter" idx="12"/>
          </p:nvPr>
        </p:nvSpPr>
        <p:spPr/>
        <p:txBody>
          <a:bodyPr/>
          <a:lstStyle/>
          <a:p>
            <a:pPr>
              <a:defRPr/>
            </a:pPr>
            <a:fld id="{2E8BD8E8-FEBE-4B48-A872-D5E72F1EB77B}" type="slidenum">
              <a:rPr lang="en-US" smtClean="0"/>
              <a:pPr>
                <a:defRPr/>
              </a:pPr>
              <a:t>11</a:t>
            </a:fld>
            <a:endParaRPr lang="en-US">
              <a:latin typeface="Myriad Pro" charset="0"/>
            </a:endParaRPr>
          </a:p>
        </p:txBody>
      </p:sp>
      <p:sp>
        <p:nvSpPr>
          <p:cNvPr id="6" name="Rectangle 4">
            <a:extLst>
              <a:ext uri="{FF2B5EF4-FFF2-40B4-BE49-F238E27FC236}">
                <a16:creationId xmlns:a16="http://schemas.microsoft.com/office/drawing/2014/main" id="{F0323769-6AC0-489F-AABB-3CD4DF8BBCF6}"/>
              </a:ext>
            </a:extLst>
          </p:cNvPr>
          <p:cNvSpPr>
            <a:spLocks noChangeArrowheads="1"/>
          </p:cNvSpPr>
          <p:nvPr/>
        </p:nvSpPr>
        <p:spPr bwMode="auto">
          <a:xfrm>
            <a:off x="457200" y="914400"/>
            <a:ext cx="8229600" cy="5181600"/>
          </a:xfrm>
          <a:prstGeom prst="rect">
            <a:avLst/>
          </a:prstGeom>
          <a:noFill/>
          <a:ln w="9525">
            <a:noFill/>
            <a:miter lim="800000"/>
            <a:headEnd/>
            <a:tailEnd/>
          </a:ln>
        </p:spPr>
        <p:txBody>
          <a:bodyPr/>
          <a:lstStyle/>
          <a:p>
            <a:pPr marL="230188" indent="-230188" eaLnBrk="0" hangingPunct="0">
              <a:lnSpc>
                <a:spcPct val="80000"/>
              </a:lnSpc>
              <a:spcBef>
                <a:spcPct val="20000"/>
              </a:spcBef>
              <a:buFontTx/>
              <a:buChar char="•"/>
            </a:pPr>
            <a:endParaRPr lang="en-US" sz="500" u="sng" dirty="0">
              <a:solidFill>
                <a:srgbClr val="FF0000"/>
              </a:solidFill>
              <a:latin typeface="Times New Roman" pitchFamily="18" charset="0"/>
              <a:ea typeface="+mn-ea"/>
              <a:cs typeface="+mn-cs"/>
            </a:endParaRPr>
          </a:p>
          <a:p>
            <a:pPr marL="230188" indent="-230188" eaLnBrk="0" hangingPunct="0">
              <a:spcBef>
                <a:spcPct val="20000"/>
              </a:spcBef>
            </a:pPr>
            <a:r>
              <a:rPr lang="en-US" sz="1600" b="1" dirty="0">
                <a:solidFill>
                  <a:srgbClr val="000000"/>
                </a:solidFill>
                <a:latin typeface="Times New Roman" pitchFamily="18" charset="0"/>
                <a:ea typeface="+mn-ea"/>
                <a:cs typeface="+mn-cs"/>
              </a:rPr>
              <a:t>	All participants in this meeting have certain obligations under the IEEE-SA Patent Policy.  Participants: </a:t>
            </a:r>
          </a:p>
          <a:p>
            <a:pPr marL="630238" lvl="1" indent="-285750" eaLnBrk="0" hangingPunct="0">
              <a:spcBef>
                <a:spcPct val="20000"/>
              </a:spcBef>
              <a:buFontTx/>
              <a:buChar char="–"/>
            </a:pPr>
            <a:r>
              <a:rPr lang="en-US" sz="1600" b="1" dirty="0">
                <a:solidFill>
                  <a:srgbClr val="000000"/>
                </a:solidFill>
                <a:latin typeface="Times New Roman" pitchFamily="18" charset="0"/>
                <a:ea typeface="+mn-ea"/>
                <a:cs typeface="+mn-cs"/>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eaLnBrk="0" hangingPunct="0">
              <a:spcBef>
                <a:spcPct val="20000"/>
              </a:spcBef>
              <a:buFontTx/>
              <a:buChar char="•"/>
            </a:pPr>
            <a:r>
              <a:rPr lang="en-US" sz="1400" b="1" dirty="0">
                <a:solidFill>
                  <a:srgbClr val="000000"/>
                </a:solidFill>
                <a:latin typeface="Times New Roman" pitchFamily="18" charset="0"/>
                <a:ea typeface="+mn-ea"/>
                <a:cs typeface="+mn-cs"/>
              </a:rPr>
              <a:t>“Personal awareness” means that the participant “is personally aware that the holder may have a potential Essential Patent Claim,” even if the participant is not personally aware of the specific patents or</a:t>
            </a:r>
            <a:r>
              <a:rPr lang="en-US" sz="1400" b="1" dirty="0">
                <a:solidFill>
                  <a:srgbClr val="FF3300"/>
                </a:solidFill>
                <a:latin typeface="Times New Roman" pitchFamily="18" charset="0"/>
                <a:ea typeface="+mn-ea"/>
                <a:cs typeface="+mn-cs"/>
              </a:rPr>
              <a:t> </a:t>
            </a:r>
            <a:r>
              <a:rPr lang="en-US" sz="1400" b="1" dirty="0">
                <a:solidFill>
                  <a:srgbClr val="000000"/>
                </a:solidFill>
                <a:latin typeface="Times New Roman" pitchFamily="18" charset="0"/>
                <a:ea typeface="+mn-ea"/>
                <a:cs typeface="+mn-cs"/>
              </a:rPr>
              <a:t>patent claims</a:t>
            </a:r>
          </a:p>
          <a:p>
            <a:pPr marL="630238" lvl="1" indent="-285750" eaLnBrk="0" hangingPunct="0">
              <a:spcBef>
                <a:spcPct val="20000"/>
              </a:spcBef>
              <a:buFontTx/>
              <a:buChar char="–"/>
            </a:pPr>
            <a:r>
              <a:rPr lang="en-US" sz="1600" b="1" dirty="0">
                <a:solidFill>
                  <a:srgbClr val="000000"/>
                </a:solidFill>
                <a:latin typeface="Times New Roman" pitchFamily="18" charset="0"/>
                <a:ea typeface="+mn-ea"/>
                <a:cs typeface="+mn-cs"/>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eaLnBrk="0" hangingPunct="0">
              <a:spcBef>
                <a:spcPct val="20000"/>
              </a:spcBef>
              <a:buFontTx/>
              <a:buChar char="–"/>
            </a:pPr>
            <a:r>
              <a:rPr lang="en-US" sz="1600" b="1" dirty="0">
                <a:solidFill>
                  <a:srgbClr val="000000"/>
                </a:solidFill>
                <a:latin typeface="Times New Roman" pitchFamily="18" charset="0"/>
                <a:ea typeface="+mn-ea"/>
                <a:cs typeface="+mn-cs"/>
              </a:rPr>
              <a:t>The above does not apply if the patent</a:t>
            </a:r>
            <a:r>
              <a:rPr lang="en-US" sz="1600" b="1" dirty="0">
                <a:solidFill>
                  <a:srgbClr val="FF3300"/>
                </a:solidFill>
                <a:latin typeface="Times New Roman" pitchFamily="18" charset="0"/>
                <a:ea typeface="+mn-ea"/>
                <a:cs typeface="+mn-cs"/>
              </a:rPr>
              <a:t> </a:t>
            </a:r>
            <a:r>
              <a:rPr lang="en-US" sz="1600" b="1" dirty="0">
                <a:solidFill>
                  <a:srgbClr val="000000"/>
                </a:solidFill>
                <a:latin typeface="Times New Roman" pitchFamily="18" charset="0"/>
                <a:ea typeface="+mn-ea"/>
                <a:cs typeface="+mn-cs"/>
              </a:rPr>
              <a:t>claim is already the subject of an Accepted Letter of Assurance that applies to the proposed standard(s) under consideration by this group</a:t>
            </a:r>
          </a:p>
          <a:p>
            <a:pPr marL="230188" indent="-230188" eaLnBrk="0" hangingPunct="0">
              <a:spcBef>
                <a:spcPct val="20000"/>
              </a:spcBef>
            </a:pPr>
            <a:r>
              <a:rPr lang="en-GB" sz="1600" dirty="0">
                <a:solidFill>
                  <a:srgbClr val="000000"/>
                </a:solidFill>
                <a:latin typeface="Times New Roman" pitchFamily="18" charset="0"/>
                <a:ea typeface="+mn-ea"/>
                <a:cs typeface="+mn-cs"/>
              </a:rPr>
              <a:t>		Quoted text excerpted from IEEE-SA Standards Board Bylaws subclause 6.2</a:t>
            </a:r>
            <a:endParaRPr lang="en-US" sz="1600" dirty="0">
              <a:solidFill>
                <a:srgbClr val="000000"/>
              </a:solidFill>
              <a:latin typeface="Times New Roman" pitchFamily="18" charset="0"/>
              <a:ea typeface="+mn-ea"/>
              <a:cs typeface="+mn-cs"/>
            </a:endParaRPr>
          </a:p>
          <a:p>
            <a:pPr marL="230188" indent="-230188" eaLnBrk="0" hangingPunct="0">
              <a:spcBef>
                <a:spcPct val="20000"/>
              </a:spcBef>
              <a:buFontTx/>
              <a:buChar char="•"/>
            </a:pPr>
            <a:r>
              <a:rPr lang="en-US" sz="1600" b="1" dirty="0">
                <a:solidFill>
                  <a:srgbClr val="000000"/>
                </a:solidFill>
                <a:latin typeface="Times New Roman" pitchFamily="18" charset="0"/>
                <a:ea typeface="+mn-ea"/>
                <a:cs typeface="+mn-cs"/>
              </a:rPr>
              <a:t>Early identification of holders of potential Essential Patent Claims is strongly encouraged</a:t>
            </a:r>
          </a:p>
          <a:p>
            <a:pPr marL="230188" indent="-230188" eaLnBrk="0" hangingPunct="0">
              <a:spcBef>
                <a:spcPct val="20000"/>
              </a:spcBef>
              <a:buFontTx/>
              <a:buChar char="•"/>
            </a:pPr>
            <a:r>
              <a:rPr lang="en-US" sz="1600" b="1" dirty="0">
                <a:solidFill>
                  <a:srgbClr val="000000"/>
                </a:solidFill>
                <a:latin typeface="Times New Roman" pitchFamily="18" charset="0"/>
                <a:ea typeface="+mn-ea"/>
                <a:cs typeface="+mn-cs"/>
              </a:rPr>
              <a:t>No duty to perform a patent search</a:t>
            </a:r>
            <a:endParaRPr lang="en-GB" sz="1600" b="1" dirty="0">
              <a:solidFill>
                <a:srgbClr val="000000"/>
              </a:solidFill>
              <a:latin typeface="Times New Roman" pitchFamily="18" charset="0"/>
              <a:ea typeface="+mn-ea"/>
              <a:cs typeface="+mn-cs"/>
            </a:endParaRPr>
          </a:p>
        </p:txBody>
      </p:sp>
      <p:sp>
        <p:nvSpPr>
          <p:cNvPr id="7" name="바닥글 개체 틀 1">
            <a:extLst>
              <a:ext uri="{FF2B5EF4-FFF2-40B4-BE49-F238E27FC236}">
                <a16:creationId xmlns:a16="http://schemas.microsoft.com/office/drawing/2014/main" id="{B81F1042-F9D9-41D6-8CBD-B343D3A3BF8D}"/>
              </a:ext>
            </a:extLst>
          </p:cNvPr>
          <p:cNvSpPr>
            <a:spLocks noGrp="1"/>
          </p:cNvSpPr>
          <p:nvPr>
            <p:ph type="ftr" sz="quarter" idx="11"/>
          </p:nvPr>
        </p:nvSpPr>
        <p:spPr>
          <a:xfrm>
            <a:off x="457200" y="6610350"/>
            <a:ext cx="4038600" cy="247650"/>
          </a:xfrm>
        </p:spPr>
        <p:txBody>
          <a:bodyPr/>
          <a:lstStyle/>
          <a:p>
            <a:pPr>
              <a:defRPr/>
            </a:pPr>
            <a:r>
              <a:rPr lang="en-US"/>
              <a:t>3079-19-0031-00-0000-Session #11 WG Opening Plenary</a:t>
            </a:r>
            <a:endParaRPr lang="en-US" dirty="0"/>
          </a:p>
        </p:txBody>
      </p:sp>
    </p:spTree>
    <p:extLst>
      <p:ext uri="{BB962C8B-B14F-4D97-AF65-F5344CB8AC3E}">
        <p14:creationId xmlns:p14="http://schemas.microsoft.com/office/powerpoint/2010/main" val="24894734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E46D7D0-BFD0-418F-8AFF-C16CA8DE76FA}"/>
              </a:ext>
            </a:extLst>
          </p:cNvPr>
          <p:cNvSpPr>
            <a:spLocks noGrp="1"/>
          </p:cNvSpPr>
          <p:nvPr>
            <p:ph type="title"/>
          </p:nvPr>
        </p:nvSpPr>
        <p:spPr/>
        <p:txBody>
          <a:bodyPr/>
          <a:lstStyle/>
          <a:p>
            <a:r>
              <a:rPr lang="en-US" altLang="ko-KR" dirty="0"/>
              <a:t>Call for Potentially Essential Patents</a:t>
            </a:r>
            <a:endParaRPr lang="ko-KR" altLang="en-US" dirty="0"/>
          </a:p>
        </p:txBody>
      </p:sp>
      <p:sp>
        <p:nvSpPr>
          <p:cNvPr id="4" name="슬라이드 번호 개체 틀 3">
            <a:extLst>
              <a:ext uri="{FF2B5EF4-FFF2-40B4-BE49-F238E27FC236}">
                <a16:creationId xmlns:a16="http://schemas.microsoft.com/office/drawing/2014/main" id="{4AF915D5-45D7-48FC-ABE2-AABE111FB15E}"/>
              </a:ext>
            </a:extLst>
          </p:cNvPr>
          <p:cNvSpPr>
            <a:spLocks noGrp="1"/>
          </p:cNvSpPr>
          <p:nvPr>
            <p:ph type="sldNum" sz="quarter" idx="12"/>
          </p:nvPr>
        </p:nvSpPr>
        <p:spPr/>
        <p:txBody>
          <a:bodyPr/>
          <a:lstStyle/>
          <a:p>
            <a:pPr>
              <a:defRPr/>
            </a:pPr>
            <a:fld id="{2E8BD8E8-FEBE-4B48-A872-D5E72F1EB77B}" type="slidenum">
              <a:rPr lang="en-US" smtClean="0"/>
              <a:pPr>
                <a:defRPr/>
              </a:pPr>
              <a:t>12</a:t>
            </a:fld>
            <a:endParaRPr lang="en-US">
              <a:latin typeface="Myriad Pro" charset="0"/>
            </a:endParaRPr>
          </a:p>
        </p:txBody>
      </p:sp>
      <p:sp>
        <p:nvSpPr>
          <p:cNvPr id="6" name="Rectangle 3">
            <a:extLst>
              <a:ext uri="{FF2B5EF4-FFF2-40B4-BE49-F238E27FC236}">
                <a16:creationId xmlns:a16="http://schemas.microsoft.com/office/drawing/2014/main" id="{42BF1A73-4B9E-4A74-B5BE-AAF624419380}"/>
              </a:ext>
            </a:extLst>
          </p:cNvPr>
          <p:cNvSpPr txBox="1">
            <a:spLocks noChangeArrowheads="1"/>
          </p:cNvSpPr>
          <p:nvPr/>
        </p:nvSpPr>
        <p:spPr bwMode="auto">
          <a:xfrm>
            <a:off x="685800" y="838200"/>
            <a:ext cx="7772400" cy="5257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130000"/>
              </a:lnSpc>
              <a:spcBef>
                <a:spcPct val="20000"/>
              </a:spcBef>
              <a:spcAft>
                <a:spcPct val="0"/>
              </a:spcAft>
              <a:buClrTx/>
              <a:buSzTx/>
              <a:buFontTx/>
              <a:buChar char="•"/>
              <a:tabLst/>
              <a:defRPr/>
            </a:pPr>
            <a:r>
              <a:rPr kumimoji="0" lang="en-US" sz="2800" b="0" i="0" u="none" strike="noStrike" kern="0" cap="none" spc="0" normalizeH="0" baseline="0" noProof="0">
                <a:ln>
                  <a:noFill/>
                </a:ln>
                <a:solidFill>
                  <a:srgbClr val="000000"/>
                </a:solidFill>
                <a:effectLst/>
                <a:uLnTx/>
                <a:uFillTx/>
                <a:latin typeface="Times New Roman"/>
                <a:ea typeface="+mn-ea"/>
                <a:cs typeface="+mn-cs"/>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marR="0" lvl="1" indent="-285750" algn="l" defTabSz="914400" rtl="0" eaLnBrk="0" fontAlgn="base" latinLnBrk="0" hangingPunct="0">
              <a:lnSpc>
                <a:spcPct val="130000"/>
              </a:lnSpc>
              <a:spcBef>
                <a:spcPct val="20000"/>
              </a:spcBef>
              <a:spcAft>
                <a:spcPct val="0"/>
              </a:spcAft>
              <a:buClrTx/>
              <a:buSzTx/>
              <a:buFontTx/>
              <a:buChar char="–"/>
              <a:tabLst/>
              <a:defRPr/>
            </a:pPr>
            <a:r>
              <a:rPr kumimoji="0" lang="en-US" sz="2000" b="0" i="0" u="none" strike="noStrike" kern="0" cap="none" spc="0" normalizeH="0" baseline="0" noProof="0">
                <a:ln>
                  <a:noFill/>
                </a:ln>
                <a:solidFill>
                  <a:srgbClr val="000000"/>
                </a:solidFill>
                <a:effectLst/>
                <a:uLnTx/>
                <a:uFillTx/>
                <a:latin typeface="Times New Roman"/>
              </a:rPr>
              <a:t>Either speak up now or</a:t>
            </a:r>
          </a:p>
          <a:p>
            <a:pPr marL="742950" marR="0" lvl="1" indent="-285750" algn="l" defTabSz="914400" rtl="0" eaLnBrk="0" fontAlgn="base" latinLnBrk="0" hangingPunct="0">
              <a:lnSpc>
                <a:spcPct val="130000"/>
              </a:lnSpc>
              <a:spcBef>
                <a:spcPct val="20000"/>
              </a:spcBef>
              <a:spcAft>
                <a:spcPct val="0"/>
              </a:spcAft>
              <a:buClrTx/>
              <a:buSzTx/>
              <a:buFontTx/>
              <a:buChar char="–"/>
              <a:tabLst/>
              <a:defRPr/>
            </a:pPr>
            <a:r>
              <a:rPr kumimoji="0" lang="en-US" sz="2000" b="0" i="0" u="none" strike="noStrike" kern="0" cap="none" spc="0" normalizeH="0" baseline="0" noProof="0">
                <a:ln>
                  <a:noFill/>
                </a:ln>
                <a:solidFill>
                  <a:srgbClr val="000000"/>
                </a:solidFill>
                <a:effectLst/>
                <a:uLnTx/>
                <a:uFillTx/>
                <a:latin typeface="Times New Roman"/>
              </a:rPr>
              <a:t>Provide the chair of this group with the identity of the holder(s) of any and all such claims as soon as possible or</a:t>
            </a:r>
          </a:p>
          <a:p>
            <a:pPr marL="742950" marR="0" lvl="1" indent="-285750" algn="l" defTabSz="914400" rtl="0" eaLnBrk="0" fontAlgn="base" latinLnBrk="0" hangingPunct="0">
              <a:lnSpc>
                <a:spcPct val="130000"/>
              </a:lnSpc>
              <a:spcBef>
                <a:spcPct val="20000"/>
              </a:spcBef>
              <a:spcAft>
                <a:spcPct val="0"/>
              </a:spcAft>
              <a:buClrTx/>
              <a:buSzTx/>
              <a:buFontTx/>
              <a:buChar char="–"/>
              <a:tabLst/>
              <a:defRPr/>
            </a:pPr>
            <a:r>
              <a:rPr kumimoji="0" lang="en-US" sz="2000" b="0" i="0" u="none" strike="noStrike" kern="0" cap="none" spc="0" normalizeH="0" baseline="0" noProof="0">
                <a:ln>
                  <a:noFill/>
                </a:ln>
                <a:solidFill>
                  <a:srgbClr val="000000"/>
                </a:solidFill>
                <a:effectLst/>
                <a:uLnTx/>
                <a:uFillTx/>
                <a:latin typeface="Times New Roman"/>
              </a:rPr>
              <a:t>Cause an LOA to be submitted</a:t>
            </a:r>
            <a:endParaRPr kumimoji="0" lang="en-US" sz="2000" b="0" i="0" u="none" strike="noStrike" kern="0" cap="none" spc="0" normalizeH="0" baseline="0" noProof="0" dirty="0">
              <a:ln>
                <a:noFill/>
              </a:ln>
              <a:solidFill>
                <a:srgbClr val="000000"/>
              </a:solidFill>
              <a:effectLst/>
              <a:uLnTx/>
              <a:uFillTx/>
              <a:latin typeface="Times New Roman"/>
            </a:endParaRPr>
          </a:p>
        </p:txBody>
      </p:sp>
      <p:sp>
        <p:nvSpPr>
          <p:cNvPr id="7" name="바닥글 개체 틀 1">
            <a:extLst>
              <a:ext uri="{FF2B5EF4-FFF2-40B4-BE49-F238E27FC236}">
                <a16:creationId xmlns:a16="http://schemas.microsoft.com/office/drawing/2014/main" id="{BBBFB510-4F67-4E61-87EC-A25CA6DDF846}"/>
              </a:ext>
            </a:extLst>
          </p:cNvPr>
          <p:cNvSpPr>
            <a:spLocks noGrp="1"/>
          </p:cNvSpPr>
          <p:nvPr>
            <p:ph type="ftr" sz="quarter" idx="11"/>
          </p:nvPr>
        </p:nvSpPr>
        <p:spPr>
          <a:xfrm>
            <a:off x="457200" y="6610350"/>
            <a:ext cx="4038600" cy="247650"/>
          </a:xfrm>
        </p:spPr>
        <p:txBody>
          <a:bodyPr/>
          <a:lstStyle/>
          <a:p>
            <a:pPr>
              <a:defRPr/>
            </a:pPr>
            <a:r>
              <a:rPr lang="en-US"/>
              <a:t>3079-19-0031-00-0000-Session #11 WG Opening Plenary</a:t>
            </a:r>
            <a:endParaRPr lang="en-US" dirty="0"/>
          </a:p>
        </p:txBody>
      </p:sp>
    </p:spTree>
    <p:extLst>
      <p:ext uri="{BB962C8B-B14F-4D97-AF65-F5344CB8AC3E}">
        <p14:creationId xmlns:p14="http://schemas.microsoft.com/office/powerpoint/2010/main" val="348833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C65A6A1F-1546-45F4-97B3-1FA6121C88F1}"/>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GB" altLang="en-US" dirty="0"/>
              <a:t>Participation in IEEE 3079 Meetings</a:t>
            </a:r>
            <a:endParaRPr lang="ko-KR" altLang="en-US" dirty="0"/>
          </a:p>
        </p:txBody>
      </p:sp>
      <p:sp>
        <p:nvSpPr>
          <p:cNvPr id="4" name="슬라이드 번호 개체 틀 3">
            <a:extLst>
              <a:ext uri="{FF2B5EF4-FFF2-40B4-BE49-F238E27FC236}">
                <a16:creationId xmlns:a16="http://schemas.microsoft.com/office/drawing/2014/main" id="{F9586293-79CB-4215-90A9-D8B39E324729}"/>
              </a:ext>
            </a:extLst>
          </p:cNvPr>
          <p:cNvSpPr>
            <a:spLocks noGrp="1"/>
          </p:cNvSpPr>
          <p:nvPr>
            <p:ph type="sldNum" sz="quarter" idx="12"/>
          </p:nvPr>
        </p:nvSpPr>
        <p:spPr/>
        <p:txBody>
          <a:bodyPr/>
          <a:lstStyle/>
          <a:p>
            <a:pPr>
              <a:defRPr/>
            </a:pPr>
            <a:fld id="{2E8BD8E8-FEBE-4B48-A872-D5E72F1EB77B}" type="slidenum">
              <a:rPr lang="en-US" smtClean="0"/>
              <a:pPr>
                <a:defRPr/>
              </a:pPr>
              <a:t>13</a:t>
            </a:fld>
            <a:endParaRPr lang="en-US">
              <a:latin typeface="Myriad Pro" charset="0"/>
            </a:endParaRPr>
          </a:p>
        </p:txBody>
      </p:sp>
      <p:sp>
        <p:nvSpPr>
          <p:cNvPr id="6" name="Text Box 5">
            <a:extLst>
              <a:ext uri="{FF2B5EF4-FFF2-40B4-BE49-F238E27FC236}">
                <a16:creationId xmlns:a16="http://schemas.microsoft.com/office/drawing/2014/main" id="{B16E6184-3162-47F1-B044-3AAE4FF495EE}"/>
              </a:ext>
            </a:extLst>
          </p:cNvPr>
          <p:cNvSpPr txBox="1">
            <a:spLocks noChangeArrowheads="1"/>
          </p:cNvSpPr>
          <p:nvPr/>
        </p:nvSpPr>
        <p:spPr bwMode="auto">
          <a:xfrm>
            <a:off x="647700" y="914400"/>
            <a:ext cx="7848600" cy="5105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eaLnBrk="0" hangingPunct="0">
              <a:lnSpc>
                <a:spcPct val="110000"/>
              </a:lnSpc>
              <a:spcBef>
                <a:spcPts val="600"/>
              </a:spcBef>
            </a:pPr>
            <a:r>
              <a:rPr lang="en-GB" altLang="en-US" sz="1600" b="1" dirty="0">
                <a:ea typeface="MS Gothic" panose="020B0609070205080204" pitchFamily="49" charset="-128"/>
                <a:cs typeface="+mn-cs"/>
              </a:rPr>
              <a:t>All participation in IEEE 3079 Working Group meetings is on an individual basis</a:t>
            </a:r>
          </a:p>
          <a:p>
            <a:pPr eaLnBrk="0" hangingPunct="0">
              <a:lnSpc>
                <a:spcPct val="110000"/>
              </a:lnSpc>
              <a:spcBef>
                <a:spcPts val="600"/>
              </a:spcBef>
            </a:pPr>
            <a:r>
              <a:rPr lang="en-GB" altLang="en-US" sz="1400" b="1" i="1" dirty="0">
                <a:ea typeface="MS Gothic" panose="020B0609070205080204" pitchFamily="49" charset="-128"/>
                <a:cs typeface="+mn-cs"/>
              </a:rPr>
              <a:t>•     </a:t>
            </a:r>
            <a:r>
              <a:rPr lang="en-GB" altLang="en-US" sz="1400" b="1" dirty="0">
                <a:ea typeface="MS Gothic" panose="020B0609070205080204" pitchFamily="49" charset="-128"/>
                <a:cs typeface="+mn-cs"/>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cs typeface="+mn-cs"/>
                <a:hlinkClick r:id="rId2"/>
              </a:rPr>
              <a:t>https://standards.ieee.org/develop/policies/bylaws/sb_bylaws.pdf</a:t>
            </a:r>
            <a:r>
              <a:rPr lang="en-GB" altLang="en-US" sz="1400" b="1" dirty="0">
                <a:ea typeface="MS Gothic" panose="020B0609070205080204" pitchFamily="49" charset="-128"/>
                <a:cs typeface="+mn-cs"/>
              </a:rPr>
              <a:t>section 5.2.1)</a:t>
            </a:r>
          </a:p>
          <a:p>
            <a:pPr eaLnBrk="0" hangingPunct="0">
              <a:lnSpc>
                <a:spcPct val="110000"/>
              </a:lnSpc>
              <a:spcBef>
                <a:spcPts val="600"/>
              </a:spcBef>
            </a:pPr>
            <a:r>
              <a:rPr lang="en-GB" altLang="en-US" sz="1400" b="1" dirty="0">
                <a:ea typeface="MS Gothic" panose="020B0609070205080204" pitchFamily="49" charset="-128"/>
                <a:cs typeface="+mn-cs"/>
              </a:rPr>
              <a:t>•    IEEE 3079 Working Group membership is by individual; “Working Group members shall participate in the consensus process in a manner consistent with their professional expert opinion as individuals, and not as organizational representatives”. (subclause 4.2.1 “Establishment”, of the IEEE 3079 Working Group Policies and Procedures)</a:t>
            </a:r>
          </a:p>
          <a:p>
            <a:pPr marL="341313" eaLnBrk="0" hangingPunct="0">
              <a:lnSpc>
                <a:spcPct val="110000"/>
              </a:lnSpc>
              <a:spcBef>
                <a:spcPts val="600"/>
              </a:spcBef>
              <a:buFont typeface="Arial" panose="020B0604020202020204" pitchFamily="34" charset="0"/>
              <a:buChar char="•"/>
            </a:pPr>
            <a:r>
              <a:rPr lang="en-GB" altLang="en-US" sz="1400" b="1"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eaLnBrk="0" hangingPunct="0">
              <a:lnSpc>
                <a:spcPct val="110000"/>
              </a:lnSpc>
              <a:spcBef>
                <a:spcPts val="600"/>
              </a:spcBef>
              <a:buFont typeface="Arial" panose="020B0604020202020204" pitchFamily="34" charset="0"/>
              <a:buChar char="•"/>
            </a:pPr>
            <a:r>
              <a:rPr lang="en-GB" altLang="en-US" sz="1400" b="1" dirty="0">
                <a:ea typeface="MS Gothic" panose="020B0609070205080204" pitchFamily="49" charset="-128"/>
                <a:cs typeface="+mn-cs"/>
              </a:rPr>
              <a:t>Participants shall not direct the actions or votes of any other member of an IEEE 3079 Working Group or retaliate against any other member for their actions or votes within IEEE 3079 Working Group meetings, see </a:t>
            </a:r>
            <a:r>
              <a:rPr lang="en-GB" altLang="en-US" sz="1400" b="1" u="sng" dirty="0">
                <a:solidFill>
                  <a:srgbClr val="CCCCFF"/>
                </a:solidFill>
                <a:ea typeface="MS Gothic" panose="020B0609070205080204" pitchFamily="49" charset="-128"/>
                <a:cs typeface="+mn-cs"/>
                <a:hlinkClick r:id="rId3"/>
              </a:rPr>
              <a:t>https://standards.ieee.org/develop/policies/bylaws/sb_bylaws.pdf </a:t>
            </a:r>
            <a:r>
              <a:rPr lang="en-GB" altLang="en-US" sz="1400" b="1" dirty="0">
                <a:ea typeface="MS Gothic" panose="020B0609070205080204" pitchFamily="49" charset="-128"/>
                <a:cs typeface="+mn-cs"/>
              </a:rPr>
              <a:t> section 5.2.1.3 and the IEEE 3079 Working Group Policies and Procedures, subclause 3.4.1 “Chair”, list item x.</a:t>
            </a:r>
          </a:p>
          <a:p>
            <a:pPr eaLnBrk="0" hangingPunct="0">
              <a:lnSpc>
                <a:spcPct val="110000"/>
              </a:lnSpc>
              <a:spcBef>
                <a:spcPts val="600"/>
              </a:spcBef>
            </a:pPr>
            <a:r>
              <a:rPr lang="en-GB" altLang="en-US" sz="1600" b="1" dirty="0">
                <a:ea typeface="MS Gothic" panose="020B0609070205080204" pitchFamily="49" charset="-128"/>
                <a:cs typeface="+mn-cs"/>
              </a:rPr>
              <a:t>By participating in IEEE 3079 meetings, you accept these requirements.  If you do not agree to these policies then you shall not participate.</a:t>
            </a:r>
          </a:p>
        </p:txBody>
      </p:sp>
      <p:sp>
        <p:nvSpPr>
          <p:cNvPr id="7" name="바닥글 개체 틀 1">
            <a:extLst>
              <a:ext uri="{FF2B5EF4-FFF2-40B4-BE49-F238E27FC236}">
                <a16:creationId xmlns:a16="http://schemas.microsoft.com/office/drawing/2014/main" id="{DA941CF9-7D31-46B2-AE08-4D01D9C0DE27}"/>
              </a:ext>
            </a:extLst>
          </p:cNvPr>
          <p:cNvSpPr>
            <a:spLocks noGrp="1"/>
          </p:cNvSpPr>
          <p:nvPr>
            <p:ph type="ftr" sz="quarter" idx="11"/>
          </p:nvPr>
        </p:nvSpPr>
        <p:spPr>
          <a:xfrm>
            <a:off x="457200" y="6610350"/>
            <a:ext cx="4038600" cy="247650"/>
          </a:xfrm>
        </p:spPr>
        <p:txBody>
          <a:bodyPr/>
          <a:lstStyle/>
          <a:p>
            <a:pPr>
              <a:defRPr/>
            </a:pPr>
            <a:r>
              <a:rPr lang="en-US"/>
              <a:t>3079-19-0031-00-0000-Session #11 WG Opening Plenary</a:t>
            </a:r>
            <a:endParaRPr lang="en-US" dirty="0"/>
          </a:p>
        </p:txBody>
      </p:sp>
    </p:spTree>
    <p:extLst>
      <p:ext uri="{BB962C8B-B14F-4D97-AF65-F5344CB8AC3E}">
        <p14:creationId xmlns:p14="http://schemas.microsoft.com/office/powerpoint/2010/main" val="39489193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9BD5D39-8E77-4D4E-AD14-6A6E8BEE8549}"/>
              </a:ext>
            </a:extLst>
          </p:cNvPr>
          <p:cNvSpPr>
            <a:spLocks noGrp="1"/>
          </p:cNvSpPr>
          <p:nvPr>
            <p:ph type="title"/>
          </p:nvPr>
        </p:nvSpPr>
        <p:spPr/>
        <p:txBody>
          <a:bodyPr/>
          <a:lstStyle/>
          <a:p>
            <a:r>
              <a:rPr lang="en-US" altLang="ko-KR" dirty="0"/>
              <a:t>Other Guidelines for IEEE WG Meetings</a:t>
            </a:r>
            <a:endParaRPr lang="ko-KR" altLang="en-US" dirty="0"/>
          </a:p>
        </p:txBody>
      </p:sp>
      <p:sp>
        <p:nvSpPr>
          <p:cNvPr id="4" name="슬라이드 번호 개체 틀 3">
            <a:extLst>
              <a:ext uri="{FF2B5EF4-FFF2-40B4-BE49-F238E27FC236}">
                <a16:creationId xmlns:a16="http://schemas.microsoft.com/office/drawing/2014/main" id="{867332A0-8433-4919-9389-03BEA230A01D}"/>
              </a:ext>
            </a:extLst>
          </p:cNvPr>
          <p:cNvSpPr>
            <a:spLocks noGrp="1"/>
          </p:cNvSpPr>
          <p:nvPr>
            <p:ph type="sldNum" sz="quarter" idx="12"/>
          </p:nvPr>
        </p:nvSpPr>
        <p:spPr/>
        <p:txBody>
          <a:bodyPr/>
          <a:lstStyle/>
          <a:p>
            <a:pPr>
              <a:defRPr/>
            </a:pPr>
            <a:fld id="{2E8BD8E8-FEBE-4B48-A872-D5E72F1EB77B}" type="slidenum">
              <a:rPr lang="en-US" smtClean="0"/>
              <a:pPr>
                <a:defRPr/>
              </a:pPr>
              <a:t>14</a:t>
            </a:fld>
            <a:endParaRPr lang="en-US">
              <a:latin typeface="Myriad Pro" charset="0"/>
            </a:endParaRPr>
          </a:p>
        </p:txBody>
      </p:sp>
      <p:sp>
        <p:nvSpPr>
          <p:cNvPr id="6" name="Rectangle 4">
            <a:extLst>
              <a:ext uri="{FF2B5EF4-FFF2-40B4-BE49-F238E27FC236}">
                <a16:creationId xmlns:a16="http://schemas.microsoft.com/office/drawing/2014/main" id="{8CFDB2D6-0584-4C09-98DF-9F026F833CA4}"/>
              </a:ext>
            </a:extLst>
          </p:cNvPr>
          <p:cNvSpPr>
            <a:spLocks noChangeArrowheads="1"/>
          </p:cNvSpPr>
          <p:nvPr/>
        </p:nvSpPr>
        <p:spPr bwMode="auto">
          <a:xfrm>
            <a:off x="457200" y="762000"/>
            <a:ext cx="8229600" cy="5334000"/>
          </a:xfrm>
          <a:prstGeom prst="rect">
            <a:avLst/>
          </a:prstGeom>
          <a:noFill/>
          <a:ln w="9525">
            <a:noFill/>
            <a:miter lim="800000"/>
            <a:headEnd/>
            <a:tailEnd/>
          </a:ln>
        </p:spPr>
        <p:txBody>
          <a:bodyPr/>
          <a:lstStyle/>
          <a:p>
            <a:pPr marL="230188" indent="-230188" eaLnBrk="0" hangingPunct="0">
              <a:lnSpc>
                <a:spcPct val="120000"/>
              </a:lnSpc>
              <a:spcBef>
                <a:spcPct val="20000"/>
              </a:spcBef>
              <a:buFontTx/>
              <a:buChar char="•"/>
            </a:pPr>
            <a:endParaRPr lang="en-US" sz="700" u="sng" dirty="0">
              <a:solidFill>
                <a:srgbClr val="FF0000"/>
              </a:solidFill>
              <a:latin typeface="Times New Roman" pitchFamily="18" charset="0"/>
              <a:ea typeface="+mn-ea"/>
              <a:cs typeface="+mn-cs"/>
            </a:endParaRPr>
          </a:p>
          <a:p>
            <a:pPr marL="230188" indent="-230188" eaLnBrk="0" hangingPunct="0">
              <a:lnSpc>
                <a:spcPct val="120000"/>
              </a:lnSpc>
              <a:spcBef>
                <a:spcPct val="20000"/>
              </a:spcBef>
              <a:spcAft>
                <a:spcPct val="40000"/>
              </a:spcAft>
              <a:buFontTx/>
              <a:buChar char="•"/>
            </a:pPr>
            <a:r>
              <a:rPr lang="en-US" b="1" dirty="0">
                <a:solidFill>
                  <a:srgbClr val="000000"/>
                </a:solidFill>
                <a:latin typeface="Times New Roman" pitchFamily="18" charset="0"/>
                <a:ea typeface="+mn-ea"/>
                <a:cs typeface="+mn-cs"/>
              </a:rPr>
              <a:t>All IEEE-SA standards meetings shall be conducted in compliance with all applicable laws, including antitrust and competition laws. </a:t>
            </a: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discuss the interpretation, validity, or essentiality of patents/patent claims. </a:t>
            </a: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discuss specific license rates, terms, or conditions.</a:t>
            </a:r>
          </a:p>
          <a:p>
            <a:pPr marL="1143000" lvl="2" indent="-228600" eaLnBrk="0" hangingPunct="0">
              <a:lnSpc>
                <a:spcPct val="120000"/>
              </a:lnSpc>
              <a:spcBef>
                <a:spcPct val="20000"/>
              </a:spcBef>
              <a:spcAft>
                <a:spcPct val="40000"/>
              </a:spcAft>
              <a:buFontTx/>
              <a:buChar char="•"/>
            </a:pPr>
            <a:r>
              <a:rPr lang="en-US" sz="1400" dirty="0">
                <a:solidFill>
                  <a:srgbClr val="000000"/>
                </a:solidFill>
                <a:latin typeface="Times New Roman" pitchFamily="18" charset="0"/>
                <a:ea typeface="+mn-ea"/>
                <a:cs typeface="+mn-cs"/>
              </a:rPr>
              <a:t>Relative costs, including licensing costs of essential patent claims, of different technical approaches may be discussed in standards development meetings. </a:t>
            </a:r>
          </a:p>
          <a:p>
            <a:pPr marL="1600200" lvl="3" indent="-228600" eaLnBrk="0" hangingPunct="0">
              <a:lnSpc>
                <a:spcPct val="120000"/>
              </a:lnSpc>
              <a:spcBef>
                <a:spcPct val="20000"/>
              </a:spcBef>
              <a:spcAft>
                <a:spcPct val="40000"/>
              </a:spcAft>
              <a:buFontTx/>
              <a:buChar char="–"/>
            </a:pPr>
            <a:r>
              <a:rPr lang="en-GB" sz="1400" dirty="0">
                <a:solidFill>
                  <a:srgbClr val="000000"/>
                </a:solidFill>
                <a:latin typeface="Times New Roman" pitchFamily="18" charset="0"/>
                <a:ea typeface="+mn-ea"/>
                <a:cs typeface="+mn-cs"/>
              </a:rPr>
              <a:t>Technical considerations remain primary focus</a:t>
            </a:r>
            <a:endParaRPr lang="en-US" sz="1400" dirty="0">
              <a:solidFill>
                <a:srgbClr val="000000"/>
              </a:solidFill>
              <a:latin typeface="Times New Roman" pitchFamily="18" charset="0"/>
              <a:ea typeface="+mn-ea"/>
              <a:cs typeface="+mn-cs"/>
            </a:endParaRP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discuss or engage in the fixing of product prices, allocation of customers, or division of sales markets.</a:t>
            </a: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discuss the status or substance of ongoing or threatened litigation.</a:t>
            </a: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be silent if inappropriate topics are discussed </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 do formally object.</a:t>
            </a:r>
          </a:p>
          <a:p>
            <a:pPr marL="230188" indent="-230188" algn="ctr" eaLnBrk="0" hangingPunct="0">
              <a:lnSpc>
                <a:spcPct val="120000"/>
              </a:lnSpc>
              <a:spcBef>
                <a:spcPct val="20000"/>
              </a:spcBef>
            </a:pPr>
            <a:r>
              <a:rPr lang="en-US" sz="1000" b="1" dirty="0">
                <a:solidFill>
                  <a:srgbClr val="000000"/>
                </a:solidFill>
                <a:latin typeface="Times New Roman" pitchFamily="18" charset="0"/>
                <a:ea typeface="+mn-ea"/>
                <a:cs typeface="+mn-cs"/>
              </a:rPr>
              <a:t>---------------------------------------------------------------   </a:t>
            </a:r>
            <a:endParaRPr lang="en-US" sz="1200" b="1" dirty="0">
              <a:solidFill>
                <a:srgbClr val="000000"/>
              </a:solidFill>
              <a:latin typeface="Times New Roman" pitchFamily="18" charset="0"/>
              <a:ea typeface="+mn-ea"/>
              <a:cs typeface="+mn-cs"/>
            </a:endParaRPr>
          </a:p>
          <a:p>
            <a:pPr marL="230188" indent="-230188" algn="ctr" eaLnBrk="0" hangingPunct="0">
              <a:lnSpc>
                <a:spcPct val="120000"/>
              </a:lnSpc>
              <a:spcBef>
                <a:spcPct val="20000"/>
              </a:spcBef>
            </a:pPr>
            <a:r>
              <a:rPr lang="en-US" sz="1200" b="1" dirty="0">
                <a:solidFill>
                  <a:srgbClr val="000000"/>
                </a:solidFill>
                <a:latin typeface="Times New Roman" pitchFamily="18" charset="0"/>
                <a:ea typeface="+mn-ea"/>
                <a:cs typeface="+mn-cs"/>
              </a:rPr>
              <a:t>See </a:t>
            </a:r>
            <a:r>
              <a:rPr lang="en-US" sz="1200" b="1" i="1" dirty="0">
                <a:solidFill>
                  <a:srgbClr val="000000"/>
                </a:solidFill>
                <a:latin typeface="Times New Roman" pitchFamily="18" charset="0"/>
                <a:ea typeface="+mn-ea"/>
                <a:cs typeface="+mn-cs"/>
              </a:rPr>
              <a:t>IEEE-SA Standards Board Operations Manual</a:t>
            </a:r>
            <a:r>
              <a:rPr lang="en-US" sz="1200" b="1" dirty="0">
                <a:solidFill>
                  <a:srgbClr val="000000"/>
                </a:solidFill>
                <a:latin typeface="Times New Roman" pitchFamily="18" charset="0"/>
                <a:ea typeface="+mn-ea"/>
                <a:cs typeface="+mn-cs"/>
              </a:rPr>
              <a:t>, clause 5.3.10 and </a:t>
            </a:r>
            <a:r>
              <a:rPr lang="en-GB" sz="1200" b="1" dirty="0">
                <a:solidFill>
                  <a:srgbClr val="000000"/>
                </a:solidFill>
                <a:latin typeface="Times New Roman" pitchFamily="18" charset="0"/>
                <a:ea typeface="+mn-ea"/>
                <a:cs typeface="+mn-cs"/>
              </a:rPr>
              <a:t>“Promoting Competition and Innovation: What You Need to Know about the IEEE Standards Association's Antitrust and Competition Policy”</a:t>
            </a:r>
            <a:r>
              <a:rPr lang="en-US" sz="1200" b="1" dirty="0">
                <a:solidFill>
                  <a:srgbClr val="000000"/>
                </a:solidFill>
                <a:latin typeface="Times New Roman" pitchFamily="18" charset="0"/>
                <a:ea typeface="+mn-ea"/>
                <a:cs typeface="+mn-cs"/>
              </a:rPr>
              <a:t> for more details.</a:t>
            </a:r>
          </a:p>
        </p:txBody>
      </p:sp>
      <p:sp>
        <p:nvSpPr>
          <p:cNvPr id="7" name="바닥글 개체 틀 1">
            <a:extLst>
              <a:ext uri="{FF2B5EF4-FFF2-40B4-BE49-F238E27FC236}">
                <a16:creationId xmlns:a16="http://schemas.microsoft.com/office/drawing/2014/main" id="{FC8696CE-C3B2-43F4-BACC-4444B06F7232}"/>
              </a:ext>
            </a:extLst>
          </p:cNvPr>
          <p:cNvSpPr>
            <a:spLocks noGrp="1"/>
          </p:cNvSpPr>
          <p:nvPr>
            <p:ph type="ftr" sz="quarter" idx="11"/>
          </p:nvPr>
        </p:nvSpPr>
        <p:spPr>
          <a:xfrm>
            <a:off x="457200" y="6610350"/>
            <a:ext cx="4038600" cy="247650"/>
          </a:xfrm>
        </p:spPr>
        <p:txBody>
          <a:bodyPr/>
          <a:lstStyle/>
          <a:p>
            <a:pPr>
              <a:defRPr/>
            </a:pPr>
            <a:r>
              <a:rPr lang="en-US"/>
              <a:t>3079-19-0031-00-0000-Session #11 WG Opening Plenary</a:t>
            </a:r>
            <a:endParaRPr lang="en-US" dirty="0"/>
          </a:p>
        </p:txBody>
      </p:sp>
    </p:spTree>
    <p:extLst>
      <p:ext uri="{BB962C8B-B14F-4D97-AF65-F5344CB8AC3E}">
        <p14:creationId xmlns:p14="http://schemas.microsoft.com/office/powerpoint/2010/main" val="31569152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C5EBA5D-C602-4267-AED1-15C5C03A7011}"/>
              </a:ext>
            </a:extLst>
          </p:cNvPr>
          <p:cNvSpPr>
            <a:spLocks noGrp="1"/>
          </p:cNvSpPr>
          <p:nvPr>
            <p:ph type="title"/>
          </p:nvPr>
        </p:nvSpPr>
        <p:spPr/>
        <p:txBody>
          <a:bodyPr/>
          <a:lstStyle/>
          <a:p>
            <a:r>
              <a:rPr lang="en-US" altLang="ko-KR" dirty="0"/>
              <a:t>Copyright</a:t>
            </a:r>
            <a:endParaRPr lang="ko-KR" altLang="en-US" dirty="0"/>
          </a:p>
        </p:txBody>
      </p:sp>
      <p:sp>
        <p:nvSpPr>
          <p:cNvPr id="4" name="슬라이드 번호 개체 틀 3">
            <a:extLst>
              <a:ext uri="{FF2B5EF4-FFF2-40B4-BE49-F238E27FC236}">
                <a16:creationId xmlns:a16="http://schemas.microsoft.com/office/drawing/2014/main" id="{D9020001-1CD6-4995-ABDB-C248366A4E7C}"/>
              </a:ext>
            </a:extLst>
          </p:cNvPr>
          <p:cNvSpPr>
            <a:spLocks noGrp="1"/>
          </p:cNvSpPr>
          <p:nvPr>
            <p:ph type="sldNum" sz="quarter" idx="12"/>
          </p:nvPr>
        </p:nvSpPr>
        <p:spPr/>
        <p:txBody>
          <a:bodyPr/>
          <a:lstStyle/>
          <a:p>
            <a:pPr>
              <a:defRPr/>
            </a:pPr>
            <a:fld id="{2E8BD8E8-FEBE-4B48-A872-D5E72F1EB77B}" type="slidenum">
              <a:rPr lang="en-US" smtClean="0"/>
              <a:pPr>
                <a:defRPr/>
              </a:pPr>
              <a:t>15</a:t>
            </a:fld>
            <a:endParaRPr lang="en-US">
              <a:latin typeface="Myriad Pro" charset="0"/>
            </a:endParaRPr>
          </a:p>
        </p:txBody>
      </p:sp>
      <p:sp>
        <p:nvSpPr>
          <p:cNvPr id="6" name="Rectangle 3">
            <a:extLst>
              <a:ext uri="{FF2B5EF4-FFF2-40B4-BE49-F238E27FC236}">
                <a16:creationId xmlns:a16="http://schemas.microsoft.com/office/drawing/2014/main" id="{99E26B09-7C45-4A49-94B9-3C55F3E4E6B1}"/>
              </a:ext>
            </a:extLst>
          </p:cNvPr>
          <p:cNvSpPr txBox="1">
            <a:spLocks noChangeArrowheads="1"/>
          </p:cNvSpPr>
          <p:nvPr/>
        </p:nvSpPr>
        <p:spPr bwMode="auto">
          <a:xfrm>
            <a:off x="647700" y="1066800"/>
            <a:ext cx="7848600" cy="4648200"/>
          </a:xfrm>
          <a:prstGeom prst="rect">
            <a:avLst/>
          </a:prstGeom>
          <a:noFill/>
          <a:ln w="9525">
            <a:noFill/>
            <a:miter lim="800000"/>
            <a:headEnd/>
            <a:tailEnd/>
          </a:ln>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Under the current US copyright law — the author of information is deemed to own the copyright from the moment of creation</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The IEEE Bylaws require </a:t>
            </a:r>
            <a:r>
              <a:rPr kumimoji="0" lang="en-US" sz="2800" b="1" i="1" u="sng" strike="noStrike" kern="0" cap="none" spc="0" normalizeH="0" baseline="0" noProof="0" dirty="0">
                <a:ln>
                  <a:noFill/>
                </a:ln>
                <a:solidFill>
                  <a:srgbClr val="3333CC"/>
                </a:solidFill>
                <a:effectLst/>
                <a:uLnTx/>
                <a:uFillTx/>
                <a:latin typeface="Times New Roman" panose="02020603050405020304" pitchFamily="18" charset="0"/>
                <a:cs typeface="Times New Roman" panose="02020603050405020304" pitchFamily="18" charset="0"/>
              </a:rPr>
              <a:t>copyright of all material to be held by the IEEE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Must consult with IEEE for re-use of copyright material</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The IEEE Standards accomplishes </a:t>
            </a:r>
            <a:r>
              <a:rPr kumimoji="0" lang="en-US" sz="2800" b="1" i="0" u="sng" strike="noStrike" kern="0" cap="none" spc="0" normalizeH="0" baseline="0" noProof="0" dirty="0">
                <a:ln>
                  <a:noFill/>
                </a:ln>
                <a:solidFill>
                  <a:srgbClr val="3333CC"/>
                </a:solidFill>
                <a:effectLst/>
                <a:uLnTx/>
                <a:uFillTx/>
                <a:latin typeface="Times New Roman" panose="02020603050405020304" pitchFamily="18" charset="0"/>
                <a:cs typeface="Times New Roman" panose="02020603050405020304" pitchFamily="18" charset="0"/>
              </a:rPr>
              <a:t>transfer of copyright ownership through the Project Authorization Request (PAR) process</a:t>
            </a:r>
          </a:p>
        </p:txBody>
      </p:sp>
      <p:sp>
        <p:nvSpPr>
          <p:cNvPr id="7" name="바닥글 개체 틀 1">
            <a:extLst>
              <a:ext uri="{FF2B5EF4-FFF2-40B4-BE49-F238E27FC236}">
                <a16:creationId xmlns:a16="http://schemas.microsoft.com/office/drawing/2014/main" id="{5A5959E8-3AF5-4672-9105-CFC9A1106705}"/>
              </a:ext>
            </a:extLst>
          </p:cNvPr>
          <p:cNvSpPr>
            <a:spLocks noGrp="1"/>
          </p:cNvSpPr>
          <p:nvPr>
            <p:ph type="ftr" sz="quarter" idx="11"/>
          </p:nvPr>
        </p:nvSpPr>
        <p:spPr>
          <a:xfrm>
            <a:off x="457200" y="6610350"/>
            <a:ext cx="4038600" cy="247650"/>
          </a:xfrm>
        </p:spPr>
        <p:txBody>
          <a:bodyPr/>
          <a:lstStyle/>
          <a:p>
            <a:pPr>
              <a:defRPr/>
            </a:pPr>
            <a:r>
              <a:rPr lang="en-US"/>
              <a:t>3079-19-0031-00-0000-Session #11 WG Opening Plenary</a:t>
            </a:r>
            <a:endParaRPr lang="en-US" dirty="0"/>
          </a:p>
        </p:txBody>
      </p:sp>
    </p:spTree>
    <p:extLst>
      <p:ext uri="{BB962C8B-B14F-4D97-AF65-F5344CB8AC3E}">
        <p14:creationId xmlns:p14="http://schemas.microsoft.com/office/powerpoint/2010/main" val="25780545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30DF074-FF5D-4E5A-AC8B-042AD25AD737}"/>
              </a:ext>
            </a:extLst>
          </p:cNvPr>
          <p:cNvSpPr>
            <a:spLocks noGrp="1"/>
          </p:cNvSpPr>
          <p:nvPr>
            <p:ph type="title"/>
          </p:nvPr>
        </p:nvSpPr>
        <p:spPr/>
        <p:txBody>
          <a:bodyPr/>
          <a:lstStyle/>
          <a:p>
            <a:r>
              <a:rPr lang="en-US" altLang="ko-KR" dirty="0"/>
              <a:t>Work Status</a:t>
            </a:r>
            <a:endParaRPr lang="ko-KR" altLang="en-US" dirty="0"/>
          </a:p>
        </p:txBody>
      </p:sp>
      <p:sp>
        <p:nvSpPr>
          <p:cNvPr id="4" name="슬라이드 번호 개체 틀 3">
            <a:extLst>
              <a:ext uri="{FF2B5EF4-FFF2-40B4-BE49-F238E27FC236}">
                <a16:creationId xmlns:a16="http://schemas.microsoft.com/office/drawing/2014/main" id="{CCE324C8-F855-4283-B62B-98CDAC62D957}"/>
              </a:ext>
            </a:extLst>
          </p:cNvPr>
          <p:cNvSpPr>
            <a:spLocks noGrp="1"/>
          </p:cNvSpPr>
          <p:nvPr>
            <p:ph type="sldNum" sz="quarter" idx="12"/>
          </p:nvPr>
        </p:nvSpPr>
        <p:spPr/>
        <p:txBody>
          <a:bodyPr/>
          <a:lstStyle/>
          <a:p>
            <a:pPr>
              <a:defRPr/>
            </a:pPr>
            <a:fld id="{2E8BD8E8-FEBE-4B48-A872-D5E72F1EB77B}" type="slidenum">
              <a:rPr lang="en-US" smtClean="0"/>
              <a:pPr>
                <a:defRPr/>
              </a:pPr>
              <a:t>16</a:t>
            </a:fld>
            <a:endParaRPr lang="en-US">
              <a:latin typeface="Myriad Pro" charset="0"/>
            </a:endParaRPr>
          </a:p>
        </p:txBody>
      </p:sp>
      <p:sp>
        <p:nvSpPr>
          <p:cNvPr id="6" name="Rectangle 3">
            <a:extLst>
              <a:ext uri="{FF2B5EF4-FFF2-40B4-BE49-F238E27FC236}">
                <a16:creationId xmlns:a16="http://schemas.microsoft.com/office/drawing/2014/main" id="{EE76205C-0F98-4111-8053-34447FB24757}"/>
              </a:ext>
            </a:extLst>
          </p:cNvPr>
          <p:cNvSpPr txBox="1">
            <a:spLocks noChangeArrowheads="1"/>
          </p:cNvSpPr>
          <p:nvPr/>
        </p:nvSpPr>
        <p:spPr bwMode="auto">
          <a:xfrm>
            <a:off x="457200" y="914400"/>
            <a:ext cx="8382000" cy="514826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a:lnSpc>
                <a:spcPct val="80000"/>
              </a:lnSpc>
              <a:buFontTx/>
              <a:buNone/>
            </a:pPr>
            <a:endParaRPr lang="en-US" sz="2000" kern="0" dirty="0">
              <a:latin typeface="Times New Roman" panose="02020603050405020304" pitchFamily="18" charset="0"/>
              <a:cs typeface="Times New Roman" panose="02020603050405020304" pitchFamily="18" charset="0"/>
            </a:endParaRPr>
          </a:p>
          <a:p>
            <a:pPr>
              <a:lnSpc>
                <a:spcPct val="80000"/>
              </a:lnSpc>
            </a:pPr>
            <a:r>
              <a:rPr lang="en-US" sz="2800" kern="0" dirty="0">
                <a:latin typeface="Times New Roman" panose="02020603050405020304" pitchFamily="18" charset="0"/>
                <a:cs typeface="Times New Roman" panose="02020603050405020304" pitchFamily="18" charset="0"/>
              </a:rPr>
              <a:t>Working Group Status</a:t>
            </a:r>
          </a:p>
          <a:p>
            <a:pPr lvl="2">
              <a:lnSpc>
                <a:spcPct val="80000"/>
              </a:lnSpc>
              <a:buFontTx/>
              <a:buNone/>
            </a:pPr>
            <a:endParaRPr lang="en-US" sz="1200" kern="0" dirty="0">
              <a:latin typeface="Times New Roman" panose="02020603050405020304" pitchFamily="18" charset="0"/>
              <a:cs typeface="Times New Roman" panose="02020603050405020304" pitchFamily="18" charset="0"/>
            </a:endParaRPr>
          </a:p>
          <a:p>
            <a:pPr lvl="1">
              <a:lnSpc>
                <a:spcPct val="150000"/>
              </a:lnSpc>
            </a:pPr>
            <a:r>
              <a:rPr lang="en-US" sz="2400" kern="0" dirty="0">
                <a:latin typeface="Times New Roman" panose="02020603050405020304" pitchFamily="18" charset="0"/>
                <a:cs typeface="Times New Roman" panose="02020603050405020304" pitchFamily="18" charset="0"/>
              </a:rPr>
              <a:t>Sharing WG Letter Ballot </a:t>
            </a:r>
            <a:r>
              <a:rPr lang="en-US" altLang="ko-KR" sz="2400" kern="0" dirty="0">
                <a:latin typeface="Times New Roman" panose="02020603050405020304" pitchFamily="18" charset="0"/>
                <a:cs typeface="Times New Roman" panose="02020603050405020304" pitchFamily="18" charset="0"/>
              </a:rPr>
              <a:t>Result</a:t>
            </a:r>
            <a:endParaRPr lang="en-US" sz="2400" kern="0" dirty="0">
              <a:latin typeface="Times New Roman" panose="02020603050405020304" pitchFamily="18" charset="0"/>
              <a:cs typeface="Times New Roman" panose="02020603050405020304" pitchFamily="18" charset="0"/>
            </a:endParaRPr>
          </a:p>
          <a:p>
            <a:pPr lvl="1">
              <a:lnSpc>
                <a:spcPct val="150000"/>
              </a:lnSpc>
            </a:pPr>
            <a:r>
              <a:rPr lang="en-US" altLang="ko-KR" sz="2400" kern="0" dirty="0">
                <a:latin typeface="Times New Roman" panose="02020603050405020304" pitchFamily="18" charset="0"/>
                <a:cs typeface="Times New Roman" panose="02020603050405020304" pitchFamily="18" charset="0"/>
              </a:rPr>
              <a:t>Proceeding to Sponsor Ballot</a:t>
            </a:r>
          </a:p>
          <a:p>
            <a:pPr lvl="1">
              <a:lnSpc>
                <a:spcPct val="150000"/>
              </a:lnSpc>
            </a:pPr>
            <a:r>
              <a:rPr lang="en-US" altLang="ko-KR" sz="2400" kern="0" dirty="0">
                <a:latin typeface="Times New Roman" panose="02020603050405020304" pitchFamily="18" charset="0"/>
                <a:cs typeface="Times New Roman" panose="02020603050405020304" pitchFamily="18" charset="0"/>
              </a:rPr>
              <a:t>Discussion on the new PAR development</a:t>
            </a:r>
          </a:p>
        </p:txBody>
      </p:sp>
      <p:sp>
        <p:nvSpPr>
          <p:cNvPr id="7" name="바닥글 개체 틀 1">
            <a:extLst>
              <a:ext uri="{FF2B5EF4-FFF2-40B4-BE49-F238E27FC236}">
                <a16:creationId xmlns:a16="http://schemas.microsoft.com/office/drawing/2014/main" id="{FCE108BF-456F-49DF-BDAA-74B5AC0B048F}"/>
              </a:ext>
            </a:extLst>
          </p:cNvPr>
          <p:cNvSpPr>
            <a:spLocks noGrp="1"/>
          </p:cNvSpPr>
          <p:nvPr>
            <p:ph type="ftr" sz="quarter" idx="11"/>
          </p:nvPr>
        </p:nvSpPr>
        <p:spPr>
          <a:xfrm>
            <a:off x="457200" y="6610350"/>
            <a:ext cx="4038600" cy="247650"/>
          </a:xfrm>
        </p:spPr>
        <p:txBody>
          <a:bodyPr/>
          <a:lstStyle/>
          <a:p>
            <a:pPr>
              <a:defRPr/>
            </a:pPr>
            <a:r>
              <a:rPr lang="en-US"/>
              <a:t>3079-19-0031-00-0000-Session #11 WG Opening Plenary</a:t>
            </a:r>
            <a:endParaRPr lang="en-US" dirty="0"/>
          </a:p>
        </p:txBody>
      </p:sp>
    </p:spTree>
    <p:extLst>
      <p:ext uri="{BB962C8B-B14F-4D97-AF65-F5344CB8AC3E}">
        <p14:creationId xmlns:p14="http://schemas.microsoft.com/office/powerpoint/2010/main" val="18750512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B369993F-2DA2-45BF-8407-C58CC03AFCF0}"/>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ko-KR" dirty="0"/>
              <a:t>Objectives for the October Meeting</a:t>
            </a:r>
            <a:endParaRPr lang="ko-KR" altLang="en-US" dirty="0"/>
          </a:p>
        </p:txBody>
      </p:sp>
      <p:sp>
        <p:nvSpPr>
          <p:cNvPr id="4" name="슬라이드 번호 개체 틀 3">
            <a:extLst>
              <a:ext uri="{FF2B5EF4-FFF2-40B4-BE49-F238E27FC236}">
                <a16:creationId xmlns:a16="http://schemas.microsoft.com/office/drawing/2014/main" id="{634DBBB2-0A13-4583-8899-2B9E8D21A1C1}"/>
              </a:ext>
            </a:extLst>
          </p:cNvPr>
          <p:cNvSpPr>
            <a:spLocks noGrp="1"/>
          </p:cNvSpPr>
          <p:nvPr>
            <p:ph type="sldNum" sz="quarter" idx="12"/>
          </p:nvPr>
        </p:nvSpPr>
        <p:spPr/>
        <p:txBody>
          <a:bodyPr/>
          <a:lstStyle/>
          <a:p>
            <a:pPr>
              <a:defRPr/>
            </a:pPr>
            <a:fld id="{2E8BD8E8-FEBE-4B48-A872-D5E72F1EB77B}" type="slidenum">
              <a:rPr lang="en-US" smtClean="0"/>
              <a:pPr>
                <a:defRPr/>
              </a:pPr>
              <a:t>17</a:t>
            </a:fld>
            <a:endParaRPr lang="en-US">
              <a:latin typeface="Myriad Pro" charset="0"/>
            </a:endParaRPr>
          </a:p>
        </p:txBody>
      </p:sp>
      <p:sp>
        <p:nvSpPr>
          <p:cNvPr id="6" name="Rectangle 3">
            <a:extLst>
              <a:ext uri="{FF2B5EF4-FFF2-40B4-BE49-F238E27FC236}">
                <a16:creationId xmlns:a16="http://schemas.microsoft.com/office/drawing/2014/main" id="{924319D0-4B8F-4E37-9608-A24C3CD634AA}"/>
              </a:ext>
            </a:extLst>
          </p:cNvPr>
          <p:cNvSpPr txBox="1">
            <a:spLocks noChangeArrowheads="1"/>
          </p:cNvSpPr>
          <p:nvPr/>
        </p:nvSpPr>
        <p:spPr bwMode="auto">
          <a:xfrm>
            <a:off x="647700" y="990600"/>
            <a:ext cx="7848600" cy="4343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a:lnSpc>
                <a:spcPct val="150000"/>
              </a:lnSpc>
            </a:pPr>
            <a:r>
              <a:rPr lang="en-US" sz="2800" kern="0" dirty="0">
                <a:latin typeface="Times New Roman" panose="02020603050405020304" pitchFamily="18" charset="0"/>
                <a:cs typeface="Times New Roman" panose="02020603050405020304" pitchFamily="18" charset="0"/>
              </a:rPr>
              <a:t>Work and Discuss</a:t>
            </a:r>
          </a:p>
          <a:p>
            <a:pPr lvl="1">
              <a:lnSpc>
                <a:spcPct val="150000"/>
              </a:lnSpc>
            </a:pPr>
            <a:r>
              <a:rPr lang="en-US" altLang="ko-KR" sz="2400" kern="0" dirty="0">
                <a:latin typeface="Times New Roman" panose="02020603050405020304" pitchFamily="18" charset="0"/>
                <a:cs typeface="Times New Roman" panose="02020603050405020304" pitchFamily="18" charset="0"/>
              </a:rPr>
              <a:t>Proceeding to Sponsor</a:t>
            </a:r>
            <a:r>
              <a:rPr lang="ko-KR" altLang="en-US" sz="2400" kern="0" dirty="0">
                <a:latin typeface="Times New Roman" panose="02020603050405020304" pitchFamily="18" charset="0"/>
                <a:cs typeface="Times New Roman" panose="02020603050405020304" pitchFamily="18" charset="0"/>
              </a:rPr>
              <a:t> </a:t>
            </a:r>
            <a:r>
              <a:rPr lang="en-US" altLang="ko-KR" sz="2400" kern="0" dirty="0">
                <a:latin typeface="Times New Roman" panose="02020603050405020304" pitchFamily="18" charset="0"/>
                <a:cs typeface="Times New Roman" panose="02020603050405020304" pitchFamily="18" charset="0"/>
              </a:rPr>
              <a:t>Ballot</a:t>
            </a:r>
            <a:endParaRPr lang="en-US" sz="2400" kern="0" dirty="0">
              <a:latin typeface="Times New Roman" panose="02020603050405020304" pitchFamily="18" charset="0"/>
              <a:cs typeface="Times New Roman" panose="02020603050405020304" pitchFamily="18" charset="0"/>
            </a:endParaRPr>
          </a:p>
          <a:p>
            <a:pPr lvl="1">
              <a:lnSpc>
                <a:spcPct val="150000"/>
              </a:lnSpc>
            </a:pPr>
            <a:r>
              <a:rPr lang="en-US" altLang="ko-KR" sz="2400" kern="0" dirty="0">
                <a:latin typeface="Times New Roman" panose="02020603050405020304" pitchFamily="18" charset="0"/>
                <a:cs typeface="Times New Roman" panose="02020603050405020304" pitchFamily="18" charset="0"/>
              </a:rPr>
              <a:t>Discussing the new Work Items</a:t>
            </a:r>
          </a:p>
        </p:txBody>
      </p:sp>
      <p:sp>
        <p:nvSpPr>
          <p:cNvPr id="7" name="바닥글 개체 틀 1">
            <a:extLst>
              <a:ext uri="{FF2B5EF4-FFF2-40B4-BE49-F238E27FC236}">
                <a16:creationId xmlns:a16="http://schemas.microsoft.com/office/drawing/2014/main" id="{3694B663-74BD-4188-8ED8-39A0E0DE5849}"/>
              </a:ext>
            </a:extLst>
          </p:cNvPr>
          <p:cNvSpPr>
            <a:spLocks noGrp="1"/>
          </p:cNvSpPr>
          <p:nvPr>
            <p:ph type="ftr" sz="quarter" idx="11"/>
          </p:nvPr>
        </p:nvSpPr>
        <p:spPr>
          <a:xfrm>
            <a:off x="457200" y="6610350"/>
            <a:ext cx="4038600" cy="247650"/>
          </a:xfrm>
        </p:spPr>
        <p:txBody>
          <a:bodyPr/>
          <a:lstStyle/>
          <a:p>
            <a:pPr>
              <a:defRPr/>
            </a:pPr>
            <a:r>
              <a:rPr lang="en-US"/>
              <a:t>3079-19-0031-00-0000-Session #11 WG Opening Plenary</a:t>
            </a:r>
            <a:endParaRPr lang="en-US" dirty="0"/>
          </a:p>
        </p:txBody>
      </p:sp>
    </p:spTree>
    <p:extLst>
      <p:ext uri="{BB962C8B-B14F-4D97-AF65-F5344CB8AC3E}">
        <p14:creationId xmlns:p14="http://schemas.microsoft.com/office/powerpoint/2010/main" val="20881740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D00976C-832B-4306-BA75-AF12551B77A4}"/>
              </a:ext>
            </a:extLst>
          </p:cNvPr>
          <p:cNvSpPr>
            <a:spLocks noGrp="1"/>
          </p:cNvSpPr>
          <p:nvPr>
            <p:ph type="title"/>
          </p:nvPr>
        </p:nvSpPr>
        <p:spPr/>
        <p:txBody>
          <a:bodyPr/>
          <a:lstStyle/>
          <a:p>
            <a:r>
              <a:rPr lang="en-US" altLang="ko-KR" dirty="0"/>
              <a:t>Development Timeline</a:t>
            </a:r>
            <a:endParaRPr lang="ko-KR" altLang="en-US" dirty="0"/>
          </a:p>
        </p:txBody>
      </p:sp>
      <p:sp>
        <p:nvSpPr>
          <p:cNvPr id="4" name="슬라이드 번호 개체 틀 3">
            <a:extLst>
              <a:ext uri="{FF2B5EF4-FFF2-40B4-BE49-F238E27FC236}">
                <a16:creationId xmlns:a16="http://schemas.microsoft.com/office/drawing/2014/main" id="{03ADA7E6-3CE7-426B-921E-66FE1A8E8D73}"/>
              </a:ext>
            </a:extLst>
          </p:cNvPr>
          <p:cNvSpPr>
            <a:spLocks noGrp="1"/>
          </p:cNvSpPr>
          <p:nvPr>
            <p:ph type="sldNum" sz="quarter" idx="12"/>
          </p:nvPr>
        </p:nvSpPr>
        <p:spPr/>
        <p:txBody>
          <a:bodyPr/>
          <a:lstStyle/>
          <a:p>
            <a:pPr>
              <a:defRPr/>
            </a:pPr>
            <a:fld id="{2E8BD8E8-FEBE-4B48-A872-D5E72F1EB77B}" type="slidenum">
              <a:rPr lang="en-US" smtClean="0"/>
              <a:pPr>
                <a:defRPr/>
              </a:pPr>
              <a:t>18</a:t>
            </a:fld>
            <a:endParaRPr lang="en-US">
              <a:latin typeface="Myriad Pro" charset="0"/>
            </a:endParaRPr>
          </a:p>
        </p:txBody>
      </p:sp>
      <p:sp>
        <p:nvSpPr>
          <p:cNvPr id="66" name="내용 개체 틀 2">
            <a:extLst>
              <a:ext uri="{FF2B5EF4-FFF2-40B4-BE49-F238E27FC236}">
                <a16:creationId xmlns:a16="http://schemas.microsoft.com/office/drawing/2014/main" id="{71AC66EE-8E68-4097-8B9A-1C10F8BD14E9}"/>
              </a:ext>
            </a:extLst>
          </p:cNvPr>
          <p:cNvSpPr txBox="1">
            <a:spLocks/>
          </p:cNvSpPr>
          <p:nvPr/>
        </p:nvSpPr>
        <p:spPr>
          <a:xfrm>
            <a:off x="76200" y="1140691"/>
            <a:ext cx="5562600" cy="2031325"/>
          </a:xfrm>
          <a:prstGeom prst="rect">
            <a:avLst/>
          </a:prstGeom>
        </p:spPr>
        <p:txBody>
          <a:bodyPr wrap="square">
            <a:spAutoFit/>
          </a:bodyPr>
          <a:lstStyle>
            <a:defPPr>
              <a:defRPr lang="en-US"/>
            </a:defPPr>
            <a:lvl1pPr marL="444500">
              <a:lnSpc>
                <a:spcPct val="100000"/>
              </a:lnSpc>
              <a:defRPr sz="1600">
                <a:latin typeface="Times New Roman" panose="02020603050405020304" pitchFamily="18" charset="0"/>
                <a:cs typeface="Times New Roman" panose="02020603050405020304" pitchFamily="18" charset="0"/>
              </a:defRPr>
            </a:lvl1pPr>
            <a:lvl2pPr marL="514350" indent="-171450" algn="l" defTabSz="685800" rtl="0" eaLnBrk="1" latinLnBrk="1"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1"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730250" indent="-285750">
              <a:lnSpc>
                <a:spcPct val="150000"/>
              </a:lnSpc>
              <a:buFont typeface="Wingdings" panose="05000000000000000000" pitchFamily="2" charset="2"/>
              <a:buChar char="l"/>
            </a:pPr>
            <a:r>
              <a:rPr lang="en-US" altLang="ko-KR" sz="1400" dirty="0"/>
              <a:t>PAR approved: 12/2016</a:t>
            </a:r>
          </a:p>
          <a:p>
            <a:pPr marL="730250" indent="-285750">
              <a:lnSpc>
                <a:spcPct val="150000"/>
              </a:lnSpc>
              <a:buFont typeface="Wingdings" panose="05000000000000000000" pitchFamily="2" charset="2"/>
              <a:buChar char="l"/>
            </a:pPr>
            <a:r>
              <a:rPr lang="en-US" altLang="ko-KR" sz="1400" dirty="0"/>
              <a:t>Working Group 1st Letter Ballot: 06/2019 (20 days)</a:t>
            </a:r>
            <a:br>
              <a:rPr lang="en-US" altLang="ko-KR" sz="1400" dirty="0"/>
            </a:br>
            <a:r>
              <a:rPr lang="en-US" altLang="ko-KR" sz="1400" dirty="0"/>
              <a:t>- Before July meeting</a:t>
            </a:r>
          </a:p>
          <a:p>
            <a:pPr marL="730250" indent="-285750">
              <a:lnSpc>
                <a:spcPct val="150000"/>
              </a:lnSpc>
              <a:buFont typeface="Wingdings" panose="05000000000000000000" pitchFamily="2" charset="2"/>
              <a:buChar char="l"/>
            </a:pPr>
            <a:r>
              <a:rPr lang="en-US" altLang="ko-KR" sz="1400" dirty="0"/>
              <a:t>Working Group 2nd Letter Ballot: 09/2019 (20 days)</a:t>
            </a:r>
            <a:br>
              <a:rPr lang="en-US" altLang="ko-KR" sz="1400" dirty="0"/>
            </a:br>
            <a:r>
              <a:rPr lang="en-US" altLang="ko-KR" sz="1400" dirty="0"/>
              <a:t>- Before October meeting</a:t>
            </a:r>
          </a:p>
          <a:p>
            <a:pPr marL="730250" indent="-285750">
              <a:lnSpc>
                <a:spcPct val="150000"/>
              </a:lnSpc>
              <a:buFont typeface="Wingdings" panose="05000000000000000000" pitchFamily="2" charset="2"/>
              <a:buChar char="l"/>
            </a:pPr>
            <a:endParaRPr lang="ko-KR" altLang="en-US" sz="1400" dirty="0"/>
          </a:p>
        </p:txBody>
      </p:sp>
      <p:sp>
        <p:nvSpPr>
          <p:cNvPr id="67" name="직사각형 66">
            <a:extLst>
              <a:ext uri="{FF2B5EF4-FFF2-40B4-BE49-F238E27FC236}">
                <a16:creationId xmlns:a16="http://schemas.microsoft.com/office/drawing/2014/main" id="{7364D5F4-CAA2-4D88-8E7F-ED0C5F3DEC6E}"/>
              </a:ext>
            </a:extLst>
          </p:cNvPr>
          <p:cNvSpPr/>
          <p:nvPr/>
        </p:nvSpPr>
        <p:spPr>
          <a:xfrm>
            <a:off x="4551775" y="1111237"/>
            <a:ext cx="4862997" cy="2031325"/>
          </a:xfrm>
          <a:prstGeom prst="rect">
            <a:avLst/>
          </a:prstGeom>
        </p:spPr>
        <p:txBody>
          <a:bodyPr wrap="square">
            <a:spAutoFit/>
          </a:bodyPr>
          <a:lstStyle/>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Open Sponsor Ballot Invitation: 10/2019 (30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Start Sponsor Ballot: 11/2019 (30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Start Recirculation 1</a:t>
            </a:r>
            <a:r>
              <a:rPr lang="en-US" altLang="ko-KR" sz="1400" baseline="30000" dirty="0">
                <a:latin typeface="Times New Roman" panose="02020603050405020304" pitchFamily="18" charset="0"/>
                <a:cs typeface="Times New Roman" panose="02020603050405020304" pitchFamily="18" charset="0"/>
              </a:rPr>
              <a:t>st</a:t>
            </a:r>
            <a:r>
              <a:rPr lang="en-US" altLang="ko-KR" sz="1400" dirty="0">
                <a:latin typeface="Times New Roman" panose="02020603050405020304" pitchFamily="18" charset="0"/>
                <a:cs typeface="Times New Roman" panose="02020603050405020304" pitchFamily="18" charset="0"/>
              </a:rPr>
              <a:t> Ballot: 02/2020 (10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Start Recirculation 2</a:t>
            </a:r>
            <a:r>
              <a:rPr lang="en-US" altLang="ko-KR" sz="1400" baseline="30000" dirty="0">
                <a:latin typeface="Times New Roman" panose="02020603050405020304" pitchFamily="18" charset="0"/>
                <a:cs typeface="Times New Roman" panose="02020603050405020304" pitchFamily="18" charset="0"/>
              </a:rPr>
              <a:t>nd</a:t>
            </a:r>
            <a:r>
              <a:rPr lang="en-US" altLang="ko-KR" sz="1400" dirty="0">
                <a:latin typeface="Times New Roman" panose="02020603050405020304" pitchFamily="18" charset="0"/>
                <a:cs typeface="Times New Roman" panose="02020603050405020304" pitchFamily="18" charset="0"/>
              </a:rPr>
              <a:t> Ballot: 05/2020 (10 days)</a:t>
            </a:r>
          </a:p>
          <a:p>
            <a:pPr marL="730250" indent="-285750">
              <a:lnSpc>
                <a:spcPct val="150000"/>
              </a:lnSpc>
              <a:buFont typeface="Wingdings" panose="05000000000000000000" pitchFamily="2" charset="2"/>
              <a:buChar char="l"/>
            </a:pPr>
            <a:r>
              <a:rPr lang="en-US" altLang="ko-KR" sz="1400" dirty="0">
                <a:latin typeface="Times New Roman" panose="02020603050405020304" pitchFamily="18" charset="0"/>
                <a:cs typeface="Times New Roman" panose="02020603050405020304" pitchFamily="18" charset="0"/>
              </a:rPr>
              <a:t>Submit to </a:t>
            </a:r>
            <a:r>
              <a:rPr lang="en-US" altLang="ko-KR" sz="1400" dirty="0" err="1">
                <a:latin typeface="Times New Roman" panose="02020603050405020304" pitchFamily="18" charset="0"/>
                <a:cs typeface="Times New Roman" panose="02020603050405020304" pitchFamily="18" charset="0"/>
              </a:rPr>
              <a:t>RevCom</a:t>
            </a:r>
            <a:r>
              <a:rPr lang="en-US" altLang="ko-KR" sz="1400" dirty="0">
                <a:latin typeface="Times New Roman" panose="02020603050405020304" pitchFamily="18" charset="0"/>
                <a:cs typeface="Times New Roman" panose="02020603050405020304" pitchFamily="18" charset="0"/>
              </a:rPr>
              <a:t>: 07/2020</a:t>
            </a:r>
          </a:p>
          <a:p>
            <a:pPr marL="730250" indent="-285750">
              <a:lnSpc>
                <a:spcPct val="150000"/>
              </a:lnSpc>
              <a:buFont typeface="Wingdings" panose="05000000000000000000" pitchFamily="2" charset="2"/>
              <a:buChar char="l"/>
            </a:pPr>
            <a:r>
              <a:rPr lang="en-US" altLang="ko-KR" sz="1400" dirty="0">
                <a:solidFill>
                  <a:srgbClr val="FF0000"/>
                </a:solidFill>
                <a:latin typeface="Times New Roman" panose="02020603050405020304" pitchFamily="18" charset="0"/>
                <a:cs typeface="Times New Roman" panose="02020603050405020304" pitchFamily="18" charset="0"/>
              </a:rPr>
              <a:t>Publishing: 01/2021</a:t>
            </a:r>
            <a:endParaRPr lang="ko-KR" altLang="en-US" sz="1400" dirty="0">
              <a:solidFill>
                <a:srgbClr val="FF0000"/>
              </a:solidFill>
              <a:latin typeface="Times New Roman" panose="02020603050405020304" pitchFamily="18" charset="0"/>
              <a:cs typeface="Times New Roman" panose="02020603050405020304" pitchFamily="18" charset="0"/>
            </a:endParaRPr>
          </a:p>
        </p:txBody>
      </p:sp>
      <p:pic>
        <p:nvPicPr>
          <p:cNvPr id="69" name="그림 68">
            <a:extLst>
              <a:ext uri="{FF2B5EF4-FFF2-40B4-BE49-F238E27FC236}">
                <a16:creationId xmlns:a16="http://schemas.microsoft.com/office/drawing/2014/main" id="{683A37D2-19BF-43B9-BC20-7B2DB6E73352}"/>
              </a:ext>
            </a:extLst>
          </p:cNvPr>
          <p:cNvPicPr>
            <a:picLocks noChangeAspect="1"/>
          </p:cNvPicPr>
          <p:nvPr/>
        </p:nvPicPr>
        <p:blipFill>
          <a:blip r:embed="rId2"/>
          <a:stretch>
            <a:fillRect/>
          </a:stretch>
        </p:blipFill>
        <p:spPr>
          <a:xfrm>
            <a:off x="0" y="3352800"/>
            <a:ext cx="9144000" cy="2588120"/>
          </a:xfrm>
          <a:prstGeom prst="rect">
            <a:avLst/>
          </a:prstGeom>
        </p:spPr>
      </p:pic>
      <p:sp>
        <p:nvSpPr>
          <p:cNvPr id="8" name="바닥글 개체 틀 1">
            <a:extLst>
              <a:ext uri="{FF2B5EF4-FFF2-40B4-BE49-F238E27FC236}">
                <a16:creationId xmlns:a16="http://schemas.microsoft.com/office/drawing/2014/main" id="{313E61C8-60E3-4A1C-9503-8F8BFC381ACB}"/>
              </a:ext>
            </a:extLst>
          </p:cNvPr>
          <p:cNvSpPr>
            <a:spLocks noGrp="1"/>
          </p:cNvSpPr>
          <p:nvPr>
            <p:ph type="ftr" sz="quarter" idx="11"/>
          </p:nvPr>
        </p:nvSpPr>
        <p:spPr>
          <a:xfrm>
            <a:off x="457200" y="6610350"/>
            <a:ext cx="4038600" cy="247650"/>
          </a:xfrm>
        </p:spPr>
        <p:txBody>
          <a:bodyPr/>
          <a:lstStyle/>
          <a:p>
            <a:pPr>
              <a:defRPr/>
            </a:pPr>
            <a:r>
              <a:rPr lang="en-US"/>
              <a:t>3079-19-0031-00-0000-Session #11 WG Opening Plenary</a:t>
            </a:r>
            <a:endParaRPr lang="en-US" dirty="0"/>
          </a:p>
        </p:txBody>
      </p:sp>
    </p:spTree>
    <p:extLst>
      <p:ext uri="{BB962C8B-B14F-4D97-AF65-F5344CB8AC3E}">
        <p14:creationId xmlns:p14="http://schemas.microsoft.com/office/powerpoint/2010/main" val="2604363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dirty="0">
                <a:cs typeface="ＭＳ Ｐゴシック" pitchFamily="-84" charset="-128"/>
              </a:rPr>
              <a:t>Compliance with </a:t>
            </a:r>
            <a:br>
              <a:rPr lang="en-US" dirty="0">
                <a:cs typeface="ＭＳ Ｐゴシック" pitchFamily="-84" charset="-128"/>
              </a:rPr>
            </a:br>
            <a:r>
              <a:rPr lang="en-US" dirty="0">
                <a:cs typeface="ＭＳ Ｐゴシック" pitchFamily="-84" charset="-128"/>
              </a:rPr>
              <a:t>IEEE Standards Policies and Procedures</a:t>
            </a:r>
          </a:p>
        </p:txBody>
      </p:sp>
      <p:sp>
        <p:nvSpPr>
          <p:cNvPr id="17412" name="Slide Number Placeholder 6"/>
          <p:cNvSpPr>
            <a:spLocks noGrp="1"/>
          </p:cNvSpPr>
          <p:nvPr>
            <p:ph type="sldNum" sz="quarter" idx="12"/>
          </p:nvPr>
        </p:nvSpPr>
        <p:spPr>
          <a:noFill/>
        </p:spPr>
        <p:txBody>
          <a:bodyPr/>
          <a:lstStyle/>
          <a:p>
            <a:fld id="{DFBEED3A-6D63-9244-B6A1-DC72C373F3D9}" type="slidenum">
              <a:rPr lang="en-US"/>
              <a:pPr/>
              <a:t>1</a:t>
            </a:fld>
            <a:endParaRPr lang="en-US" sz="1400">
              <a:latin typeface="Myriad Pro" charset="0"/>
            </a:endParaRPr>
          </a:p>
        </p:txBody>
      </p:sp>
      <p:sp>
        <p:nvSpPr>
          <p:cNvPr id="17411" name="Text Box 4"/>
          <p:cNvSpPr>
            <a:spLocks noGrp="1" noChangeArrowheads="1"/>
          </p:cNvSpPr>
          <p:nvPr>
            <p:ph idx="4294967295"/>
          </p:nvPr>
        </p:nvSpPr>
        <p:spPr>
          <a:xfrm>
            <a:off x="457200" y="1219200"/>
            <a:ext cx="8229600" cy="4705350"/>
          </a:xfrm>
          <a:solidFill>
            <a:srgbClr val="FFFFFF"/>
          </a:solidFill>
          <a:ln>
            <a:solidFill>
              <a:srgbClr val="000000"/>
            </a:solidFill>
          </a:ln>
        </p:spPr>
        <p:txBody>
          <a:bodyPr/>
          <a:lstStyle/>
          <a:p>
            <a:pPr eaLnBrk="1" hangingPunct="1">
              <a:lnSpc>
                <a:spcPct val="80000"/>
              </a:lnSpc>
            </a:pPr>
            <a:endParaRPr lang="en-US" altLang="ja-JP" sz="1200" dirty="0">
              <a:cs typeface="ＭＳ Ｐゴシック" pitchFamily="-84" charset="-128"/>
            </a:endParaRPr>
          </a:p>
          <a:p>
            <a:pPr marL="0" indent="0" eaLnBrk="1" hangingPunct="1"/>
            <a:r>
              <a:rPr lang="en-US" sz="1200" b="1" dirty="0" err="1"/>
              <a:t>Subclause</a:t>
            </a:r>
            <a:r>
              <a:rPr lang="en-US" sz="1200" b="1" dirty="0"/>
              <a:t> 5.2.1 of the </a:t>
            </a:r>
            <a:r>
              <a:rPr lang="en-US" sz="1200" b="1" i="1" dirty="0"/>
              <a:t>IEEE-SA Standards Board Bylaws </a:t>
            </a:r>
            <a:r>
              <a:rPr lang="en-US" sz="1200" b="1" dirty="0"/>
              <a:t>states, "While participating in IEEE standards development activities, all participants...shall act in accordance with all applicable laws (nation-based and international), the IEEE Code of Ethics, and with IEEE Standards policies and procedures."</a:t>
            </a:r>
            <a:endParaRPr lang="en-US" altLang="ja-JP" sz="1200" b="1" dirty="0">
              <a:cs typeface="ＭＳ Ｐゴシック" pitchFamily="-84" charset="-128"/>
            </a:endParaRPr>
          </a:p>
          <a:p>
            <a:pPr eaLnBrk="1" hangingPunct="1">
              <a:buFontTx/>
              <a:buChar char="•"/>
            </a:pPr>
            <a:endParaRPr lang="en-US" altLang="ja-JP" sz="1200" dirty="0">
              <a:cs typeface="ＭＳ Ｐゴシック" pitchFamily="-84" charset="-128"/>
            </a:endParaRPr>
          </a:p>
          <a:p>
            <a:pPr marL="0" indent="0" eaLnBrk="1" hangingPunct="1"/>
            <a:r>
              <a:rPr lang="en-US" altLang="ja-JP" sz="1200" dirty="0">
                <a:cs typeface="ＭＳ Ｐゴシック" pitchFamily="-84" charset="-128"/>
              </a:rPr>
              <a:t>The contributor acknowledges and accepts that this contribution is subject to </a:t>
            </a:r>
          </a:p>
          <a:p>
            <a:pPr eaLnBrk="1" hangingPunct="1">
              <a:buFontTx/>
              <a:buChar char="•"/>
            </a:pPr>
            <a:r>
              <a:rPr lang="en-US" altLang="ja-JP" sz="1200" dirty="0">
                <a:cs typeface="ＭＳ Ｐゴシック" pitchFamily="-84" charset="-128"/>
              </a:rPr>
              <a:t>The IEEE Standards copyright policy as stated in the </a:t>
            </a:r>
            <a:r>
              <a:rPr lang="en-US" altLang="ja-JP" sz="1200" i="1" dirty="0">
                <a:cs typeface="ＭＳ Ｐゴシック" pitchFamily="-84" charset="-128"/>
              </a:rPr>
              <a:t>IEEE-SA Standards Board Bylaws</a:t>
            </a:r>
            <a:r>
              <a:rPr lang="en-US" altLang="ja-JP" sz="1200" dirty="0">
                <a:cs typeface="ＭＳ Ｐゴシック" pitchFamily="-84" charset="-128"/>
              </a:rPr>
              <a:t>, section 7, </a:t>
            </a:r>
            <a:r>
              <a:rPr lang="en-US" altLang="ja-JP" sz="1200" dirty="0">
                <a:cs typeface="ＭＳ Ｐゴシック" pitchFamily="-84" charset="-128"/>
                <a:hlinkClick r:id="rId2"/>
              </a:rPr>
              <a:t>http://standards.ieee.org/develop/policies/bylaws/sect6-7.html#7</a:t>
            </a:r>
            <a:r>
              <a:rPr lang="en-US" altLang="ja-JP" sz="1200" dirty="0">
                <a:cs typeface="ＭＳ Ｐゴシック" pitchFamily="-84" charset="-128"/>
              </a:rPr>
              <a:t>, and the </a:t>
            </a:r>
            <a:r>
              <a:rPr lang="en-US" altLang="ja-JP" sz="1200" i="1" dirty="0">
                <a:cs typeface="ＭＳ Ｐゴシック" pitchFamily="-84" charset="-128"/>
              </a:rPr>
              <a:t>IEEE-SA Standards Board Operations Manual</a:t>
            </a:r>
            <a:r>
              <a:rPr lang="en-US" altLang="ja-JP" sz="1200" dirty="0">
                <a:cs typeface="ＭＳ Ｐゴシック" pitchFamily="-84" charset="-128"/>
              </a:rPr>
              <a:t>, section 6.1, http://standards.ieee.org/develop/policies/opman/sect6.html</a:t>
            </a:r>
          </a:p>
          <a:p>
            <a:pPr eaLnBrk="1" hangingPunct="1">
              <a:buFontTx/>
              <a:buChar char="•"/>
            </a:pPr>
            <a:r>
              <a:rPr lang="en-US" altLang="ja-JP" sz="1200" dirty="0">
                <a:cs typeface="ＭＳ Ｐゴシック" pitchFamily="-84" charset="-128"/>
              </a:rPr>
              <a:t>The IEEE Standards patent policy as stated in the </a:t>
            </a:r>
            <a:r>
              <a:rPr lang="en-US" altLang="ja-JP" sz="1200" i="1" dirty="0">
                <a:cs typeface="ＭＳ Ｐゴシック" pitchFamily="-84" charset="-128"/>
              </a:rPr>
              <a:t>IEEE-SA Standards Board Bylaws</a:t>
            </a:r>
            <a:r>
              <a:rPr lang="en-US" altLang="ja-JP" sz="1200" dirty="0">
                <a:cs typeface="ＭＳ Ｐゴシック" pitchFamily="-84" charset="-128"/>
              </a:rPr>
              <a:t>, section 6, </a:t>
            </a:r>
            <a:r>
              <a:rPr lang="en-US" altLang="ja-JP" sz="1200" dirty="0">
                <a:cs typeface="ＭＳ Ｐゴシック" pitchFamily="-84" charset="-128"/>
                <a:hlinkClick r:id="rId3"/>
              </a:rPr>
              <a:t>http://standards.ieee.org/guides/bylaws/sect6-7.html#6</a:t>
            </a:r>
            <a:r>
              <a:rPr lang="en-US" altLang="ja-JP" sz="1200" dirty="0">
                <a:cs typeface="ＭＳ Ｐゴシック" pitchFamily="-84" charset="-128"/>
              </a:rPr>
              <a:t>, and the </a:t>
            </a:r>
            <a:r>
              <a:rPr lang="en-US" altLang="ja-JP" sz="1200" i="1" dirty="0">
                <a:cs typeface="ＭＳ Ｐゴシック" pitchFamily="-84" charset="-128"/>
              </a:rPr>
              <a:t>IEEE-SA Standards Board Operations Manual</a:t>
            </a:r>
            <a:r>
              <a:rPr lang="en-US" altLang="ja-JP" sz="1200" dirty="0">
                <a:cs typeface="ＭＳ Ｐゴシック" pitchFamily="-84" charset="-128"/>
              </a:rPr>
              <a:t>, section 6.3, http://standards.ieee.org/develop/policies/opman/sect6.html</a:t>
            </a:r>
          </a:p>
          <a:p>
            <a:pPr eaLnBrk="1" hangingPunct="1">
              <a:buFontTx/>
              <a:buChar char="•"/>
            </a:pPr>
            <a:endParaRPr lang="en-US" sz="1200" dirty="0">
              <a:cs typeface="ＭＳ Ｐゴシック" pitchFamily="-84" charset="-128"/>
            </a:endParaRPr>
          </a:p>
        </p:txBody>
      </p:sp>
      <p:sp>
        <p:nvSpPr>
          <p:cNvPr id="2" name="바닥글 개체 틀 1"/>
          <p:cNvSpPr>
            <a:spLocks noGrp="1"/>
          </p:cNvSpPr>
          <p:nvPr>
            <p:ph type="ftr" sz="quarter" idx="11"/>
          </p:nvPr>
        </p:nvSpPr>
        <p:spPr/>
        <p:txBody>
          <a:bodyPr/>
          <a:lstStyle/>
          <a:p>
            <a:pPr>
              <a:defRPr/>
            </a:pPr>
            <a:r>
              <a:rPr lang="en-US"/>
              <a:t>3079-19-0031-00-0000-Session #11 WG Opening Plenary</a:t>
            </a:r>
            <a:endParaRPr lang="en-US" dirty="0"/>
          </a:p>
        </p:txBody>
      </p:sp>
    </p:spTree>
    <p:extLst>
      <p:ext uri="{BB962C8B-B14F-4D97-AF65-F5344CB8AC3E}">
        <p14:creationId xmlns:p14="http://schemas.microsoft.com/office/powerpoint/2010/main" val="12736125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055C87B-0313-4D04-AA96-D1B43396629E}"/>
              </a:ext>
            </a:extLst>
          </p:cNvPr>
          <p:cNvSpPr>
            <a:spLocks noGrp="1"/>
          </p:cNvSpPr>
          <p:nvPr>
            <p:ph type="title"/>
          </p:nvPr>
        </p:nvSpPr>
        <p:spPr/>
        <p:txBody>
          <a:bodyPr/>
          <a:lstStyle/>
          <a:p>
            <a:r>
              <a:rPr lang="en-US" altLang="ko-KR" dirty="0"/>
              <a:t>Future Sessions – 2020</a:t>
            </a:r>
            <a:endParaRPr lang="ko-KR" altLang="en-US" dirty="0"/>
          </a:p>
        </p:txBody>
      </p:sp>
      <p:sp>
        <p:nvSpPr>
          <p:cNvPr id="4" name="슬라이드 번호 개체 틀 3">
            <a:extLst>
              <a:ext uri="{FF2B5EF4-FFF2-40B4-BE49-F238E27FC236}">
                <a16:creationId xmlns:a16="http://schemas.microsoft.com/office/drawing/2014/main" id="{02E67014-8825-4332-89F2-7EE82C632581}"/>
              </a:ext>
            </a:extLst>
          </p:cNvPr>
          <p:cNvSpPr>
            <a:spLocks noGrp="1"/>
          </p:cNvSpPr>
          <p:nvPr>
            <p:ph type="sldNum" sz="quarter" idx="12"/>
          </p:nvPr>
        </p:nvSpPr>
        <p:spPr/>
        <p:txBody>
          <a:bodyPr/>
          <a:lstStyle/>
          <a:p>
            <a:pPr>
              <a:defRPr/>
            </a:pPr>
            <a:fld id="{2E8BD8E8-FEBE-4B48-A872-D5E72F1EB77B}" type="slidenum">
              <a:rPr lang="en-US" smtClean="0"/>
              <a:pPr>
                <a:defRPr/>
              </a:pPr>
              <a:t>19</a:t>
            </a:fld>
            <a:endParaRPr lang="en-US">
              <a:latin typeface="Myriad Pro" charset="0"/>
            </a:endParaRPr>
          </a:p>
        </p:txBody>
      </p:sp>
      <p:sp>
        <p:nvSpPr>
          <p:cNvPr id="6" name="직사각형 5">
            <a:extLst>
              <a:ext uri="{FF2B5EF4-FFF2-40B4-BE49-F238E27FC236}">
                <a16:creationId xmlns:a16="http://schemas.microsoft.com/office/drawing/2014/main" id="{D58E3FCC-A9D8-4C24-B112-B0CD2BDFA8A8}"/>
              </a:ext>
            </a:extLst>
          </p:cNvPr>
          <p:cNvSpPr/>
          <p:nvPr/>
        </p:nvSpPr>
        <p:spPr>
          <a:xfrm>
            <a:off x="266700" y="990600"/>
            <a:ext cx="8458200" cy="4457952"/>
          </a:xfrm>
          <a:prstGeom prst="rect">
            <a:avLst/>
          </a:prstGeom>
        </p:spPr>
        <p:txBody>
          <a:bodyPr wrap="square">
            <a:spAutoFit/>
          </a:bodyPr>
          <a:lstStyle/>
          <a:p>
            <a:pPr marL="342900" lvl="0" indent="-342900">
              <a:lnSpc>
                <a:spcPct val="150000"/>
              </a:lnSpc>
              <a:buFont typeface="Arial" panose="020B0604020202020204" pitchFamily="34" charset="0"/>
              <a:buChar char="•"/>
              <a:defRPr/>
            </a:pPr>
            <a:r>
              <a:rPr lang="en-US" altLang="ko-KR" sz="2400" b="1" kern="0" dirty="0">
                <a:solidFill>
                  <a:srgbClr val="3333CC"/>
                </a:solidFill>
                <a:latin typeface="Times New Roman"/>
              </a:rPr>
              <a:t>January 27- 31, 2020, MVL Hotel, 111, </a:t>
            </a:r>
            <a:r>
              <a:rPr lang="en-US" altLang="ko-KR" sz="2400" b="1" kern="0" dirty="0" err="1">
                <a:solidFill>
                  <a:srgbClr val="3333CC"/>
                </a:solidFill>
                <a:latin typeface="Times New Roman"/>
              </a:rPr>
              <a:t>Odongdo-ro</a:t>
            </a:r>
            <a:r>
              <a:rPr lang="en-US" altLang="ko-KR" sz="2400" b="1" kern="0" dirty="0">
                <a:solidFill>
                  <a:srgbClr val="3333CC"/>
                </a:solidFill>
                <a:latin typeface="Times New Roman"/>
              </a:rPr>
              <a:t>, Yeosu</a:t>
            </a:r>
            <a:r>
              <a:rPr lang="es-ES" altLang="ko-KR" sz="2400" b="1" kern="0" dirty="0">
                <a:solidFill>
                  <a:srgbClr val="3333CC"/>
                </a:solidFill>
                <a:latin typeface="Times New Roman"/>
              </a:rPr>
              <a:t>, Jeollanam-do, Korea</a:t>
            </a:r>
            <a:endParaRPr lang="en-US" altLang="ko-KR" sz="2400" b="1" kern="0" dirty="0">
              <a:solidFill>
                <a:srgbClr val="FF0000"/>
              </a:solidFill>
              <a:latin typeface="Times New Roman"/>
            </a:endParaRPr>
          </a:p>
          <a:p>
            <a:pPr marL="342900" lvl="0" indent="-342900">
              <a:lnSpc>
                <a:spcPct val="150000"/>
              </a:lnSpc>
              <a:buFont typeface="Arial" panose="020B0604020202020204" pitchFamily="34" charset="0"/>
              <a:buChar char="•"/>
              <a:defRPr/>
            </a:pPr>
            <a:r>
              <a:rPr lang="en-US" altLang="ko-KR" sz="2400" b="1" kern="0" dirty="0">
                <a:solidFill>
                  <a:srgbClr val="FF0000"/>
                </a:solidFill>
                <a:latin typeface="Times New Roman"/>
              </a:rPr>
              <a:t>April 20-24, 2020, IEEE-SA Office, 10662 Los Vaqueros Cir, Los Alamitos, California, USA</a:t>
            </a:r>
          </a:p>
          <a:p>
            <a:pPr marL="342900" lvl="0" indent="-342900">
              <a:lnSpc>
                <a:spcPct val="150000"/>
              </a:lnSpc>
              <a:buFont typeface="Arial" panose="020B0604020202020204" pitchFamily="34" charset="0"/>
              <a:buChar char="•"/>
              <a:defRPr/>
            </a:pPr>
            <a:r>
              <a:rPr lang="en-US" altLang="ko-KR" sz="2400" b="1" kern="0" dirty="0">
                <a:solidFill>
                  <a:srgbClr val="0000FF"/>
                </a:solidFill>
                <a:latin typeface="Times New Roman"/>
              </a:rPr>
              <a:t>July 6-10, 2020,</a:t>
            </a:r>
            <a:r>
              <a:rPr lang="en-US" altLang="ko-KR" sz="2400" b="1" kern="0" dirty="0">
                <a:solidFill>
                  <a:srgbClr val="0066FF"/>
                </a:solidFill>
                <a:latin typeface="Times New Roman"/>
              </a:rPr>
              <a:t> </a:t>
            </a:r>
            <a:r>
              <a:rPr lang="en-US" altLang="ko-KR" sz="2400" b="1" kern="0" dirty="0">
                <a:solidFill>
                  <a:srgbClr val="0000FF"/>
                </a:solidFill>
                <a:latin typeface="Times New Roman"/>
              </a:rPr>
              <a:t>​ 2020, </a:t>
            </a:r>
            <a:r>
              <a:rPr lang="en-US" altLang="ko-KR" sz="2400" b="1" kern="0" dirty="0" err="1">
                <a:solidFill>
                  <a:srgbClr val="0000FF"/>
                </a:solidFill>
                <a:latin typeface="Times New Roman"/>
              </a:rPr>
              <a:t>Estrel</a:t>
            </a:r>
            <a:r>
              <a:rPr lang="en-US" altLang="ko-KR" sz="2400" b="1" kern="0" dirty="0">
                <a:solidFill>
                  <a:srgbClr val="0000FF"/>
                </a:solidFill>
                <a:latin typeface="Times New Roman"/>
              </a:rPr>
              <a:t> Hotel, </a:t>
            </a:r>
            <a:r>
              <a:rPr lang="en-US" altLang="ko-KR" sz="2400" b="1" kern="0" dirty="0" err="1">
                <a:solidFill>
                  <a:srgbClr val="0000FF"/>
                </a:solidFill>
                <a:latin typeface="Times New Roman"/>
              </a:rPr>
              <a:t>Sonnenallee</a:t>
            </a:r>
            <a:r>
              <a:rPr lang="en-US" altLang="ko-KR" sz="2400" b="1" kern="0" dirty="0">
                <a:solidFill>
                  <a:srgbClr val="0000FF"/>
                </a:solidFill>
                <a:latin typeface="Times New Roman"/>
              </a:rPr>
              <a:t> 225</a:t>
            </a:r>
            <a:br>
              <a:rPr lang="en-US" altLang="ko-KR" sz="2400" b="1" kern="0" dirty="0">
                <a:solidFill>
                  <a:srgbClr val="0000FF"/>
                </a:solidFill>
                <a:latin typeface="Times New Roman"/>
              </a:rPr>
            </a:br>
            <a:r>
              <a:rPr lang="en-US" altLang="ko-KR" sz="2400" b="1" kern="0" dirty="0">
                <a:solidFill>
                  <a:srgbClr val="0000FF"/>
                </a:solidFill>
                <a:latin typeface="Times New Roman"/>
              </a:rPr>
              <a:t>12057, Berlin, Germany</a:t>
            </a:r>
          </a:p>
          <a:p>
            <a:pPr marL="342900" lvl="0" indent="-342900">
              <a:lnSpc>
                <a:spcPct val="150000"/>
              </a:lnSpc>
              <a:buFont typeface="Arial" panose="020B0604020202020204" pitchFamily="34" charset="0"/>
              <a:buChar char="•"/>
            </a:pPr>
            <a:r>
              <a:rPr lang="en-US" altLang="ko-KR" sz="2400" b="1" kern="0" dirty="0">
                <a:solidFill>
                  <a:srgbClr val="FF0000"/>
                </a:solidFill>
                <a:latin typeface="Times New Roman"/>
              </a:rPr>
              <a:t>October 19-23, IEEE-SA Office, 3 Park Avenue, New York City, New York 10016</a:t>
            </a:r>
          </a:p>
        </p:txBody>
      </p:sp>
      <p:sp>
        <p:nvSpPr>
          <p:cNvPr id="7" name="바닥글 개체 틀 1">
            <a:extLst>
              <a:ext uri="{FF2B5EF4-FFF2-40B4-BE49-F238E27FC236}">
                <a16:creationId xmlns:a16="http://schemas.microsoft.com/office/drawing/2014/main" id="{74B98CC8-A054-4831-819F-BCAEE5D06E75}"/>
              </a:ext>
            </a:extLst>
          </p:cNvPr>
          <p:cNvSpPr>
            <a:spLocks noGrp="1"/>
          </p:cNvSpPr>
          <p:nvPr>
            <p:ph type="ftr" sz="quarter" idx="11"/>
          </p:nvPr>
        </p:nvSpPr>
        <p:spPr>
          <a:xfrm>
            <a:off x="457200" y="6610350"/>
            <a:ext cx="4038600" cy="247650"/>
          </a:xfrm>
        </p:spPr>
        <p:txBody>
          <a:bodyPr/>
          <a:lstStyle/>
          <a:p>
            <a:pPr>
              <a:defRPr/>
            </a:pPr>
            <a:r>
              <a:rPr lang="en-US"/>
              <a:t>3079-19-0031-00-0000-Session #11 WG Opening Plenary</a:t>
            </a:r>
            <a:endParaRPr lang="en-US" dirty="0"/>
          </a:p>
        </p:txBody>
      </p:sp>
    </p:spTree>
    <p:extLst>
      <p:ext uri="{BB962C8B-B14F-4D97-AF65-F5344CB8AC3E}">
        <p14:creationId xmlns:p14="http://schemas.microsoft.com/office/powerpoint/2010/main" val="37931327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부제목 1"/>
          <p:cNvSpPr>
            <a:spLocks noGrp="1"/>
          </p:cNvSpPr>
          <p:nvPr>
            <p:ph type="subTitle" idx="1"/>
          </p:nvPr>
        </p:nvSpPr>
        <p:spPr/>
        <p:txBody>
          <a:bodyPr/>
          <a:lstStyle/>
          <a:p>
            <a:r>
              <a:rPr lang="en-US" altLang="ko-KR" dirty="0"/>
              <a:t>Thank You</a:t>
            </a:r>
            <a:endParaRPr lang="ko-KR" altLang="en-US" dirty="0"/>
          </a:p>
        </p:txBody>
      </p:sp>
    </p:spTree>
    <p:extLst>
      <p:ext uri="{BB962C8B-B14F-4D97-AF65-F5344CB8AC3E}">
        <p14:creationId xmlns:p14="http://schemas.microsoft.com/office/powerpoint/2010/main" val="1030258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410974822"/>
              </p:ext>
            </p:extLst>
          </p:nvPr>
        </p:nvGraphicFramePr>
        <p:xfrm>
          <a:off x="228600" y="1371600"/>
          <a:ext cx="8686800" cy="4116390"/>
        </p:xfrm>
        <a:graphic>
          <a:graphicData uri="http://schemas.openxmlformats.org/drawingml/2006/table">
            <a:tbl>
              <a:tblPr/>
              <a:tblGrid>
                <a:gridCol w="205740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gridCol w="2514600">
                  <a:extLst>
                    <a:ext uri="{9D8B030D-6E8A-4147-A177-3AD203B41FA5}">
                      <a16:colId xmlns:a16="http://schemas.microsoft.com/office/drawing/2014/main" val="20003"/>
                    </a:ext>
                  </a:extLst>
                </a:gridCol>
              </a:tblGrid>
              <a:tr h="1106488">
                <a:tc gridSpan="4">
                  <a:txBody>
                    <a:bodyPr/>
                    <a:lstStyle/>
                    <a:p>
                      <a:pPr marL="457200" marR="0" lvl="0" indent="0" algn="ctr" defTabSz="914400" rtl="0" eaLnBrk="1" fontAlgn="base" latinLnBrk="0" hangingPunct="1">
                        <a:lnSpc>
                          <a:spcPct val="100000"/>
                        </a:lnSpc>
                        <a:spcBef>
                          <a:spcPct val="0"/>
                        </a:spcBef>
                        <a:spcAft>
                          <a:spcPts val="1200"/>
                        </a:spcAft>
                        <a:buClrTx/>
                        <a:buSzTx/>
                        <a:buFontTx/>
                        <a:buNone/>
                        <a:tabLst/>
                      </a:pPr>
                      <a:r>
                        <a:rPr kumimoji="0" lang="en-US" altLang="ko-K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Opening</a:t>
                      </a:r>
                      <a:r>
                        <a:rPr kumimoji="0" lang="ko-KR" altLang="en-US"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altLang="ko-K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Plenary</a:t>
                      </a:r>
                      <a:endParaRPr kumimoji="0" lang="en-US" sz="1600" b="0" i="0" u="none" strike="noStrike" cap="none" normalizeH="0" baseline="0" dirty="0">
                        <a:ln>
                          <a:noFill/>
                        </a:ln>
                        <a:solidFill>
                          <a:schemeClr val="tx1"/>
                        </a:solidFill>
                        <a:effectLst/>
                        <a:latin typeface="Times New Roman" panose="02020603050405020304" pitchFamily="18" charset="0"/>
                        <a:ea typeface="Times New Roman" pitchFamily="-8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819150">
                <a:tc gridSpan="4">
                  <a:txBody>
                    <a:bodyPr/>
                    <a:lstStyle/>
                    <a:p>
                      <a:pPr marL="0" marR="0" lvl="0" indent="0" algn="ctr" defTabSz="914400" rtl="0" eaLnBrk="1" fontAlgn="base" latinLnBrk="0" hangingPunct="1">
                        <a:lnSpc>
                          <a:spcPct val="100000"/>
                        </a:lnSpc>
                        <a:spcBef>
                          <a:spcPct val="0"/>
                        </a:spcBef>
                        <a:spcAft>
                          <a:spcPts val="120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Date:</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2019-</a:t>
                      </a:r>
                      <a:r>
                        <a:rPr kumimoji="0" lang="en-US"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09</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t>
                      </a:r>
                      <a:r>
                        <a:rPr kumimoji="0" lang="en-US"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0</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1</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547688">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Author(s): </a:t>
                      </a:r>
                      <a:r>
                        <a:rPr kumimoji="0" lang="en-GB" altLang="ko-KR" sz="16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Seo</a:t>
                      </a:r>
                      <a:r>
                        <a:rPr kumimoji="0" lang="en-GB"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r>
                        <a:rPr kumimoji="0" lang="en-GB" altLang="ko-KR" sz="16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Dongil</a:t>
                      </a:r>
                      <a:r>
                        <a:rPr kumimoji="0" lang="en-GB"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Dillon</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Name</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Affiliation</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Phone</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Email</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Seo</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r>
                        <a:rPr kumimoji="0" lang="en-GB" sz="16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Dongil</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Dillon</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JoyFun</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+82 10 3135 3194</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dillon@</a:t>
                      </a:r>
                      <a:r>
                        <a:rPr kumimoji="0" lang="en-GB"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joyfun.kr</a:t>
                      </a:r>
                      <a:endPar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Jeong, Sangkwon Peter</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JoyFun</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+82 10 8667 7329</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ceo@joyfun.kr</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8467" name="Rectangle 6"/>
          <p:cNvSpPr>
            <a:spLocks noChangeArrowheads="1"/>
          </p:cNvSpPr>
          <p:nvPr/>
        </p:nvSpPr>
        <p:spPr bwMode="auto">
          <a:xfrm>
            <a:off x="0" y="457200"/>
            <a:ext cx="9144000" cy="0"/>
          </a:xfrm>
          <a:prstGeom prst="rect">
            <a:avLst/>
          </a:prstGeom>
          <a:noFill/>
          <a:ln w="9525">
            <a:noFill/>
            <a:miter lim="800000"/>
            <a:headEnd/>
            <a:tailEnd/>
          </a:ln>
        </p:spPr>
        <p:txBody>
          <a:bodyPr wrap="none" anchor="ctr">
            <a:prstTxWarp prst="textNoShape">
              <a:avLst/>
            </a:prstTxWarp>
            <a:spAutoFit/>
          </a:bodyPr>
          <a:lstStyle/>
          <a:p>
            <a:pPr eaLnBrk="0" hangingPunct="0"/>
            <a:endParaRPr lang="en-US"/>
          </a:p>
        </p:txBody>
      </p:sp>
      <p:sp>
        <p:nvSpPr>
          <p:cNvPr id="2" name="제목 1"/>
          <p:cNvSpPr>
            <a:spLocks noGrp="1"/>
          </p:cNvSpPr>
          <p:nvPr>
            <p:ph type="title"/>
          </p:nvPr>
        </p:nvSpPr>
        <p:spPr>
          <a:xfrm>
            <a:off x="457200" y="152401"/>
            <a:ext cx="8229600" cy="914399"/>
          </a:xfrm>
        </p:spPr>
        <p:txBody>
          <a:bodyPr/>
          <a:lstStyle/>
          <a:p>
            <a:pPr eaLnBrk="0" hangingPunct="0"/>
            <a:r>
              <a:rPr lang="en-GB" altLang="ko-KR" sz="1800" dirty="0"/>
              <a:t>IEEE 3079</a:t>
            </a:r>
            <a:br>
              <a:rPr lang="en-GB" altLang="ko-KR" sz="1800" dirty="0"/>
            </a:br>
            <a:r>
              <a:rPr lang="en-US" altLang="ko-KR" sz="1800" dirty="0"/>
              <a:t>HMD Based VR Sickness Reducing Technology</a:t>
            </a:r>
            <a:br>
              <a:rPr lang="en-US" altLang="ko-KR" sz="1800" dirty="0"/>
            </a:br>
            <a:r>
              <a:rPr lang="en-US" altLang="ko-KR" sz="1800" dirty="0" err="1"/>
              <a:t>Dongil</a:t>
            </a:r>
            <a:r>
              <a:rPr lang="en-US" altLang="ko-KR" sz="1800" dirty="0"/>
              <a:t> Dillon </a:t>
            </a:r>
            <a:r>
              <a:rPr lang="en-US" altLang="ko-KR" sz="1800" dirty="0" err="1"/>
              <a:t>Seo</a:t>
            </a:r>
            <a:r>
              <a:rPr lang="en-US" altLang="ko-KR" sz="1800" dirty="0"/>
              <a:t>, Dillon@joyfun.kr</a:t>
            </a:r>
            <a:endParaRPr lang="ko-KR" altLang="en-US" sz="1800" dirty="0"/>
          </a:p>
        </p:txBody>
      </p:sp>
      <p:sp>
        <p:nvSpPr>
          <p:cNvPr id="6" name="슬라이드 번호 개체 틀 5"/>
          <p:cNvSpPr>
            <a:spLocks noGrp="1"/>
          </p:cNvSpPr>
          <p:nvPr>
            <p:ph type="sldNum" sz="quarter" idx="12"/>
          </p:nvPr>
        </p:nvSpPr>
        <p:spPr/>
        <p:txBody>
          <a:bodyPr/>
          <a:lstStyle/>
          <a:p>
            <a:pPr>
              <a:defRPr/>
            </a:pPr>
            <a:fld id="{2E8BD8E8-FEBE-4B48-A872-D5E72F1EB77B}" type="slidenum">
              <a:rPr lang="en-US" smtClean="0"/>
              <a:pPr>
                <a:defRPr/>
              </a:pPr>
              <a:t>2</a:t>
            </a:fld>
            <a:endParaRPr lang="en-US">
              <a:latin typeface="Myriad Pro" charset="0"/>
            </a:endParaRPr>
          </a:p>
        </p:txBody>
      </p:sp>
      <p:sp>
        <p:nvSpPr>
          <p:cNvPr id="7" name="바닥글 개체 틀 1">
            <a:extLst>
              <a:ext uri="{FF2B5EF4-FFF2-40B4-BE49-F238E27FC236}">
                <a16:creationId xmlns:a16="http://schemas.microsoft.com/office/drawing/2014/main" id="{DA454FB3-4A56-483C-8186-5327C90D95B9}"/>
              </a:ext>
            </a:extLst>
          </p:cNvPr>
          <p:cNvSpPr>
            <a:spLocks noGrp="1"/>
          </p:cNvSpPr>
          <p:nvPr>
            <p:ph type="ftr" sz="quarter" idx="11"/>
          </p:nvPr>
        </p:nvSpPr>
        <p:spPr>
          <a:xfrm>
            <a:off x="457200" y="6610350"/>
            <a:ext cx="4038600" cy="247650"/>
          </a:xfrm>
        </p:spPr>
        <p:txBody>
          <a:bodyPr/>
          <a:lstStyle/>
          <a:p>
            <a:pPr>
              <a:defRPr/>
            </a:pPr>
            <a:r>
              <a:rPr lang="en-US"/>
              <a:t>3079-19-0031-00-0000-Session #11 WG Opening Plenary</a:t>
            </a:r>
            <a:endParaRPr lang="en-US" dirty="0"/>
          </a:p>
        </p:txBody>
      </p:sp>
    </p:spTree>
    <p:extLst>
      <p:ext uri="{BB962C8B-B14F-4D97-AF65-F5344CB8AC3E}">
        <p14:creationId xmlns:p14="http://schemas.microsoft.com/office/powerpoint/2010/main" val="2486871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Session Time and Location</a:t>
            </a:r>
            <a:endParaRPr lang="ko-KR" altLang="en-US" dirty="0"/>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3</a:t>
            </a:fld>
            <a:endParaRPr lang="en-US">
              <a:latin typeface="Myriad Pro" charset="0"/>
            </a:endParaRPr>
          </a:p>
        </p:txBody>
      </p:sp>
      <p:sp>
        <p:nvSpPr>
          <p:cNvPr id="9" name="Text Box 47">
            <a:extLst>
              <a:ext uri="{FF2B5EF4-FFF2-40B4-BE49-F238E27FC236}">
                <a16:creationId xmlns:a16="http://schemas.microsoft.com/office/drawing/2014/main" id="{E74C5C7C-D2D4-48A0-B3FE-9A44A1183A57}"/>
              </a:ext>
            </a:extLst>
          </p:cNvPr>
          <p:cNvSpPr txBox="1">
            <a:spLocks noChangeArrowheads="1"/>
          </p:cNvSpPr>
          <p:nvPr/>
        </p:nvSpPr>
        <p:spPr bwMode="auto">
          <a:xfrm>
            <a:off x="380539" y="5029200"/>
            <a:ext cx="8382000" cy="523220"/>
          </a:xfrm>
          <a:prstGeom prst="rect">
            <a:avLst/>
          </a:prstGeom>
          <a:noFill/>
          <a:ln w="9525">
            <a:noFill/>
            <a:miter lim="800000"/>
            <a:headEnd/>
            <a:tailEnd/>
          </a:ln>
        </p:spPr>
        <p:txBody>
          <a:bodyPr wrap="square">
            <a:spAutoFit/>
          </a:bodyPr>
          <a:lstStyle/>
          <a:p>
            <a:r>
              <a:rPr lang="en-US" sz="1400" b="1" dirty="0">
                <a:solidFill>
                  <a:srgbClr val="000000"/>
                </a:solidFill>
                <a:latin typeface="Times New Roman" pitchFamily="18" charset="0"/>
                <a:ea typeface="+mn-ea"/>
                <a:cs typeface="+mn-cs"/>
              </a:rPr>
              <a:t>※ Location</a:t>
            </a:r>
          </a:p>
          <a:p>
            <a:pPr marL="452438" indent="-180975">
              <a:buFont typeface="Arial" panose="020B0604020202020204" pitchFamily="34" charset="0"/>
              <a:buChar char="•"/>
            </a:pPr>
            <a:r>
              <a:rPr lang="en-US" altLang="ko-KR" sz="1400" b="1" dirty="0">
                <a:solidFill>
                  <a:srgbClr val="000000"/>
                </a:solidFill>
                <a:latin typeface="Times New Roman" pitchFamily="18" charset="0"/>
                <a:ea typeface="+mn-ea"/>
                <a:cs typeface="+mn-cs"/>
              </a:rPr>
              <a:t>25th Floor, Landmark 72, </a:t>
            </a:r>
            <a:r>
              <a:rPr lang="en-US" altLang="ko-KR" sz="1400" b="1" dirty="0" err="1">
                <a:solidFill>
                  <a:srgbClr val="000000"/>
                </a:solidFill>
                <a:latin typeface="Times New Roman" pitchFamily="18" charset="0"/>
                <a:ea typeface="+mn-ea"/>
                <a:cs typeface="+mn-cs"/>
              </a:rPr>
              <a:t>Phạm</a:t>
            </a:r>
            <a:r>
              <a:rPr lang="en-US" altLang="ko-KR" sz="1400" b="1" dirty="0">
                <a:solidFill>
                  <a:srgbClr val="000000"/>
                </a:solidFill>
                <a:latin typeface="Times New Roman" pitchFamily="18" charset="0"/>
                <a:ea typeface="+mn-ea"/>
                <a:cs typeface="+mn-cs"/>
              </a:rPr>
              <a:t> </a:t>
            </a:r>
            <a:r>
              <a:rPr lang="en-US" altLang="ko-KR" sz="1400" b="1" dirty="0" err="1">
                <a:solidFill>
                  <a:srgbClr val="000000"/>
                </a:solidFill>
                <a:latin typeface="Times New Roman" pitchFamily="18" charset="0"/>
                <a:ea typeface="+mn-ea"/>
                <a:cs typeface="+mn-cs"/>
              </a:rPr>
              <a:t>Hùng</a:t>
            </a:r>
            <a:r>
              <a:rPr lang="en-US" altLang="ko-KR" sz="1400" b="1" dirty="0">
                <a:solidFill>
                  <a:srgbClr val="000000"/>
                </a:solidFill>
                <a:latin typeface="Times New Roman" pitchFamily="18" charset="0"/>
                <a:ea typeface="+mn-ea"/>
                <a:cs typeface="+mn-cs"/>
              </a:rPr>
              <a:t>, </a:t>
            </a:r>
            <a:r>
              <a:rPr lang="en-US" altLang="ko-KR" sz="1400" b="1" dirty="0" err="1">
                <a:solidFill>
                  <a:srgbClr val="000000"/>
                </a:solidFill>
                <a:latin typeface="Times New Roman" pitchFamily="18" charset="0"/>
                <a:ea typeface="+mn-ea"/>
                <a:cs typeface="+mn-cs"/>
              </a:rPr>
              <a:t>Mễ</a:t>
            </a:r>
            <a:r>
              <a:rPr lang="en-US" altLang="ko-KR" sz="1400" b="1" dirty="0">
                <a:solidFill>
                  <a:srgbClr val="000000"/>
                </a:solidFill>
                <a:latin typeface="Times New Roman" pitchFamily="18" charset="0"/>
                <a:ea typeface="+mn-ea"/>
                <a:cs typeface="+mn-cs"/>
              </a:rPr>
              <a:t> </a:t>
            </a:r>
            <a:r>
              <a:rPr lang="en-US" altLang="ko-KR" sz="1400" b="1" dirty="0" err="1">
                <a:solidFill>
                  <a:srgbClr val="000000"/>
                </a:solidFill>
                <a:latin typeface="Times New Roman" pitchFamily="18" charset="0"/>
                <a:ea typeface="+mn-ea"/>
                <a:cs typeface="+mn-cs"/>
              </a:rPr>
              <a:t>Trì</a:t>
            </a:r>
            <a:r>
              <a:rPr lang="en-US" altLang="ko-KR" sz="1400" b="1" dirty="0">
                <a:solidFill>
                  <a:srgbClr val="000000"/>
                </a:solidFill>
                <a:latin typeface="Times New Roman" pitchFamily="18" charset="0"/>
                <a:ea typeface="+mn-ea"/>
                <a:cs typeface="+mn-cs"/>
              </a:rPr>
              <a:t>, Nam </a:t>
            </a:r>
            <a:r>
              <a:rPr lang="en-US" altLang="ko-KR" sz="1400" b="1" dirty="0" err="1">
                <a:solidFill>
                  <a:srgbClr val="000000"/>
                </a:solidFill>
                <a:latin typeface="Times New Roman" pitchFamily="18" charset="0"/>
                <a:ea typeface="+mn-ea"/>
                <a:cs typeface="+mn-cs"/>
              </a:rPr>
              <a:t>Từ</a:t>
            </a:r>
            <a:r>
              <a:rPr lang="en-US" altLang="ko-KR" sz="1400" b="1" dirty="0">
                <a:solidFill>
                  <a:srgbClr val="000000"/>
                </a:solidFill>
                <a:latin typeface="Times New Roman" pitchFamily="18" charset="0"/>
                <a:ea typeface="+mn-ea"/>
                <a:cs typeface="+mn-cs"/>
              </a:rPr>
              <a:t> </a:t>
            </a:r>
            <a:r>
              <a:rPr lang="en-US" altLang="ko-KR" sz="1400" b="1" dirty="0" err="1">
                <a:solidFill>
                  <a:srgbClr val="000000"/>
                </a:solidFill>
                <a:latin typeface="Times New Roman" pitchFamily="18" charset="0"/>
                <a:ea typeface="+mn-ea"/>
                <a:cs typeface="+mn-cs"/>
              </a:rPr>
              <a:t>Liêm</a:t>
            </a:r>
            <a:endParaRPr lang="en-US" sz="1400" b="1" dirty="0">
              <a:solidFill>
                <a:srgbClr val="000000"/>
              </a:solidFill>
              <a:latin typeface="Times New Roman" pitchFamily="18" charset="0"/>
              <a:ea typeface="+mn-ea"/>
              <a:cs typeface="+mn-cs"/>
            </a:endParaRPr>
          </a:p>
        </p:txBody>
      </p:sp>
      <p:graphicFrame>
        <p:nvGraphicFramePr>
          <p:cNvPr id="7" name="표 6">
            <a:extLst>
              <a:ext uri="{FF2B5EF4-FFF2-40B4-BE49-F238E27FC236}">
                <a16:creationId xmlns:a16="http://schemas.microsoft.com/office/drawing/2014/main" id="{CA667DEC-F98D-45A6-83F1-0F2307F3639A}"/>
              </a:ext>
            </a:extLst>
          </p:cNvPr>
          <p:cNvGraphicFramePr>
            <a:graphicFrameLocks noGrp="1"/>
          </p:cNvGraphicFramePr>
          <p:nvPr>
            <p:extLst>
              <p:ext uri="{D42A27DB-BD31-4B8C-83A1-F6EECF244321}">
                <p14:modId xmlns:p14="http://schemas.microsoft.com/office/powerpoint/2010/main" val="2282223932"/>
              </p:ext>
            </p:extLst>
          </p:nvPr>
        </p:nvGraphicFramePr>
        <p:xfrm>
          <a:off x="380539" y="974426"/>
          <a:ext cx="8382000" cy="3842348"/>
        </p:xfrm>
        <a:graphic>
          <a:graphicData uri="http://schemas.openxmlformats.org/drawingml/2006/table">
            <a:tbl>
              <a:tblPr firstRow="1" firstCol="1" bandRow="1"/>
              <a:tblGrid>
                <a:gridCol w="1060230">
                  <a:extLst>
                    <a:ext uri="{9D8B030D-6E8A-4147-A177-3AD203B41FA5}">
                      <a16:colId xmlns:a16="http://schemas.microsoft.com/office/drawing/2014/main" val="385184775"/>
                    </a:ext>
                  </a:extLst>
                </a:gridCol>
                <a:gridCol w="1682970">
                  <a:extLst>
                    <a:ext uri="{9D8B030D-6E8A-4147-A177-3AD203B41FA5}">
                      <a16:colId xmlns:a16="http://schemas.microsoft.com/office/drawing/2014/main" val="1987718144"/>
                    </a:ext>
                  </a:extLst>
                </a:gridCol>
                <a:gridCol w="1409700">
                  <a:extLst>
                    <a:ext uri="{9D8B030D-6E8A-4147-A177-3AD203B41FA5}">
                      <a16:colId xmlns:a16="http://schemas.microsoft.com/office/drawing/2014/main" val="1701110979"/>
                    </a:ext>
                  </a:extLst>
                </a:gridCol>
                <a:gridCol w="1409700">
                  <a:extLst>
                    <a:ext uri="{9D8B030D-6E8A-4147-A177-3AD203B41FA5}">
                      <a16:colId xmlns:a16="http://schemas.microsoft.com/office/drawing/2014/main" val="2964742883"/>
                    </a:ext>
                  </a:extLst>
                </a:gridCol>
                <a:gridCol w="1409700">
                  <a:extLst>
                    <a:ext uri="{9D8B030D-6E8A-4147-A177-3AD203B41FA5}">
                      <a16:colId xmlns:a16="http://schemas.microsoft.com/office/drawing/2014/main" val="679344801"/>
                    </a:ext>
                  </a:extLst>
                </a:gridCol>
                <a:gridCol w="1409700">
                  <a:extLst>
                    <a:ext uri="{9D8B030D-6E8A-4147-A177-3AD203B41FA5}">
                      <a16:colId xmlns:a16="http://schemas.microsoft.com/office/drawing/2014/main" val="1253518222"/>
                    </a:ext>
                  </a:extLst>
                </a:gridCol>
              </a:tblGrid>
              <a:tr h="531567">
                <a:tc>
                  <a:txBody>
                    <a:bodyPr/>
                    <a:lstStyle/>
                    <a:p>
                      <a:endParaRPr lang="ko-KR" sz="1000" dirty="0">
                        <a:effectLst/>
                        <a:latin typeface="Calibri" panose="020F0502020204030204" pitchFamily="34" charset="0"/>
                        <a:cs typeface="Times New Roman" panose="02020603050405020304" pitchFamily="18" charset="0"/>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Monday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(October </a:t>
                      </a:r>
                      <a:r>
                        <a:rPr lang="en-US" altLang="ko-KR" sz="1200" b="1" dirty="0">
                          <a:effectLst/>
                          <a:latin typeface="Times New Roman" panose="02020603050405020304" pitchFamily="18" charset="0"/>
                          <a:ea typeface="맑은 고딕" panose="020B0503020000020004" pitchFamily="50" charset="-127"/>
                          <a:cs typeface="Times New Roman" panose="02020603050405020304" pitchFamily="18" charset="0"/>
                        </a:rPr>
                        <a:t>07</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 2019)</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Tuesday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October 08, 2019</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Wednesday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October 09, 2019</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Thursday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October 10, 2019</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Friday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October 11, 2019</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41750754"/>
                  </a:ext>
                </a:extLst>
              </a:tr>
              <a:tr h="722497">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AM-1</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altLang="ko-KR" sz="1200" b="1" dirty="0">
                          <a:effectLst/>
                          <a:latin typeface="Times New Roman" panose="02020603050405020304" pitchFamily="18" charset="0"/>
                          <a:ea typeface="맑은 고딕" panose="020B0503020000020004" pitchFamily="50" charset="-127"/>
                          <a:cs typeface="Times New Roman" panose="02020603050405020304" pitchFamily="18" charset="0"/>
                        </a:rPr>
                        <a:t>9</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:00-10:</a:t>
                      </a:r>
                      <a:r>
                        <a:rPr lang="en-US" altLang="ko-KR" sz="1200" b="1" dirty="0">
                          <a:effectLst/>
                          <a:latin typeface="Times New Roman" panose="02020603050405020304" pitchFamily="18" charset="0"/>
                          <a:ea typeface="맑은 고딕" panose="020B0503020000020004" pitchFamily="50" charset="-127"/>
                          <a:cs typeface="Times New Roman" panose="02020603050405020304" pitchFamily="18" charset="0"/>
                        </a:rPr>
                        <a:t>3</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0a</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9448669"/>
                  </a:ext>
                </a:extLst>
              </a:tr>
              <a:tr h="1165436">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AM-2</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1</a:t>
                      </a:r>
                      <a:r>
                        <a:rPr lang="en-US" altLang="ko-KR" sz="1200" b="1" dirty="0">
                          <a:effectLst/>
                          <a:latin typeface="Times New Roman" panose="02020603050405020304" pitchFamily="18" charset="0"/>
                          <a:ea typeface="맑은 고딕" panose="020B0503020000020004" pitchFamily="50" charset="-127"/>
                          <a:cs typeface="Times New Roman" panose="02020603050405020304" pitchFamily="18" charset="0"/>
                        </a:rPr>
                        <a:t>1</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맑은 고딕" panose="020B0503020000020004" pitchFamily="50" charset="-127"/>
                          <a:cs typeface="Times New Roman" panose="02020603050405020304" pitchFamily="18" charset="0"/>
                        </a:rPr>
                        <a:t>0</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0-12:30</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Open Plenary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Roll Call</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Reviewing last meeting </a:t>
                      </a:r>
                      <a:b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b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minutes</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(Introducing participants)</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1" hangingPunct="1">
                        <a:lnSpc>
                          <a:spcPct val="100000"/>
                        </a:lnSpc>
                        <a:spcBef>
                          <a:spcPts val="0"/>
                        </a:spcBef>
                        <a:spcAft>
                          <a:spcPts val="0"/>
                        </a:spcAft>
                        <a:buClrTx/>
                        <a:buSzTx/>
                        <a:buFontTx/>
                        <a:buNone/>
                        <a:tabLst/>
                        <a:defRPr/>
                      </a:pPr>
                      <a:r>
                        <a:rPr lang="en-US" altLang="ko-KR" sz="1200" dirty="0">
                          <a:effectLst/>
                          <a:latin typeface="Times New Roman" panose="02020603050405020304" pitchFamily="18" charset="0"/>
                          <a:ea typeface="+mn-ea"/>
                          <a:cs typeface="Times New Roman" panose="02020603050405020304" pitchFamily="18" charset="0"/>
                        </a:rPr>
                        <a:t>WG Closing Plenary</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4176381"/>
                  </a:ext>
                </a:extLst>
              </a:tr>
              <a:tr h="587733">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PM-1</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1:30 – 3:</a:t>
                      </a:r>
                      <a:r>
                        <a:rPr lang="en-US" altLang="ko-KR" sz="1200" b="1" dirty="0">
                          <a:effectLst/>
                          <a:latin typeface="Times New Roman" panose="02020603050405020304" pitchFamily="18" charset="0"/>
                          <a:ea typeface="맑은 고딕" panose="020B0503020000020004" pitchFamily="50" charset="-127"/>
                          <a:cs typeface="Times New Roman" panose="02020603050405020304" pitchFamily="18" charset="0"/>
                        </a:rPr>
                        <a:t>0</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0p</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맑은 고딕" panose="020B0503020000020004" pitchFamily="50" charset="-127"/>
                          <a:cs typeface="Times New Roman" panose="02020603050405020304" pitchFamily="18" charset="0"/>
                        </a:rPr>
                        <a:t>WG Meeting</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1" hangingPunct="1">
                        <a:lnSpc>
                          <a:spcPct val="100000"/>
                        </a:lnSpc>
                        <a:spcBef>
                          <a:spcPts val="0"/>
                        </a:spcBef>
                        <a:spcAft>
                          <a:spcPts val="0"/>
                        </a:spcAft>
                        <a:buClrTx/>
                        <a:buSzTx/>
                        <a:buFontTx/>
                        <a:buNone/>
                        <a:tabLst/>
                        <a:defRPr/>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880794"/>
                  </a:ext>
                </a:extLst>
              </a:tr>
              <a:tr h="835115">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PM-2</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altLang="ko-KR" sz="1200" b="1" dirty="0">
                          <a:effectLst/>
                          <a:latin typeface="Times New Roman" panose="02020603050405020304" pitchFamily="18" charset="0"/>
                          <a:ea typeface="맑은 고딕" panose="020B0503020000020004" pitchFamily="50" charset="-127"/>
                          <a:cs typeface="Times New Roman" panose="02020603050405020304" pitchFamily="18" charset="0"/>
                        </a:rPr>
                        <a:t>3</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맑은 고딕" panose="020B0503020000020004" pitchFamily="50" charset="-127"/>
                          <a:cs typeface="Times New Roman" panose="02020603050405020304" pitchFamily="18" charset="0"/>
                        </a:rPr>
                        <a:t>3</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0 – </a:t>
                      </a:r>
                      <a:r>
                        <a:rPr lang="en-US" altLang="ko-KR" sz="1200" b="1" dirty="0">
                          <a:effectLst/>
                          <a:latin typeface="Times New Roman" panose="02020603050405020304" pitchFamily="18" charset="0"/>
                          <a:ea typeface="맑은 고딕" panose="020B0503020000020004" pitchFamily="50" charset="-127"/>
                          <a:cs typeface="Times New Roman" panose="02020603050405020304" pitchFamily="18" charset="0"/>
                        </a:rPr>
                        <a:t>5</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:00p</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1" hangingPunct="1">
                        <a:lnSpc>
                          <a:spcPct val="100000"/>
                        </a:lnSpc>
                        <a:spcBef>
                          <a:spcPts val="0"/>
                        </a:spcBef>
                        <a:spcAft>
                          <a:spcPts val="0"/>
                        </a:spcAft>
                        <a:buClrTx/>
                        <a:buSzTx/>
                        <a:buFontTx/>
                        <a:buNone/>
                        <a:tabLst/>
                        <a:defRPr/>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8532933"/>
                  </a:ext>
                </a:extLst>
              </a:tr>
            </a:tbl>
          </a:graphicData>
        </a:graphic>
      </p:graphicFrame>
      <p:sp>
        <p:nvSpPr>
          <p:cNvPr id="8" name="바닥글 개체 틀 1">
            <a:extLst>
              <a:ext uri="{FF2B5EF4-FFF2-40B4-BE49-F238E27FC236}">
                <a16:creationId xmlns:a16="http://schemas.microsoft.com/office/drawing/2014/main" id="{6E19BE5C-5A6C-4575-9D4B-CC888E0C5CE4}"/>
              </a:ext>
            </a:extLst>
          </p:cNvPr>
          <p:cNvSpPr>
            <a:spLocks noGrp="1"/>
          </p:cNvSpPr>
          <p:nvPr>
            <p:ph type="ftr" sz="quarter" idx="11"/>
          </p:nvPr>
        </p:nvSpPr>
        <p:spPr>
          <a:xfrm>
            <a:off x="457200" y="6610350"/>
            <a:ext cx="4038600" cy="247650"/>
          </a:xfrm>
        </p:spPr>
        <p:txBody>
          <a:bodyPr/>
          <a:lstStyle/>
          <a:p>
            <a:pPr>
              <a:defRPr/>
            </a:pPr>
            <a:r>
              <a:rPr lang="en-US"/>
              <a:t>3079-19-0031-00-0000-Session #11 WG Opening Plenary</a:t>
            </a:r>
            <a:endParaRPr lang="en-US" dirty="0"/>
          </a:p>
        </p:txBody>
      </p:sp>
    </p:spTree>
    <p:extLst>
      <p:ext uri="{BB962C8B-B14F-4D97-AF65-F5344CB8AC3E}">
        <p14:creationId xmlns:p14="http://schemas.microsoft.com/office/powerpoint/2010/main" val="3489561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Attendance</a:t>
            </a:r>
          </a:p>
        </p:txBody>
      </p:sp>
      <p:sp>
        <p:nvSpPr>
          <p:cNvPr id="5" name="슬라이드 번호 개체 틀 4"/>
          <p:cNvSpPr>
            <a:spLocks noGrp="1"/>
          </p:cNvSpPr>
          <p:nvPr>
            <p:ph type="sldNum" sz="quarter" idx="12"/>
          </p:nvPr>
        </p:nvSpPr>
        <p:spPr/>
        <p:txBody>
          <a:bodyPr/>
          <a:lstStyle/>
          <a:p>
            <a:pPr>
              <a:defRPr/>
            </a:pPr>
            <a:fld id="{2E8BD8E8-FEBE-4B48-A872-D5E72F1EB77B}" type="slidenum">
              <a:rPr lang="en-US" smtClean="0"/>
              <a:pPr>
                <a:defRPr/>
              </a:pPr>
              <a:t>4</a:t>
            </a:fld>
            <a:endParaRPr lang="en-US">
              <a:latin typeface="Myriad Pro" charset="0"/>
            </a:endParaRPr>
          </a:p>
        </p:txBody>
      </p:sp>
      <p:sp>
        <p:nvSpPr>
          <p:cNvPr id="6" name="직사각형 5"/>
          <p:cNvSpPr/>
          <p:nvPr/>
        </p:nvSpPr>
        <p:spPr>
          <a:xfrm>
            <a:off x="457200" y="990600"/>
            <a:ext cx="8229600" cy="2419124"/>
          </a:xfrm>
          <a:prstGeom prst="rect">
            <a:avLst/>
          </a:prstGeom>
        </p:spPr>
        <p:txBody>
          <a:bodyPr wrap="square">
            <a:spAutoFit/>
          </a:bodyPr>
          <a:lstStyle/>
          <a:p>
            <a:pPr marL="342900" lvl="0" indent="-342900" eaLnBrk="0" hangingPunct="0">
              <a:lnSpc>
                <a:spcPct val="130000"/>
              </a:lnSpc>
              <a:spcBef>
                <a:spcPct val="20000"/>
              </a:spcBef>
              <a:buFontTx/>
              <a:buChar char="•"/>
              <a:defRPr/>
            </a:pPr>
            <a:r>
              <a:rPr lang="en-US" altLang="ko-KR" sz="2400" kern="0" dirty="0">
                <a:solidFill>
                  <a:srgbClr val="000000"/>
                </a:solidFill>
                <a:latin typeface="Times New Roman"/>
                <a:ea typeface="+mn-ea"/>
                <a:cs typeface="+mn-cs"/>
              </a:rPr>
              <a:t>Electronic Attendance ONLY</a:t>
            </a:r>
          </a:p>
          <a:p>
            <a:pPr marL="342900" lvl="0" indent="-342900" eaLnBrk="0" hangingPunct="0">
              <a:lnSpc>
                <a:spcPct val="130000"/>
              </a:lnSpc>
              <a:spcBef>
                <a:spcPct val="20000"/>
              </a:spcBef>
              <a:buFontTx/>
              <a:buChar char="•"/>
              <a:defRPr/>
            </a:pPr>
            <a:r>
              <a:rPr lang="en-US" altLang="ko-KR" sz="2400" kern="0" dirty="0">
                <a:solidFill>
                  <a:srgbClr val="000000"/>
                </a:solidFill>
                <a:latin typeface="Times New Roman"/>
                <a:ea typeface="+mn-ea"/>
                <a:cs typeface="+mn-cs"/>
              </a:rPr>
              <a:t>Electronic Attendance</a:t>
            </a:r>
          </a:p>
          <a:p>
            <a:pPr marL="742950" lvl="1" indent="-285750" eaLnBrk="0" hangingPunct="0">
              <a:lnSpc>
                <a:spcPct val="130000"/>
              </a:lnSpc>
              <a:spcBef>
                <a:spcPct val="20000"/>
              </a:spcBef>
              <a:buFontTx/>
              <a:buChar char="–"/>
              <a:defRPr/>
            </a:pPr>
            <a:r>
              <a:rPr lang="en-US" altLang="ja-JP" sz="2000" kern="0" dirty="0">
                <a:solidFill>
                  <a:srgbClr val="000000"/>
                </a:solidFill>
                <a:latin typeface="Times New Roman"/>
                <a:ea typeface="ＭＳ Ｐゴシック" charset="-128"/>
              </a:rPr>
              <a:t>IMAT System </a:t>
            </a:r>
            <a:r>
              <a:rPr lang="en-US" altLang="ja-JP" sz="1600" kern="0" dirty="0">
                <a:solidFill>
                  <a:srgbClr val="000000"/>
                </a:solidFill>
                <a:latin typeface="Times New Roman"/>
                <a:ea typeface="ＭＳ Ｐゴシック" charset="-128"/>
              </a:rPr>
              <a:t>  </a:t>
            </a:r>
          </a:p>
          <a:p>
            <a:pPr marL="1085850" lvl="2" indent="-228600" eaLnBrk="0" hangingPunct="0">
              <a:lnSpc>
                <a:spcPct val="130000"/>
              </a:lnSpc>
              <a:spcBef>
                <a:spcPct val="20000"/>
              </a:spcBef>
              <a:buFontTx/>
              <a:buChar char="•"/>
              <a:defRPr/>
            </a:pPr>
            <a:r>
              <a:rPr lang="en-US" altLang="ja-JP" sz="1600" b="1" kern="0" dirty="0">
                <a:solidFill>
                  <a:srgbClr val="000000"/>
                </a:solidFill>
                <a:latin typeface="Times New Roman"/>
                <a:ea typeface="ＭＳ Ｐゴシック" charset="-128"/>
              </a:rPr>
              <a:t>https://imat.ieee.org/3079/</a:t>
            </a:r>
          </a:p>
          <a:p>
            <a:pPr marL="742950" lvl="1" indent="-285750" eaLnBrk="0" hangingPunct="0">
              <a:lnSpc>
                <a:spcPct val="130000"/>
              </a:lnSpc>
              <a:spcBef>
                <a:spcPct val="20000"/>
              </a:spcBef>
              <a:buFontTx/>
              <a:buChar char="–"/>
              <a:defRPr/>
            </a:pPr>
            <a:r>
              <a:rPr lang="en-US" altLang="ko-KR" sz="2000" kern="0" dirty="0">
                <a:solidFill>
                  <a:srgbClr val="000000"/>
                </a:solidFill>
                <a:latin typeface="Arial" charset="0"/>
              </a:rPr>
              <a:t>Mark attendance during every session </a:t>
            </a:r>
          </a:p>
        </p:txBody>
      </p:sp>
      <p:sp>
        <p:nvSpPr>
          <p:cNvPr id="7" name="바닥글 개체 틀 1">
            <a:extLst>
              <a:ext uri="{FF2B5EF4-FFF2-40B4-BE49-F238E27FC236}">
                <a16:creationId xmlns:a16="http://schemas.microsoft.com/office/drawing/2014/main" id="{EC573D45-56B7-44D7-B9CD-F458236094A4}"/>
              </a:ext>
            </a:extLst>
          </p:cNvPr>
          <p:cNvSpPr>
            <a:spLocks noGrp="1"/>
          </p:cNvSpPr>
          <p:nvPr>
            <p:ph type="ftr" sz="quarter" idx="11"/>
          </p:nvPr>
        </p:nvSpPr>
        <p:spPr>
          <a:xfrm>
            <a:off x="457200" y="6610350"/>
            <a:ext cx="4038600" cy="247650"/>
          </a:xfrm>
        </p:spPr>
        <p:txBody>
          <a:bodyPr/>
          <a:lstStyle/>
          <a:p>
            <a:pPr>
              <a:defRPr/>
            </a:pPr>
            <a:r>
              <a:rPr lang="en-US"/>
              <a:t>3079-19-0031-00-0000-Session #11 WG Opening Plenary</a:t>
            </a:r>
            <a:endParaRPr lang="en-US" dirty="0"/>
          </a:p>
        </p:txBody>
      </p:sp>
      <p:pic>
        <p:nvPicPr>
          <p:cNvPr id="10" name="그림 9">
            <a:extLst>
              <a:ext uri="{FF2B5EF4-FFF2-40B4-BE49-F238E27FC236}">
                <a16:creationId xmlns:a16="http://schemas.microsoft.com/office/drawing/2014/main" id="{7F6BB900-E5AA-4CE1-82A5-86DE5289F75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2700" y="3352800"/>
            <a:ext cx="4038600" cy="2787118"/>
          </a:xfrm>
          <a:prstGeom prst="rect">
            <a:avLst/>
          </a:prstGeom>
          <a:ln>
            <a:solidFill>
              <a:schemeClr val="tx1"/>
            </a:solidFill>
          </a:ln>
        </p:spPr>
      </p:pic>
    </p:spTree>
    <p:extLst>
      <p:ext uri="{BB962C8B-B14F-4D97-AF65-F5344CB8AC3E}">
        <p14:creationId xmlns:p14="http://schemas.microsoft.com/office/powerpoint/2010/main" val="1926234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Attendance</a:t>
            </a:r>
          </a:p>
        </p:txBody>
      </p:sp>
      <p:sp>
        <p:nvSpPr>
          <p:cNvPr id="5" name="슬라이드 번호 개체 틀 4"/>
          <p:cNvSpPr>
            <a:spLocks noGrp="1"/>
          </p:cNvSpPr>
          <p:nvPr>
            <p:ph type="sldNum" sz="quarter" idx="12"/>
          </p:nvPr>
        </p:nvSpPr>
        <p:spPr/>
        <p:txBody>
          <a:bodyPr/>
          <a:lstStyle/>
          <a:p>
            <a:pPr>
              <a:defRPr/>
            </a:pPr>
            <a:fld id="{2E8BD8E8-FEBE-4B48-A872-D5E72F1EB77B}" type="slidenum">
              <a:rPr lang="en-US" smtClean="0"/>
              <a:pPr>
                <a:defRPr/>
              </a:pPr>
              <a:t>5</a:t>
            </a:fld>
            <a:endParaRPr lang="en-US">
              <a:latin typeface="Myriad Pro" charset="0"/>
            </a:endParaRPr>
          </a:p>
        </p:txBody>
      </p:sp>
      <p:sp>
        <p:nvSpPr>
          <p:cNvPr id="6" name="직사각형 5"/>
          <p:cNvSpPr/>
          <p:nvPr/>
        </p:nvSpPr>
        <p:spPr>
          <a:xfrm>
            <a:off x="228600" y="914400"/>
            <a:ext cx="8610600" cy="1795363"/>
          </a:xfrm>
          <a:prstGeom prst="rect">
            <a:avLst/>
          </a:prstGeom>
        </p:spPr>
        <p:txBody>
          <a:bodyPr wrap="square">
            <a:spAutoFit/>
          </a:bodyPr>
          <a:lstStyle/>
          <a:p>
            <a:pPr marL="342900" lvl="0" indent="-342900" eaLnBrk="0" hangingPunct="0">
              <a:lnSpc>
                <a:spcPct val="130000"/>
              </a:lnSpc>
              <a:spcBef>
                <a:spcPct val="20000"/>
              </a:spcBef>
              <a:buFontTx/>
              <a:buChar char="•"/>
              <a:defRPr/>
            </a:pPr>
            <a:r>
              <a:rPr lang="en-US" altLang="ko-KR" sz="2000" kern="0" dirty="0">
                <a:solidFill>
                  <a:srgbClr val="000000"/>
                </a:solidFill>
                <a:latin typeface="Times New Roman" panose="02020603050405020304" pitchFamily="18" charset="0"/>
                <a:ea typeface="+mn-ea"/>
                <a:cs typeface="Times New Roman" panose="02020603050405020304" pitchFamily="18" charset="0"/>
              </a:rPr>
              <a:t>Total number of IEEE 3079 WG sessions: 12</a:t>
            </a:r>
          </a:p>
          <a:p>
            <a:pPr marL="342900" lvl="0" indent="-342900" eaLnBrk="0" hangingPunct="0">
              <a:lnSpc>
                <a:spcPct val="130000"/>
              </a:lnSpc>
              <a:spcBef>
                <a:spcPct val="20000"/>
              </a:spcBef>
              <a:buFontTx/>
              <a:buChar char="•"/>
              <a:defRPr/>
            </a:pPr>
            <a:r>
              <a:rPr lang="en-US" altLang="ko-KR" sz="2000" kern="0" dirty="0">
                <a:solidFill>
                  <a:srgbClr val="000000"/>
                </a:solidFill>
                <a:latin typeface="Times New Roman" panose="02020603050405020304" pitchFamily="18" charset="0"/>
                <a:ea typeface="+mn-ea"/>
                <a:cs typeface="Times New Roman" panose="02020603050405020304" pitchFamily="18" charset="0"/>
              </a:rPr>
              <a:t>06 sessions for 50% attendance to be counted towards WG voting membership</a:t>
            </a:r>
          </a:p>
          <a:p>
            <a:pPr marL="342900" lvl="0" indent="-342900" eaLnBrk="0" hangingPunct="0">
              <a:lnSpc>
                <a:spcPct val="130000"/>
              </a:lnSpc>
              <a:spcBef>
                <a:spcPct val="20000"/>
              </a:spcBef>
              <a:buFontTx/>
              <a:buChar char="•"/>
              <a:defRPr/>
            </a:pPr>
            <a:r>
              <a:rPr lang="en-US" altLang="ko-KR" sz="2000" kern="0" dirty="0">
                <a:solidFill>
                  <a:srgbClr val="000000"/>
                </a:solidFill>
                <a:latin typeface="Times New Roman" panose="02020603050405020304" pitchFamily="18" charset="0"/>
                <a:ea typeface="+mn-ea"/>
                <a:cs typeface="Times New Roman" panose="02020603050405020304" pitchFamily="18" charset="0"/>
              </a:rPr>
              <a:t>All attendance records are reported on the meeting minutes </a:t>
            </a:r>
          </a:p>
          <a:p>
            <a:pPr marL="742950" lvl="1" indent="-285750" eaLnBrk="0" hangingPunct="0">
              <a:lnSpc>
                <a:spcPct val="130000"/>
              </a:lnSpc>
              <a:spcBef>
                <a:spcPct val="20000"/>
              </a:spcBef>
              <a:buFontTx/>
              <a:buChar char="–"/>
              <a:defRPr/>
            </a:pPr>
            <a:r>
              <a:rPr lang="en-US" altLang="ko-KR" kern="0" dirty="0">
                <a:solidFill>
                  <a:srgbClr val="000000"/>
                </a:solidFill>
                <a:latin typeface="Times New Roman" panose="02020603050405020304" pitchFamily="18" charset="0"/>
                <a:cs typeface="Times New Roman" panose="02020603050405020304" pitchFamily="18" charset="0"/>
              </a:rPr>
              <a:t>Please check the attendance records for any errors</a:t>
            </a:r>
          </a:p>
        </p:txBody>
      </p:sp>
      <p:sp>
        <p:nvSpPr>
          <p:cNvPr id="8" name="바닥글 개체 틀 1">
            <a:extLst>
              <a:ext uri="{FF2B5EF4-FFF2-40B4-BE49-F238E27FC236}">
                <a16:creationId xmlns:a16="http://schemas.microsoft.com/office/drawing/2014/main" id="{AD1F9374-9B59-4EC9-9555-2A6BFE2E18F2}"/>
              </a:ext>
            </a:extLst>
          </p:cNvPr>
          <p:cNvSpPr>
            <a:spLocks noGrp="1"/>
          </p:cNvSpPr>
          <p:nvPr>
            <p:ph type="ftr" sz="quarter" idx="11"/>
          </p:nvPr>
        </p:nvSpPr>
        <p:spPr>
          <a:xfrm>
            <a:off x="457200" y="6610350"/>
            <a:ext cx="4038600" cy="247650"/>
          </a:xfrm>
        </p:spPr>
        <p:txBody>
          <a:bodyPr/>
          <a:lstStyle/>
          <a:p>
            <a:pPr>
              <a:defRPr/>
            </a:pPr>
            <a:r>
              <a:rPr lang="en-US"/>
              <a:t>3079-19-0031-00-0000-Session #11 WG Opening Plenary</a:t>
            </a:r>
            <a:endParaRPr lang="en-US" dirty="0"/>
          </a:p>
        </p:txBody>
      </p:sp>
      <p:pic>
        <p:nvPicPr>
          <p:cNvPr id="9" name="그림 8">
            <a:extLst>
              <a:ext uri="{FF2B5EF4-FFF2-40B4-BE49-F238E27FC236}">
                <a16:creationId xmlns:a16="http://schemas.microsoft.com/office/drawing/2014/main" id="{D20B9B39-8AB6-4EC6-ABC1-DB0BD1D03F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33600" y="3124200"/>
            <a:ext cx="4876800" cy="2683995"/>
          </a:xfrm>
          <a:prstGeom prst="rect">
            <a:avLst/>
          </a:prstGeom>
          <a:ln>
            <a:solidFill>
              <a:schemeClr val="tx1"/>
            </a:solidFill>
          </a:ln>
        </p:spPr>
      </p:pic>
    </p:spTree>
    <p:extLst>
      <p:ext uri="{BB962C8B-B14F-4D97-AF65-F5344CB8AC3E}">
        <p14:creationId xmlns:p14="http://schemas.microsoft.com/office/powerpoint/2010/main" val="350248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85800"/>
            <a:ext cx="7772400" cy="609600"/>
          </a:xfrm>
        </p:spPr>
        <p:txBody>
          <a:bodyPr/>
          <a:lstStyle/>
          <a:p>
            <a:r>
              <a:rPr lang="en-US" dirty="0">
                <a:latin typeface="Arial" charset="0"/>
              </a:rPr>
              <a:t>Voting Membership</a:t>
            </a:r>
          </a:p>
        </p:txBody>
      </p:sp>
      <p:sp>
        <p:nvSpPr>
          <p:cNvPr id="21510" name="Rectangle 3"/>
          <p:cNvSpPr>
            <a:spLocks noGrp="1" noChangeArrowheads="1"/>
          </p:cNvSpPr>
          <p:nvPr>
            <p:ph type="body" idx="1"/>
          </p:nvPr>
        </p:nvSpPr>
        <p:spPr>
          <a:xfrm>
            <a:off x="685800" y="1524000"/>
            <a:ext cx="8343900" cy="4495800"/>
          </a:xfrm>
        </p:spPr>
        <p:txBody>
          <a:bodyPr wrap="square"/>
          <a:lstStyle/>
          <a:p>
            <a:pPr algn="just">
              <a:lnSpc>
                <a:spcPct val="90000"/>
              </a:lnSpc>
            </a:pPr>
            <a:r>
              <a:rPr lang="en-US" sz="2800" dirty="0">
                <a:latin typeface="Times New Roman" panose="02020603050405020304" pitchFamily="18" charset="0"/>
                <a:cs typeface="Times New Roman" panose="02020603050405020304" pitchFamily="18" charset="0"/>
              </a:rPr>
              <a:t>3079 Voting Membership described in</a:t>
            </a:r>
          </a:p>
          <a:p>
            <a:pPr lvl="1" algn="just">
              <a:lnSpc>
                <a:spcPct val="90000"/>
              </a:lnSpc>
            </a:pPr>
            <a:r>
              <a:rPr lang="en-US" sz="2400" dirty="0">
                <a:latin typeface="Times New Roman" panose="02020603050405020304" pitchFamily="18" charset="0"/>
                <a:cs typeface="Times New Roman" panose="02020603050405020304" pitchFamily="18" charset="0"/>
              </a:rPr>
              <a:t>DCN#: 3-17-0046-00-0000</a:t>
            </a:r>
          </a:p>
          <a:p>
            <a:pPr algn="just">
              <a:lnSpc>
                <a:spcPct val="90000"/>
              </a:lnSpc>
            </a:pPr>
            <a:r>
              <a:rPr lang="en-US" sz="2800" dirty="0">
                <a:latin typeface="Times New Roman" panose="02020603050405020304" pitchFamily="18" charset="0"/>
                <a:cs typeface="Times New Roman" panose="02020603050405020304" pitchFamily="18" charset="0"/>
              </a:rPr>
              <a:t>Maintenance of Voting Membership</a:t>
            </a:r>
          </a:p>
          <a:p>
            <a:pPr lvl="1" algn="just">
              <a:lnSpc>
                <a:spcPct val="90000"/>
              </a:lnSpc>
            </a:pPr>
            <a:r>
              <a:rPr lang="en-US" sz="2400" dirty="0">
                <a:latin typeface="Times New Roman" panose="02020603050405020304" pitchFamily="18" charset="0"/>
                <a:cs typeface="Times New Roman" panose="02020603050405020304" pitchFamily="18" charset="0"/>
              </a:rPr>
              <a:t>Two Plenary sessions out of four consecutive Plenary sessions on a moving window basis</a:t>
            </a:r>
          </a:p>
          <a:p>
            <a:pPr algn="just">
              <a:lnSpc>
                <a:spcPct val="90000"/>
              </a:lnSpc>
            </a:pPr>
            <a:r>
              <a:rPr lang="en-US" sz="2800" dirty="0">
                <a:latin typeface="Times New Roman" panose="02020603050405020304" pitchFamily="18" charset="0"/>
                <a:cs typeface="Times New Roman" panose="02020603050405020304" pitchFamily="18" charset="0"/>
              </a:rPr>
              <a:t>WG Letter Ballots</a:t>
            </a:r>
          </a:p>
          <a:p>
            <a:pPr lvl="1" algn="just">
              <a:lnSpc>
                <a:spcPct val="90000"/>
              </a:lnSpc>
            </a:pPr>
            <a:r>
              <a:rPr lang="en-US" sz="2400" dirty="0">
                <a:latin typeface="Times New Roman" panose="02020603050405020304" pitchFamily="18" charset="0"/>
                <a:cs typeface="Times New Roman" panose="02020603050405020304" pitchFamily="18" charset="0"/>
              </a:rPr>
              <a:t>WG members are expected to vote on WG LBs</a:t>
            </a:r>
          </a:p>
          <a:p>
            <a:pPr lvl="1" algn="just">
              <a:lnSpc>
                <a:spcPct val="90000"/>
              </a:lnSpc>
            </a:pPr>
            <a:r>
              <a:rPr lang="en-US" sz="2400" dirty="0">
                <a:latin typeface="Times New Roman" panose="02020603050405020304" pitchFamily="18" charset="0"/>
                <a:cs typeface="Times New Roman" panose="02020603050405020304" pitchFamily="18" charset="0"/>
              </a:rPr>
              <a:t>Failure to vote on 2 out of last 3 WG LBs could result </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in loss of voting rights</a:t>
            </a:r>
            <a:endParaRPr lang="en-US" sz="2400" b="1" dirty="0">
              <a:latin typeface="Times New Roman" panose="02020603050405020304" pitchFamily="18" charset="0"/>
              <a:cs typeface="Times New Roman" panose="02020603050405020304" pitchFamily="18" charset="0"/>
            </a:endParaRPr>
          </a:p>
        </p:txBody>
      </p:sp>
      <p:sp>
        <p:nvSpPr>
          <p:cNvPr id="3" name="슬라이드 번호 개체 틀 2">
            <a:extLst>
              <a:ext uri="{FF2B5EF4-FFF2-40B4-BE49-F238E27FC236}">
                <a16:creationId xmlns:a16="http://schemas.microsoft.com/office/drawing/2014/main" id="{D102F57F-54BD-43D5-8003-64AE37DA80E0}"/>
              </a:ext>
            </a:extLst>
          </p:cNvPr>
          <p:cNvSpPr>
            <a:spLocks noGrp="1"/>
          </p:cNvSpPr>
          <p:nvPr>
            <p:ph type="sldNum" sz="quarter" idx="12"/>
          </p:nvPr>
        </p:nvSpPr>
        <p:spPr/>
        <p:txBody>
          <a:bodyPr/>
          <a:lstStyle/>
          <a:p>
            <a:pPr>
              <a:defRPr/>
            </a:pPr>
            <a:fld id="{2E8BD8E8-FEBE-4B48-A872-D5E72F1EB77B}" type="slidenum">
              <a:rPr lang="en-US" smtClean="0"/>
              <a:pPr>
                <a:defRPr/>
              </a:pPr>
              <a:t>6</a:t>
            </a:fld>
            <a:endParaRPr lang="en-US">
              <a:latin typeface="Myriad Pro" charset="0"/>
            </a:endParaRPr>
          </a:p>
        </p:txBody>
      </p:sp>
      <p:sp>
        <p:nvSpPr>
          <p:cNvPr id="6" name="바닥글 개체 틀 1">
            <a:extLst>
              <a:ext uri="{FF2B5EF4-FFF2-40B4-BE49-F238E27FC236}">
                <a16:creationId xmlns:a16="http://schemas.microsoft.com/office/drawing/2014/main" id="{10845B46-1010-43DE-BDEE-3AD421796CCC}"/>
              </a:ext>
            </a:extLst>
          </p:cNvPr>
          <p:cNvSpPr>
            <a:spLocks noGrp="1"/>
          </p:cNvSpPr>
          <p:nvPr>
            <p:ph type="ftr" sz="quarter" idx="11"/>
          </p:nvPr>
        </p:nvSpPr>
        <p:spPr>
          <a:xfrm>
            <a:off x="457200" y="6610350"/>
            <a:ext cx="4038600" cy="247650"/>
          </a:xfrm>
        </p:spPr>
        <p:txBody>
          <a:bodyPr/>
          <a:lstStyle/>
          <a:p>
            <a:pPr>
              <a:defRPr/>
            </a:pPr>
            <a:r>
              <a:rPr lang="en-US"/>
              <a:t>3079-19-0031-00-0000-Session #11 WG Opening Plenary</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F0A4D9B-9F30-41AB-A658-FFC3E6003656}"/>
              </a:ext>
            </a:extLst>
          </p:cNvPr>
          <p:cNvSpPr>
            <a:spLocks noGrp="1"/>
          </p:cNvSpPr>
          <p:nvPr>
            <p:ph type="title"/>
          </p:nvPr>
        </p:nvSpPr>
        <p:spPr/>
        <p:txBody>
          <a:bodyPr/>
          <a:lstStyle/>
          <a:p>
            <a:r>
              <a:rPr lang="en-US" altLang="ko-KR" dirty="0">
                <a:latin typeface="Arial" charset="0"/>
              </a:rPr>
              <a:t>Miscellaneous Meeting Logistics</a:t>
            </a:r>
            <a:endParaRPr lang="ko-KR" altLang="en-US" dirty="0"/>
          </a:p>
        </p:txBody>
      </p:sp>
      <p:sp>
        <p:nvSpPr>
          <p:cNvPr id="4" name="슬라이드 번호 개체 틀 3">
            <a:extLst>
              <a:ext uri="{FF2B5EF4-FFF2-40B4-BE49-F238E27FC236}">
                <a16:creationId xmlns:a16="http://schemas.microsoft.com/office/drawing/2014/main" id="{35CB0940-D8CA-4C79-83DD-A230FC0205EF}"/>
              </a:ext>
            </a:extLst>
          </p:cNvPr>
          <p:cNvSpPr>
            <a:spLocks noGrp="1"/>
          </p:cNvSpPr>
          <p:nvPr>
            <p:ph type="sldNum" sz="quarter" idx="12"/>
          </p:nvPr>
        </p:nvSpPr>
        <p:spPr/>
        <p:txBody>
          <a:bodyPr/>
          <a:lstStyle/>
          <a:p>
            <a:pPr>
              <a:defRPr/>
            </a:pPr>
            <a:fld id="{2E8BD8E8-FEBE-4B48-A872-D5E72F1EB77B}" type="slidenum">
              <a:rPr lang="en-US" smtClean="0"/>
              <a:pPr>
                <a:defRPr/>
              </a:pPr>
              <a:t>7</a:t>
            </a:fld>
            <a:endParaRPr lang="en-US">
              <a:latin typeface="Myriad Pro" charset="0"/>
            </a:endParaRPr>
          </a:p>
        </p:txBody>
      </p:sp>
      <p:sp>
        <p:nvSpPr>
          <p:cNvPr id="6" name="Rectangle 3">
            <a:extLst>
              <a:ext uri="{FF2B5EF4-FFF2-40B4-BE49-F238E27FC236}">
                <a16:creationId xmlns:a16="http://schemas.microsoft.com/office/drawing/2014/main" id="{4E5C7193-5AA4-4E6B-85CD-0EDFF4BEAD45}"/>
              </a:ext>
            </a:extLst>
          </p:cNvPr>
          <p:cNvSpPr txBox="1">
            <a:spLocks noChangeArrowheads="1"/>
          </p:cNvSpPr>
          <p:nvPr/>
        </p:nvSpPr>
        <p:spPr bwMode="auto">
          <a:xfrm>
            <a:off x="457200" y="800100"/>
            <a:ext cx="8229600" cy="40767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a:lnSpc>
                <a:spcPct val="150000"/>
              </a:lnSpc>
            </a:pPr>
            <a:r>
              <a:rPr lang="en-US" sz="2000" kern="0" dirty="0">
                <a:latin typeface="Times New Roman" panose="02020603050405020304" pitchFamily="18" charset="0"/>
                <a:cs typeface="Times New Roman" panose="02020603050405020304" pitchFamily="18" charset="0"/>
              </a:rPr>
              <a:t>WG Documents: </a:t>
            </a:r>
            <a:r>
              <a:rPr lang="en-US" sz="2000" kern="0" dirty="0">
                <a:latin typeface="Times New Roman" panose="02020603050405020304" pitchFamily="18" charset="0"/>
                <a:cs typeface="Times New Roman" panose="02020603050405020304" pitchFamily="18" charset="0"/>
                <a:hlinkClick r:id="rId2"/>
              </a:rPr>
              <a:t>https://mentor.ieee.org/3079/documents</a:t>
            </a:r>
            <a:endParaRPr lang="en-US" sz="2000" kern="0" dirty="0">
              <a:latin typeface="Times New Roman" panose="02020603050405020304" pitchFamily="18" charset="0"/>
              <a:cs typeface="Times New Roman" panose="02020603050405020304" pitchFamily="18" charset="0"/>
            </a:endParaRPr>
          </a:p>
          <a:p>
            <a:pPr>
              <a:lnSpc>
                <a:spcPct val="150000"/>
              </a:lnSpc>
            </a:pPr>
            <a:r>
              <a:rPr lang="en-US" altLang="ko-KR" sz="2000" kern="0" dirty="0">
                <a:latin typeface="Times New Roman" panose="02020603050405020304" pitchFamily="18" charset="0"/>
                <a:cs typeface="Times New Roman" panose="02020603050405020304" pitchFamily="18" charset="0"/>
              </a:rPr>
              <a:t>Standard Draft Documents: </a:t>
            </a:r>
            <a:r>
              <a:rPr lang="en-US" altLang="ko-KR" sz="2000" kern="0" dirty="0">
                <a:latin typeface="Times New Roman" panose="02020603050405020304" pitchFamily="18" charset="0"/>
                <a:cs typeface="Times New Roman" panose="02020603050405020304" pitchFamily="18" charset="0"/>
                <a:hlinkClick r:id="rId3"/>
              </a:rPr>
              <a:t>https://ieee-sa.imeetcentral.com/3079/</a:t>
            </a:r>
            <a:endParaRPr lang="en-US" altLang="ko-KR" sz="2000" kern="0" dirty="0">
              <a:latin typeface="Times New Roman" panose="02020603050405020304" pitchFamily="18" charset="0"/>
              <a:cs typeface="Times New Roman" panose="02020603050405020304" pitchFamily="18" charset="0"/>
            </a:endParaRPr>
          </a:p>
          <a:p>
            <a:pPr>
              <a:lnSpc>
                <a:spcPct val="150000"/>
              </a:lnSpc>
            </a:pPr>
            <a:r>
              <a:rPr lang="en-US" altLang="ko-KR" sz="2000" kern="0" dirty="0">
                <a:latin typeface="Times New Roman" panose="02020603050405020304" pitchFamily="18" charset="0"/>
                <a:cs typeface="Times New Roman" panose="02020603050405020304" pitchFamily="18" charset="0"/>
              </a:rPr>
              <a:t>Food and Beverages:</a:t>
            </a:r>
          </a:p>
          <a:p>
            <a:pPr lvl="1">
              <a:lnSpc>
                <a:spcPct val="150000"/>
              </a:lnSpc>
            </a:pPr>
            <a:r>
              <a:rPr lang="en-US" altLang="ko-KR" sz="1800" kern="0" dirty="0">
                <a:latin typeface="Times New Roman" panose="02020603050405020304" pitchFamily="18" charset="0"/>
                <a:cs typeface="Times New Roman" panose="02020603050405020304" pitchFamily="18" charset="0"/>
              </a:rPr>
              <a:t>Lunch Time: 12:30PM –1:30PM</a:t>
            </a:r>
          </a:p>
          <a:p>
            <a:pPr lvl="1">
              <a:lnSpc>
                <a:spcPct val="150000"/>
              </a:lnSpc>
            </a:pPr>
            <a:r>
              <a:rPr lang="en-US" altLang="ko-KR" sz="1800" kern="0" dirty="0">
                <a:latin typeface="Times New Roman" panose="02020603050405020304" pitchFamily="18" charset="0"/>
                <a:cs typeface="Times New Roman" panose="02020603050405020304" pitchFamily="18" charset="0"/>
              </a:rPr>
              <a:t>Morning Coffee break: 10:30AM-11:00AM</a:t>
            </a:r>
          </a:p>
          <a:p>
            <a:pPr lvl="1">
              <a:lnSpc>
                <a:spcPct val="150000"/>
              </a:lnSpc>
            </a:pPr>
            <a:r>
              <a:rPr lang="en-US" altLang="ko-KR" sz="1800" kern="0" dirty="0">
                <a:latin typeface="Times New Roman" panose="02020603050405020304" pitchFamily="18" charset="0"/>
                <a:cs typeface="Times New Roman" panose="02020603050405020304" pitchFamily="18" charset="0"/>
              </a:rPr>
              <a:t>Afternoon Coffee break: 3:00PM-3:30PM</a:t>
            </a:r>
          </a:p>
        </p:txBody>
      </p:sp>
      <p:sp>
        <p:nvSpPr>
          <p:cNvPr id="7" name="바닥글 개체 틀 1">
            <a:extLst>
              <a:ext uri="{FF2B5EF4-FFF2-40B4-BE49-F238E27FC236}">
                <a16:creationId xmlns:a16="http://schemas.microsoft.com/office/drawing/2014/main" id="{87308EA3-DC7D-4226-A246-31393C944C25}"/>
              </a:ext>
            </a:extLst>
          </p:cNvPr>
          <p:cNvSpPr>
            <a:spLocks noGrp="1"/>
          </p:cNvSpPr>
          <p:nvPr>
            <p:ph type="ftr" sz="quarter" idx="11"/>
          </p:nvPr>
        </p:nvSpPr>
        <p:spPr>
          <a:xfrm>
            <a:off x="457200" y="6610350"/>
            <a:ext cx="4038600" cy="247650"/>
          </a:xfrm>
        </p:spPr>
        <p:txBody>
          <a:bodyPr/>
          <a:lstStyle/>
          <a:p>
            <a:pPr>
              <a:defRPr/>
            </a:pPr>
            <a:r>
              <a:rPr lang="en-US"/>
              <a:t>3079-19-0031-00-0000-Session #11 WG Opening Plenary</a:t>
            </a:r>
            <a:endParaRPr lang="en-US" dirty="0"/>
          </a:p>
        </p:txBody>
      </p:sp>
    </p:spTree>
    <p:extLst>
      <p:ext uri="{BB962C8B-B14F-4D97-AF65-F5344CB8AC3E}">
        <p14:creationId xmlns:p14="http://schemas.microsoft.com/office/powerpoint/2010/main" val="2911839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ko-KR" dirty="0"/>
              <a:t>Registration and Media Recording</a:t>
            </a:r>
            <a:endParaRPr lang="ko-KR" altLang="en-US" dirty="0"/>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8</a:t>
            </a:fld>
            <a:endParaRPr lang="en-US">
              <a:latin typeface="Myriad Pro" charset="0"/>
            </a:endParaRPr>
          </a:p>
        </p:txBody>
      </p:sp>
      <p:sp>
        <p:nvSpPr>
          <p:cNvPr id="5" name="직사각형 4"/>
          <p:cNvSpPr/>
          <p:nvPr/>
        </p:nvSpPr>
        <p:spPr>
          <a:xfrm>
            <a:off x="457200" y="889844"/>
            <a:ext cx="8229600" cy="4401205"/>
          </a:xfrm>
          <a:prstGeom prst="rect">
            <a:avLst/>
          </a:prstGeom>
        </p:spPr>
        <p:txBody>
          <a:bodyPr wrap="square">
            <a:spAutoFit/>
          </a:bodyPr>
          <a:lstStyle/>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Each Attendee must provide contact information and pay conference fee</a:t>
            </a:r>
          </a:p>
          <a:p>
            <a:pPr marL="342900" lvl="0" indent="-342900" eaLnBrk="0" hangingPunct="0">
              <a:spcBef>
                <a:spcPct val="20000"/>
              </a:spcBef>
              <a:buFontTx/>
              <a:buChar char="•"/>
            </a:pPr>
            <a:r>
              <a:rPr lang="en-US" altLang="ko-KR" sz="2400" kern="0" dirty="0">
                <a:solidFill>
                  <a:srgbClr val="3333CC"/>
                </a:solidFill>
                <a:latin typeface="Times New Roman" panose="02020603050405020304" pitchFamily="18" charset="0"/>
                <a:ea typeface="+mn-ea"/>
                <a:cs typeface="Times New Roman" panose="02020603050405020304" pitchFamily="18" charset="0"/>
              </a:rPr>
              <a:t>Conference fee</a:t>
            </a:r>
            <a:r>
              <a:rPr lang="en-US" altLang="ko-KR" sz="2400" kern="0" dirty="0">
                <a:solidFill>
                  <a:srgbClr val="000000"/>
                </a:solidFill>
                <a:latin typeface="Times New Roman" panose="02020603050405020304" pitchFamily="18" charset="0"/>
                <a:ea typeface="+mn-ea"/>
                <a:cs typeface="Times New Roman" panose="02020603050405020304" pitchFamily="18" charset="0"/>
              </a:rPr>
              <a:t> has to be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paid through</a:t>
            </a:r>
            <a:r>
              <a:rPr lang="en-US" altLang="ko-KR" sz="2400" kern="0" dirty="0">
                <a:solidFill>
                  <a:srgbClr val="000000"/>
                </a:solidFill>
                <a:latin typeface="Times New Roman" panose="02020603050405020304" pitchFamily="18" charset="0"/>
                <a:ea typeface="+mn-ea"/>
                <a:cs typeface="Times New Roman" panose="02020603050405020304" pitchFamily="18" charset="0"/>
              </a:rPr>
              <a:t> the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registration desk </a:t>
            </a:r>
          </a:p>
          <a:p>
            <a:pPr marL="342900" lvl="0" indent="-342900" eaLnBrk="0" hangingPunct="0">
              <a:spcBef>
                <a:spcPct val="20000"/>
              </a:spcBef>
              <a:buFontTx/>
              <a:buChar char="•"/>
            </a:pPr>
            <a:r>
              <a:rPr lang="en-US" altLang="ko-KR" sz="2400" kern="0" dirty="0">
                <a:solidFill>
                  <a:srgbClr val="3333CC"/>
                </a:solidFill>
                <a:latin typeface="Times New Roman" panose="02020603050405020304" pitchFamily="18" charset="0"/>
                <a:ea typeface="+mn-ea"/>
                <a:cs typeface="Times New Roman" panose="02020603050405020304" pitchFamily="18" charset="0"/>
              </a:rPr>
              <a:t>Failure to pay conference fee</a:t>
            </a:r>
            <a:r>
              <a:rPr lang="en-US" altLang="ko-KR" sz="2400" kern="0" dirty="0">
                <a:solidFill>
                  <a:srgbClr val="000000"/>
                </a:solidFill>
                <a:latin typeface="Times New Roman" panose="02020603050405020304" pitchFamily="18" charset="0"/>
                <a:ea typeface="+mn-ea"/>
                <a:cs typeface="Times New Roman" panose="02020603050405020304" pitchFamily="18" charset="0"/>
              </a:rPr>
              <a:t> results in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loss </a:t>
            </a:r>
            <a:r>
              <a:rPr lang="en-US" altLang="ko-KR" sz="2400" kern="0" dirty="0">
                <a:solidFill>
                  <a:srgbClr val="000000"/>
                </a:solidFill>
                <a:latin typeface="Times New Roman" panose="02020603050405020304" pitchFamily="18" charset="0"/>
                <a:ea typeface="+mn-ea"/>
                <a:cs typeface="Times New Roman" panose="02020603050405020304" pitchFamily="18" charset="0"/>
              </a:rPr>
              <a:t>of credit for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voting rights</a:t>
            </a:r>
          </a:p>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Photography not permitted unless approved by WG Chair</a:t>
            </a:r>
          </a:p>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Audio taping of IEEE 3079 meetings is NOT allowed</a:t>
            </a:r>
          </a:p>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Media – Press and Analyst briefings</a:t>
            </a:r>
          </a:p>
          <a:p>
            <a:pPr marL="742950" lvl="1" indent="-285750" eaLnBrk="0" hangingPunct="0">
              <a:spcBef>
                <a:spcPct val="20000"/>
              </a:spcBef>
              <a:buFontTx/>
              <a:buChar char="–"/>
            </a:pPr>
            <a:r>
              <a:rPr lang="en-US" altLang="ko-KR" sz="2000" kern="0" dirty="0">
                <a:solidFill>
                  <a:srgbClr val="000000"/>
                </a:solidFill>
                <a:latin typeface="Times New Roman" panose="02020603050405020304" pitchFamily="18" charset="0"/>
                <a:cs typeface="Times New Roman" panose="02020603050405020304" pitchFamily="18" charset="0"/>
              </a:rPr>
              <a:t>Only the 3079 WG Chair is allowed to give verbal statements/interviews to the media on behalf of the IEEE 3079 working group</a:t>
            </a:r>
            <a:endParaRPr lang="en-US" altLang="ko-KR" sz="2000" kern="0" dirty="0">
              <a:solidFill>
                <a:srgbClr val="3333CC"/>
              </a:solidFill>
              <a:latin typeface="Times New Roman" panose="02020603050405020304" pitchFamily="18" charset="0"/>
              <a:cs typeface="Times New Roman" panose="02020603050405020304" pitchFamily="18" charset="0"/>
            </a:endParaRPr>
          </a:p>
        </p:txBody>
      </p:sp>
      <p:sp>
        <p:nvSpPr>
          <p:cNvPr id="6" name="바닥글 개체 틀 1">
            <a:extLst>
              <a:ext uri="{FF2B5EF4-FFF2-40B4-BE49-F238E27FC236}">
                <a16:creationId xmlns:a16="http://schemas.microsoft.com/office/drawing/2014/main" id="{8E124C1F-56E5-45E5-B731-1D03661931F5}"/>
              </a:ext>
            </a:extLst>
          </p:cNvPr>
          <p:cNvSpPr>
            <a:spLocks noGrp="1"/>
          </p:cNvSpPr>
          <p:nvPr>
            <p:ph type="ftr" sz="quarter" idx="11"/>
          </p:nvPr>
        </p:nvSpPr>
        <p:spPr>
          <a:xfrm>
            <a:off x="457200" y="6610350"/>
            <a:ext cx="4038600" cy="247650"/>
          </a:xfrm>
        </p:spPr>
        <p:txBody>
          <a:bodyPr/>
          <a:lstStyle/>
          <a:p>
            <a:pPr>
              <a:defRPr/>
            </a:pPr>
            <a:r>
              <a:rPr lang="en-US"/>
              <a:t>3079-19-0031-00-0000-Session #11 WG Opening Plenary</a:t>
            </a:r>
            <a:endParaRPr lang="en-US" dirty="0"/>
          </a:p>
        </p:txBody>
      </p:sp>
    </p:spTree>
    <p:extLst>
      <p:ext uri="{BB962C8B-B14F-4D97-AF65-F5344CB8AC3E}">
        <p14:creationId xmlns:p14="http://schemas.microsoft.com/office/powerpoint/2010/main" val="1884021827"/>
      </p:ext>
    </p:extLst>
  </p:cSld>
  <p:clrMapOvr>
    <a:masterClrMapping/>
  </p:clrMapOvr>
</p:sld>
</file>

<file path=ppt/theme/theme1.xml><?xml version="1.0" encoding="utf-8"?>
<a:theme xmlns:a="http://schemas.openxmlformats.org/drawingml/2006/main" name="IEEE-SA Powerpoint Template">
  <a:themeElements>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ln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테마">
  <a:themeElements>
    <a:clrScheme name="Office 테마">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테마">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IEEE-SA Powerpoint Template</Template>
  <TotalTime>5345</TotalTime>
  <Words>1294</Words>
  <Application>Microsoft Office PowerPoint</Application>
  <PresentationFormat>화면 슬라이드 쇼(4:3)</PresentationFormat>
  <Paragraphs>224</Paragraphs>
  <Slides>21</Slides>
  <Notes>2</Notes>
  <HiddenSlides>0</HiddenSlides>
  <MMClips>0</MMClips>
  <ScaleCrop>false</ScaleCrop>
  <HeadingPairs>
    <vt:vector size="6" baseType="variant">
      <vt:variant>
        <vt:lpstr>사용한 글꼴</vt:lpstr>
      </vt:variant>
      <vt:variant>
        <vt:i4>7</vt:i4>
      </vt:variant>
      <vt:variant>
        <vt:lpstr>테마</vt:lpstr>
      </vt:variant>
      <vt:variant>
        <vt:i4>3</vt:i4>
      </vt:variant>
      <vt:variant>
        <vt:lpstr>슬라이드 제목</vt:lpstr>
      </vt:variant>
      <vt:variant>
        <vt:i4>21</vt:i4>
      </vt:variant>
    </vt:vector>
  </HeadingPairs>
  <TitlesOfParts>
    <vt:vector size="31" baseType="lpstr">
      <vt:lpstr>맑은 고딕</vt:lpstr>
      <vt:lpstr>Arial</vt:lpstr>
      <vt:lpstr>Calibri</vt:lpstr>
      <vt:lpstr>Myriad Pro</vt:lpstr>
      <vt:lpstr>Times New Roman</vt:lpstr>
      <vt:lpstr>Verdana</vt:lpstr>
      <vt:lpstr>Wingdings</vt:lpstr>
      <vt:lpstr>IEEE-SA Powerpoint Template</vt:lpstr>
      <vt:lpstr>Office 테마</vt:lpstr>
      <vt:lpstr>1_Office 테마</vt:lpstr>
      <vt:lpstr>PowerPoint 프레젠테이션</vt:lpstr>
      <vt:lpstr>Compliance with  IEEE Standards Policies and Procedures</vt:lpstr>
      <vt:lpstr>IEEE 3079 HMD Based VR Sickness Reducing Technology Dongil Dillon Seo, Dillon@joyfun.kr</vt:lpstr>
      <vt:lpstr>Session Time and Location</vt:lpstr>
      <vt:lpstr>Attendance</vt:lpstr>
      <vt:lpstr>Attendance</vt:lpstr>
      <vt:lpstr>Voting Membership</vt:lpstr>
      <vt:lpstr>Miscellaneous Meeting Logistics</vt:lpstr>
      <vt:lpstr>Registration and Media Recording</vt:lpstr>
      <vt:lpstr>Membership &amp; Anti-Trust</vt:lpstr>
      <vt:lpstr>PowerPoint 프레젠테이션</vt:lpstr>
      <vt:lpstr>Participants, Patents, and Duty to Inform</vt:lpstr>
      <vt:lpstr>Call for Potentially Essential Patents</vt:lpstr>
      <vt:lpstr>Participation in IEEE 3079 Meetings</vt:lpstr>
      <vt:lpstr>Other Guidelines for IEEE WG Meetings</vt:lpstr>
      <vt:lpstr>Copyright</vt:lpstr>
      <vt:lpstr>Work Status</vt:lpstr>
      <vt:lpstr>Objectives for the October Meeting</vt:lpstr>
      <vt:lpstr>Development Timeline</vt:lpstr>
      <vt:lpstr>Future Sessions – 2020</vt:lpstr>
      <vt:lpstr>PowerPoint 프레젠테이션</vt:lpstr>
    </vt:vector>
  </TitlesOfParts>
  <Company>IEEE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Cover Page Using a Light Image</dc:title>
  <dc:creator>jkenny</dc:creator>
  <cp:lastModifiedBy>Jeong Sangkwon</cp:lastModifiedBy>
  <cp:revision>209</cp:revision>
  <dcterms:created xsi:type="dcterms:W3CDTF">2014-10-13T13:02:20Z</dcterms:created>
  <dcterms:modified xsi:type="dcterms:W3CDTF">2019-09-16T00:58:23Z</dcterms:modified>
</cp:coreProperties>
</file>