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5"/>
  </p:notesMasterIdLst>
  <p:handoutMasterIdLst>
    <p:handoutMasterId r:id="rId16"/>
  </p:handoutMasterIdLst>
  <p:sldIdLst>
    <p:sldId id="325" r:id="rId4"/>
    <p:sldId id="365" r:id="rId5"/>
    <p:sldId id="366" r:id="rId6"/>
    <p:sldId id="403" r:id="rId7"/>
    <p:sldId id="404" r:id="rId8"/>
    <p:sldId id="409" r:id="rId9"/>
    <p:sldId id="405" r:id="rId10"/>
    <p:sldId id="410" r:id="rId11"/>
    <p:sldId id="406" r:id="rId12"/>
    <p:sldId id="407" r:id="rId13"/>
    <p:sldId id="35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3079-19-0040-00-0000-Sponsor Ballot Guide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3079-19-0040-00-0000-Sponsor Ballot Guide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3079-19-0040-00-0000-Sponsor Ballot Guide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3079-19-0040-00-0000-Sponsor Ballot Guide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3079-19-0040-00-0000-Sponsor Ballot Guide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3079-19-0040-00-0000-Sponsor Ballot Guide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3079-19-0040-00-0000-Sponsor Ballot Guide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3079-19-0040-00-0000-Sponsor Ballot Guide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3079-19-0040-00-0000-Sponsor Ballot Guide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3079-19-0040-00-0000-Sponsor Ballot Guide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my-site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my-site" TargetMode="Externa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Sponsor</a:t>
            </a:r>
            <a:r>
              <a:rPr lang="ko-KR" altLang="en-US" dirty="0"/>
              <a:t> </a:t>
            </a:r>
            <a:r>
              <a:rPr lang="en-US" altLang="ko-KR" dirty="0"/>
              <a:t>Ballot</a:t>
            </a:r>
            <a:r>
              <a:rPr lang="ko-KR" altLang="en-US" dirty="0"/>
              <a:t> </a:t>
            </a:r>
            <a:r>
              <a:rPr lang="en-US" altLang="ko-KR" dirty="0"/>
              <a:t>Guide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[Dillon </a:t>
            </a:r>
            <a:r>
              <a:rPr lang="en-US" dirty="0" err="1"/>
              <a:t>Seo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588595-FE45-4707-AC71-1A63A016D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Steps required for Sponsor Ballot (5/5)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D06E906-088E-4BBA-95F4-4AE229A8F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3B18DF0-A6F2-46B3-A080-F77DE55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42DEA4-A8D1-42B9-88DD-1FC2716A5E6A}"/>
              </a:ext>
            </a:extLst>
          </p:cNvPr>
          <p:cNvSpPr txBox="1"/>
          <p:nvPr/>
        </p:nvSpPr>
        <p:spPr>
          <a:xfrm>
            <a:off x="457200" y="1392336"/>
            <a:ext cx="8229600" cy="4612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#5: Verify the Invitation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the entered data.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Leave </a:t>
            </a:r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Invitation Attachment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area blank.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description can be added in the </a:t>
            </a:r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 Text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area to address the ballot group.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 </a:t>
            </a:r>
            <a:r>
              <a:rPr lang="en-US" altLang="ko-K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button to complete the invitation process.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an option to submit the WG approved draft to Standards Committee (C/SAB) to obtain approval, or wait until MEC comments have been incorporated and submit for their approval.</a:t>
            </a:r>
          </a:p>
        </p:txBody>
      </p:sp>
    </p:spTree>
    <p:extLst>
      <p:ext uri="{BB962C8B-B14F-4D97-AF65-F5344CB8AC3E}">
        <p14:creationId xmlns:p14="http://schemas.microsoft.com/office/powerpoint/2010/main" val="2516123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441579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Sponsor Ballot Guide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2019-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 Dillon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 Dillon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/>
              <a:t>Dong Il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Dillon@joyfun.kr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A9D98D-E190-4329-8185-4EE8F01F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happens after the WG Letter Ballot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5BD2F08-7E5D-4A68-8B3D-1E4E6303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9AE1C0E-8B02-4BB7-A241-EECEF952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F0DF89-277E-4145-9905-6034388DC243}"/>
              </a:ext>
            </a:extLst>
          </p:cNvPr>
          <p:cNvSpPr txBox="1"/>
          <p:nvPr/>
        </p:nvSpPr>
        <p:spPr>
          <a:xfrm>
            <a:off x="406379" y="1232732"/>
            <a:ext cx="8432821" cy="25355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WG approved the draft, Standard Association (Sponsor) Ballot needs to be initiated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initiate, the following actions need to be taken: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WG approved draft for MEC (Mandatory Editorial Coordination)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the ballot group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the draft to C/SAB for sponsor approval to initiate sponsor ballot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07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EC5AAB-A9AB-4997-A27E-67F037FE2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Steps required for Sponsor Ballot (1/5)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3D5C88C-55E6-4ABD-BAE7-BD0AB6449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2C2E109-E322-43BC-ADC2-1BDDE4EC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8DCBD-A2C2-4EDC-AE35-AC59215799C0}"/>
              </a:ext>
            </a:extLst>
          </p:cNvPr>
          <p:cNvSpPr txBox="1"/>
          <p:nvPr/>
        </p:nvSpPr>
        <p:spPr>
          <a:xfrm>
            <a:off x="457200" y="1143000"/>
            <a:ext cx="8229600" cy="4613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#1: Submit for MEC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 in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MyProject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 </a:t>
            </a:r>
            <a:r>
              <a:rPr lang="ko-KR" altLang="ko-KR" u="sng" dirty="0">
                <a:solidFill>
                  <a:srgbClr val="1155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https://development.standards.ieee.org/my-site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</a:t>
            </a:r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myBallot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myProject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Homepage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Mandatory</a:t>
            </a:r>
            <a:r>
              <a:rPr lang="ko-KR" altLang="ko-KR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Editorial</a:t>
            </a:r>
            <a:r>
              <a:rPr lang="ko-KR" altLang="ko-KR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ko-KR" altLang="ko-KR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(MEC)</a:t>
            </a:r>
            <a:r>
              <a:rPr lang="ko-KR" altLang="ko-K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Balloting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Liaison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 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Upload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copyright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permission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letters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applicable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Upload</a:t>
            </a:r>
            <a:r>
              <a:rPr lang="ko-KR" altLang="ko-KR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ko-KR" altLang="ko-KR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  <a:r>
              <a:rPr lang="ko-KR" altLang="ko-KR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MEC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indicated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ko-K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40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913EDE-1B5C-4EE1-A935-E9C52F546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3715E0C-F991-4BC4-8CB0-5093B6501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DF44145-5640-4E25-BA94-F7F9FC9A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FEF9D8-3AD6-42B8-95D1-73379C0004C8}"/>
              </a:ext>
            </a:extLst>
          </p:cNvPr>
          <p:cNvSpPr txBox="1"/>
          <p:nvPr/>
        </p:nvSpPr>
        <p:spPr>
          <a:xfrm>
            <a:off x="457200" y="1399539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IEEE editorial staff will review the draft standard and send out a report back to the WGC with his/her comments within 30 days from the submittal date.  </a:t>
            </a:r>
          </a:p>
          <a:p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report will contain three sections; issues that shall be resolved before the ballot begins, items that shall be resolved before the final recirculation, and his recommendations.  </a:t>
            </a:r>
          </a:p>
          <a:p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try to address areas that have been listed in the MEC before the initiation of the ballot.</a:t>
            </a:r>
          </a:p>
          <a:p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  MEC review and the invitation period to form a ballot group run min. 30 days, so I do advise my WGCs to initiate both to in parallel to save some time.</a:t>
            </a:r>
          </a:p>
        </p:txBody>
      </p:sp>
    </p:spTree>
    <p:extLst>
      <p:ext uri="{BB962C8B-B14F-4D97-AF65-F5344CB8AC3E}">
        <p14:creationId xmlns:p14="http://schemas.microsoft.com/office/powerpoint/2010/main" val="920521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5B2096-8F02-4558-9373-61CCFB6D7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Steps required for Sponsor Ballot (2/5)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E969A24-731E-46FC-B9A6-B07C1752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83D1AC-8362-4982-BBAE-A0169C94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DFDC86-76A4-4B7B-8E8E-14994028B8F8}"/>
              </a:ext>
            </a:extLst>
          </p:cNvPr>
          <p:cNvSpPr txBox="1"/>
          <p:nvPr/>
        </p:nvSpPr>
        <p:spPr>
          <a:xfrm>
            <a:off x="457200" y="1066800"/>
            <a:ext cx="8229600" cy="5028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#2: Form a Ballot Group (Sending invitation to the interested group(s))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myProject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 </a:t>
            </a:r>
            <a:r>
              <a:rPr lang="ko-KR" altLang="ko-KR" u="sng" dirty="0">
                <a:solidFill>
                  <a:srgbClr val="1155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https://development.standards.ieee.org/my-site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Balloting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myProject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Homepage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Initiate</a:t>
            </a:r>
            <a:r>
              <a:rPr lang="ko-KR" altLang="ko-KR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Invitation</a:t>
            </a:r>
            <a:r>
              <a:rPr lang="ko-KR" altLang="ko-KR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Balloting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1/4: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entry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Project: P3079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New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Invitation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proceed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 in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ko-K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MyProject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o-KR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o-KR" altLang="ko-KR" u="sng" dirty="0">
                <a:solidFill>
                  <a:srgbClr val="1155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https://development.standards.ieee.org/my-site</a:t>
            </a:r>
            <a:endParaRPr lang="ko-KR" altLang="ko-KR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65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77CF57-40D1-412E-92FA-C2F07EAA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Steps required for Sponsor Ballot (3/5)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AC21031-5826-4E5B-A90E-BC97117AA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E7027BA-CF71-4747-922A-D21F3C800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207020-242B-4672-A100-6908B724A42F}"/>
              </a:ext>
            </a:extLst>
          </p:cNvPr>
          <p:cNvSpPr txBox="1"/>
          <p:nvPr/>
        </p:nvSpPr>
        <p:spPr>
          <a:xfrm>
            <a:off x="457200" y="1392336"/>
            <a:ext cx="8229600" cy="2951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#3: Standard Invitation Group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the listing by selecting plus sign </a:t>
            </a:r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(+) 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to applicable sponsor/committee/WG.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appropriate Committee(s)/WG(s) to form a balloting group.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people can be invited by entering e-mail address under Additional Invitations section.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 </a:t>
            </a:r>
            <a:r>
              <a:rPr lang="en-US" altLang="ko-K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button to proceed.</a:t>
            </a:r>
          </a:p>
        </p:txBody>
      </p:sp>
    </p:spTree>
    <p:extLst>
      <p:ext uri="{BB962C8B-B14F-4D97-AF65-F5344CB8AC3E}">
        <p14:creationId xmlns:p14="http://schemas.microsoft.com/office/powerpoint/2010/main" val="258510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E00E32-4D0F-4B13-A3E1-401FA19C7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Steps required for Sponsor Ballot (4/5)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AE5F149-ACCD-4B16-8613-64A42DD29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3079-19-0040-00-0000-Sponsor Ballot Guide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03A378-AF49-4C79-A71C-464AAC07B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E5A10A-E665-46AF-A853-8352DA9FF55B}"/>
              </a:ext>
            </a:extLst>
          </p:cNvPr>
          <p:cNvSpPr txBox="1"/>
          <p:nvPr/>
        </p:nvSpPr>
        <p:spPr>
          <a:xfrm>
            <a:off x="457200" y="1371600"/>
            <a:ext cx="8229600" cy="2395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#4: Voter Classifications</a:t>
            </a:r>
          </a:p>
          <a:p>
            <a:endParaRPr lang="en-US" altLang="ko-KR" dirty="0"/>
          </a:p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and associated definition are modifiable using “edit” function under Action column. The listed categories are default setting and are recommended to use them, unless you feel otherwise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 </a:t>
            </a:r>
            <a:r>
              <a:rPr lang="en-US" altLang="ko-K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button to proceed.</a:t>
            </a:r>
          </a:p>
        </p:txBody>
      </p:sp>
    </p:spTree>
    <p:extLst>
      <p:ext uri="{BB962C8B-B14F-4D97-AF65-F5344CB8AC3E}">
        <p14:creationId xmlns:p14="http://schemas.microsoft.com/office/powerpoint/2010/main" val="52322888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5412</TotalTime>
  <Words>534</Words>
  <Application>Microsoft Office PowerPoint</Application>
  <PresentationFormat>화면 슬라이드 쇼(4:3)</PresentationFormat>
  <Paragraphs>104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11</vt:i4>
      </vt:variant>
    </vt:vector>
  </HeadingPairs>
  <TitlesOfParts>
    <vt:vector size="20" baseType="lpstr">
      <vt:lpstr>Myriad Pro</vt:lpstr>
      <vt:lpstr>맑은 고딕</vt:lpstr>
      <vt:lpstr>Arial</vt:lpstr>
      <vt:lpstr>Calibri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 Il Dillon Seo, Dillon@joyfun.kr</vt:lpstr>
      <vt:lpstr>What happens after the WG Letter Ballot</vt:lpstr>
      <vt:lpstr>Steps required for Sponsor Ballot (1/5)</vt:lpstr>
      <vt:lpstr>PowerPoint 프레젠테이션</vt:lpstr>
      <vt:lpstr>Steps required for Sponsor Ballot (2/5)</vt:lpstr>
      <vt:lpstr>Steps required for Sponsor Ballot (3/5)</vt:lpstr>
      <vt:lpstr>Steps required for Sponsor Ballot (4/5)</vt:lpstr>
      <vt:lpstr>Steps required for Sponsor Ballot (5/5)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동일 서</cp:lastModifiedBy>
  <cp:revision>217</cp:revision>
  <dcterms:created xsi:type="dcterms:W3CDTF">2014-10-13T13:02:20Z</dcterms:created>
  <dcterms:modified xsi:type="dcterms:W3CDTF">2019-10-08T08:48:30Z</dcterms:modified>
</cp:coreProperties>
</file>