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31"/>
  </p:notesMasterIdLst>
  <p:handoutMasterIdLst>
    <p:handoutMasterId r:id="rId32"/>
  </p:handoutMasterIdLst>
  <p:sldIdLst>
    <p:sldId id="325" r:id="rId4"/>
    <p:sldId id="365" r:id="rId5"/>
    <p:sldId id="366" r:id="rId6"/>
    <p:sldId id="375" r:id="rId7"/>
    <p:sldId id="395" r:id="rId8"/>
    <p:sldId id="462" r:id="rId9"/>
    <p:sldId id="464" r:id="rId10"/>
    <p:sldId id="414" r:id="rId11"/>
    <p:sldId id="466" r:id="rId12"/>
    <p:sldId id="467" r:id="rId13"/>
    <p:sldId id="468" r:id="rId14"/>
    <p:sldId id="469" r:id="rId15"/>
    <p:sldId id="470" r:id="rId16"/>
    <p:sldId id="471" r:id="rId17"/>
    <p:sldId id="472" r:id="rId18"/>
    <p:sldId id="479" r:id="rId19"/>
    <p:sldId id="480" r:id="rId20"/>
    <p:sldId id="473" r:id="rId21"/>
    <p:sldId id="474" r:id="rId22"/>
    <p:sldId id="477" r:id="rId23"/>
    <p:sldId id="478" r:id="rId24"/>
    <p:sldId id="475" r:id="rId25"/>
    <p:sldId id="465" r:id="rId26"/>
    <p:sldId id="461" r:id="rId27"/>
    <p:sldId id="422" r:id="rId28"/>
    <p:sldId id="457" r:id="rId29"/>
    <p:sldId id="356" r:id="rId30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5" autoAdjust="0"/>
    <p:restoredTop sz="94660"/>
  </p:normalViewPr>
  <p:slideViewPr>
    <p:cSldViewPr>
      <p:cViewPr varScale="1">
        <p:scale>
          <a:sx n="128" d="100"/>
          <a:sy n="128" d="100"/>
        </p:scale>
        <p:origin x="123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3079-19-0042-00-0000-Session-11-WG-Closing-Plenary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3079-19-0042-00-0000-Session-11-WG-Closing-Plenary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3079-19-0042-00-0000-Session-11-WG-Closing-Plenary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3079-19-0042-00-0000-Session-11-WG-Closing-Plenary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3079-19-0042-00-0000-Session-11-WG-Closing-Plenary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3079-19-0042-00-0000-Session-11-WG-Closing-Plenary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3079-19-0042-00-0000-Session-11-WG-Closing-Plenary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3079-19-0042-00-0000-Session-11-WG-Closing-Plenary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3079-19-0042-00-0000-Session-11-WG-Closing-Plenary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3079-19-0042-00-0000-Session-11-WG-Closing-Plenary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#11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[Dong-Il Dillon </a:t>
            </a:r>
            <a:r>
              <a:rPr lang="en-US" dirty="0" err="1"/>
              <a:t>Seo</a:t>
            </a:r>
            <a:r>
              <a:rPr lang="en-US" dirty="0"/>
              <a:t>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D000395-097A-4EFB-84C5-5B1AF4463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1804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‘3079-19-27-00-0000-LB #1 Comments’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Son,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Wookho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2070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00A823-DD20-4976-9042-906D06F07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1804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‘3079-19-28-00-0000-LB #2 Comments’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Son,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Wookho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133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7E690574-526D-4DCE-B41A-E1D1E0B56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430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‘3079-19-29-00-0000-LB #1 Comments &amp; Resolution’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4934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8DC6F305-4656-4A1E-9A7E-F225CE6C8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430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‘3079-19-0032-00-0000-First WG Letter Ballot Result’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3063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F0FFAFCE-0FA7-4D05-8BEB-FE662C084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430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‘3079-19-0033-00-0000-Second WG Letter Ballot Result’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0624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8A529268-39EF-4976-89E6-7B2AEFBE9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430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‘Sponsor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ballot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 with the Standard Document Draft v04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01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Disapproved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8886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3AC38EC-9E8F-448C-9E13-7EA4048D8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4302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‘IEEE 3079-D01-LBR-R03’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9290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3AC38EC-9E8F-448C-9E13-7EA4048D8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4302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‘IEEE 3079-D01-STD-R05’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83987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8C57ED84-7379-4255-B542-6E304E64F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430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‘Progress of WG Letter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ballot #3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 with the Standard Document Draft v06 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01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7763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5D756DE8-B49C-4439-BC90-93A937D53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WG Chair to submit the final version of Standard Document Draft to Sponsor Ballot after the WG Letter Ballot #3 is completed without any additional approval process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4927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EC98289B-F7D4-4667-9C75-5B8220D06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January 2020 Plenary to be rescheduled to the following dates: February 3, 2020 to February 7, 2020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05560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946306"/>
            <a:ext cx="8686800" cy="51559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change of locations for 2020 WG meetings as follow: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400" kern="0" dirty="0">
                <a:latin typeface="Times New Roman"/>
              </a:rPr>
              <a:t>February 03-07, 2020, MVL Hotel, 111, </a:t>
            </a:r>
            <a:r>
              <a:rPr lang="en-US" altLang="ko-KR" sz="1400" kern="0" dirty="0" err="1">
                <a:latin typeface="Times New Roman"/>
              </a:rPr>
              <a:t>Odongdo-ro</a:t>
            </a:r>
            <a:r>
              <a:rPr lang="en-US" altLang="ko-KR" sz="1400" kern="0" dirty="0">
                <a:latin typeface="Times New Roman"/>
              </a:rPr>
              <a:t>, Yeosu</a:t>
            </a:r>
            <a:r>
              <a:rPr lang="es-ES" altLang="ko-KR" sz="1400" kern="0" dirty="0">
                <a:latin typeface="Times New Roman"/>
              </a:rPr>
              <a:t>, Jeollanam-do, Republic of Korea</a:t>
            </a:r>
            <a:endParaRPr lang="en-US" altLang="ko-KR" sz="1400" kern="0" dirty="0"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400" kern="0" dirty="0">
                <a:latin typeface="Times New Roman"/>
              </a:rPr>
              <a:t>April 20-24, 2020, KRISS Office, 267 </a:t>
            </a:r>
            <a:r>
              <a:rPr lang="en-US" altLang="ko-KR" sz="1400" kern="0" dirty="0" err="1">
                <a:latin typeface="Times New Roman"/>
              </a:rPr>
              <a:t>Gajeong-ro</a:t>
            </a:r>
            <a:r>
              <a:rPr lang="en-US" altLang="ko-KR" sz="1400" kern="0" dirty="0">
                <a:latin typeface="Times New Roman"/>
              </a:rPr>
              <a:t>, </a:t>
            </a:r>
            <a:r>
              <a:rPr lang="en-US" altLang="ko-KR" sz="1400" kern="0" dirty="0" err="1">
                <a:latin typeface="Times New Roman"/>
              </a:rPr>
              <a:t>Yuseong-gu</a:t>
            </a:r>
            <a:r>
              <a:rPr lang="en-US" altLang="ko-KR" sz="1400" kern="0" dirty="0">
                <a:latin typeface="Times New Roman"/>
              </a:rPr>
              <a:t>, Daejeon, Republic of Korea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400" kern="0" dirty="0">
                <a:latin typeface="Times New Roman"/>
              </a:rPr>
              <a:t>July 6-10, 2020, IEEE-SA Office, 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E-1904 Aoyama-Twin Tower Bldg. 1-1-1 Minami-</a:t>
            </a:r>
            <a:r>
              <a:rPr lang="en-US" altLang="ko-K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aoyama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Minato-ku, Tokyo, Japan</a:t>
            </a:r>
            <a:endParaRPr lang="en-US" altLang="ko-KR" sz="14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400" kern="0" dirty="0">
                <a:latin typeface="Times New Roman"/>
              </a:rPr>
              <a:t>October 19-23, 2020, ETRI Office, Busan Cultural Content Complex, Busan, Republic of Korea</a:t>
            </a:r>
            <a:endParaRPr lang="en-US" altLang="ko-KR" sz="2000" kern="0" dirty="0">
              <a:latin typeface="Times New Roman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Dong-Il Dillon</a:t>
            </a:r>
            <a:endParaRPr lang="en-US" sz="1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 Peter</a:t>
            </a:r>
            <a:endParaRPr lang="en-US" sz="1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36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30436453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BD4E563-ED2F-4B32-BC00-496DEFB55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formation of ‘New IG for MTP Latency’ which will commence from January 1, 2020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Kang, Suk Ju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01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49940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Election for IG Chairman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37262726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461FCC-95D8-4E0A-BEE9-C86B79175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Electing MTP Latency IG Chairman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B8370F9-0B60-4EB1-B897-DFE364034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04"/>
            <a:ext cx="8572500" cy="3929923"/>
          </a:xfr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Nominated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Peter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</a:endParaRPr>
          </a:p>
          <a:p>
            <a:pPr marL="714375" lvl="4"/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Voting for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Peter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endParaRPr lang="ko-KR" altLang="ko-KR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1162050" lvl="4"/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Favor: 1</a:t>
            </a:r>
            <a:endParaRPr lang="ko-KR" altLang="ko-KR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714375" lvl="4"/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Voting for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ko-KR" altLang="ko-KR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1162050" lvl="4"/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Favor: 4</a:t>
            </a:r>
            <a:endParaRPr lang="ko-KR" altLang="ko-KR" sz="2400" dirty="0">
              <a:solidFill>
                <a:srgbClr val="000000"/>
              </a:solidFill>
              <a:latin typeface="Times New Roman" pitchFamily="18" charset="0"/>
            </a:endParaRPr>
          </a:p>
          <a:p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</a:endParaRPr>
          </a:p>
          <a:p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Election Result: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 has been elected as a IG Chairman</a:t>
            </a:r>
          </a:p>
          <a:p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Dong Soo Choi has been appointed as an editor for the IG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6DBAD93-9B3D-4EEC-BF98-944B608DD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CF79984-27CF-4743-8C05-844EDDB4D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3618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972134"/>
              </p:ext>
            </p:extLst>
          </p:nvPr>
        </p:nvGraphicFramePr>
        <p:xfrm>
          <a:off x="914400" y="1207770"/>
          <a:ext cx="7296150" cy="4038600"/>
        </p:xfrm>
        <a:graphic>
          <a:graphicData uri="http://schemas.openxmlformats.org/drawingml/2006/table">
            <a:tbl>
              <a:tblPr firstRow="1" firstCol="1" bandRow="1"/>
              <a:tblGrid>
                <a:gridCol w="371475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Seo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, Dong-Il Dillon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444390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Jeong, Sangkwon Peter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Inc.,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Lee,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Beom-Ryeol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Son, </a:t>
                      </a:r>
                      <a:r>
                        <a:rPr lang="en-US" altLang="ko-KR" sz="14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Wookho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Choi, Dong Soo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Dong-A University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1324960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Choi, Jae Boo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TinyPowers</a:t>
                      </a: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Co., Ltd.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089298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Choi, </a:t>
                      </a:r>
                      <a:r>
                        <a:rPr lang="en-US" altLang="ko-KR" sz="14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Changjoon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TinyPowers</a:t>
                      </a: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Co., Ltd.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97799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Lim, Hyun </a:t>
                      </a:r>
                      <a:r>
                        <a:rPr lang="en-US" altLang="ko-KR" sz="14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Kyoon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KRISS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242965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Jeong, Jong </a:t>
                      </a:r>
                      <a:r>
                        <a:rPr lang="en-US" altLang="ko-KR" sz="14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Beom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Sungkyunkwan University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6479658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Kang-</a:t>
                      </a:r>
                      <a:r>
                        <a:rPr lang="en-US" altLang="ko-KR" sz="14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SukJu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Sogang</a:t>
                      </a: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1694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2020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5011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03-07, 2020, MVL Hotel, 111,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Odongdo-ro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, Yeosu</a:t>
            </a:r>
            <a:r>
              <a:rPr lang="es-ES" altLang="ko-KR" sz="2400" b="1" kern="0" dirty="0">
                <a:solidFill>
                  <a:srgbClr val="3333CC"/>
                </a:solidFill>
                <a:latin typeface="Times New Roman"/>
              </a:rPr>
              <a:t>, Jeollanam-do, Korea</a:t>
            </a:r>
            <a:endParaRPr lang="en-US" altLang="ko-KR" sz="2400" b="1" kern="0" dirty="0">
              <a:solidFill>
                <a:srgbClr val="FF0000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20-24, 2020, KRISS Office, 267 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Gajeong-ro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, 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Yuseong-gu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, Daejeon, Republic of Korea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6-10, 2020, IEEE-SA Office, E-1904 Aoyama-Twin Tower Bldg., 1-1-1 Minami-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aoyama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Minato-ku, Tokyo, Japan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19-23, 2020, ETRI Office, Busan Cultural Content Complex, Busan, Republic of Korea</a:t>
            </a:r>
          </a:p>
        </p:txBody>
      </p:sp>
    </p:spTree>
    <p:extLst>
      <p:ext uri="{BB962C8B-B14F-4D97-AF65-F5344CB8AC3E}">
        <p14:creationId xmlns:p14="http://schemas.microsoft.com/office/powerpoint/2010/main" val="17798424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636388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Session #11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2019-10-11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Seo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Dong-Il Dillon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+82 10 3135 3194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dillon@joyfun.kr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HMD Based VR Sickness Reducing Technology</a:t>
            </a:r>
            <a:br>
              <a:rPr lang="en-US" altLang="ko-KR" sz="1800" dirty="0"/>
            </a:br>
            <a:r>
              <a:rPr lang="en-US" altLang="ko-KR" sz="1800" dirty="0" err="1"/>
              <a:t>Dongil</a:t>
            </a:r>
            <a:r>
              <a:rPr lang="en-US" altLang="ko-KR" sz="1800" dirty="0"/>
              <a:t>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dillon@joyfun.kr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7" name="Text Box 47">
            <a:extLst>
              <a:ext uri="{FF2B5EF4-FFF2-40B4-BE49-F238E27FC236}">
                <a16:creationId xmlns:a16="http://schemas.microsoft.com/office/drawing/2014/main" id="{B9D08F11-AB2F-4402-8A21-C6305EA01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0292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25th Floor, Landmark 72,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Phạm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Hùng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,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Mễ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Trì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, Nam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Từ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Liêm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CEE8AF1A-FF69-40F4-90B3-C959F2B26D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360294"/>
              </p:ext>
            </p:extLst>
          </p:nvPr>
        </p:nvGraphicFramePr>
        <p:xfrm>
          <a:off x="380539" y="974426"/>
          <a:ext cx="8382000" cy="384234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531567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(October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07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2019)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08, 2019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09, 2019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10, 2019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11, 2019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22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:00-10: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165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587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3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0 –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87037F-E312-4BCB-9197-D1EF8A409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59306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‘3079-19-0030-03-0000-Session-11-Agenda’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2568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B44B8B-1B43-4E84-8D4F-94A3B1F7D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1804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Meeting minutes ‘3079-19-0023-00-0000-Session-10-WG-Meeting 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2348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E556A31-8B71-44B7-8D39-49C6D1477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1804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‘3079-19-25-00-0000-LB #1 Comments’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Son,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Wookho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3079-19-0042-00-0000-Session-11-WG-Closing-Plenary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D93B1C5-7F60-4304-9E1B-79355451A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1804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‘3079-19-26-00-0000-LB #1 Comments’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Son,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Wookho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591573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6031</TotalTime>
  <Words>1338</Words>
  <Application>Microsoft Office PowerPoint</Application>
  <PresentationFormat>화면 슬라이드 쇼(4:3)</PresentationFormat>
  <Paragraphs>343</Paragraphs>
  <Slides>27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27</vt:i4>
      </vt:variant>
    </vt:vector>
  </HeadingPairs>
  <TitlesOfParts>
    <vt:vector size="36" baseType="lpstr">
      <vt:lpstr>맑은 고딕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HMD Based VR Sickness Reducing Technology Dongil Dillon Seo, dillon@joyfun.kr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Election for IG Chairman</vt:lpstr>
      <vt:lpstr>Electing MTP Latency IG Chairman</vt:lpstr>
      <vt:lpstr>Attendees</vt:lpstr>
      <vt:lpstr>Future Sessions – 2020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268</cp:revision>
  <cp:lastPrinted>2018-02-28T09:01:45Z</cp:lastPrinted>
  <dcterms:created xsi:type="dcterms:W3CDTF">2014-10-13T13:02:20Z</dcterms:created>
  <dcterms:modified xsi:type="dcterms:W3CDTF">2019-10-15T01:44:10Z</dcterms:modified>
</cp:coreProperties>
</file>