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2"/>
  </p:notesMasterIdLst>
  <p:handoutMasterIdLst>
    <p:handoutMasterId r:id="rId23"/>
  </p:handoutMasterIdLst>
  <p:sldIdLst>
    <p:sldId id="325" r:id="rId4"/>
    <p:sldId id="365" r:id="rId5"/>
    <p:sldId id="366" r:id="rId6"/>
    <p:sldId id="375" r:id="rId7"/>
    <p:sldId id="401" r:id="rId8"/>
    <p:sldId id="380" r:id="rId9"/>
    <p:sldId id="373" r:id="rId10"/>
    <p:sldId id="374" r:id="rId11"/>
    <p:sldId id="378" r:id="rId12"/>
    <p:sldId id="381" r:id="rId13"/>
    <p:sldId id="385" r:id="rId14"/>
    <p:sldId id="382" r:id="rId15"/>
    <p:sldId id="384" r:id="rId16"/>
    <p:sldId id="388" r:id="rId17"/>
    <p:sldId id="383" r:id="rId18"/>
    <p:sldId id="394" r:id="rId19"/>
    <p:sldId id="457" r:id="rId20"/>
    <p:sldId id="35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68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3079-19-0031-00-0000-Session #11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3079-19-0031-00-0000-Session #11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3079-19-0031-00-0000-Session #11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3079-19-0031-00-0000-Session #11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#12</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altLang="ko-KR" dirty="0"/>
              <a:t>DTCP</a:t>
            </a:r>
            <a:r>
              <a:rPr lang="en-US" dirty="0"/>
              <a:t>]</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Starting to Sponsor Ballot</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604363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3079-19-0042-00-0000-Session-11-WG-Closing-Plenary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5011949"/>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03-07, 2020, MVL Hotel, 111, </a:t>
            </a:r>
            <a:r>
              <a:rPr lang="en-US" altLang="ko-KR" sz="2400" b="1" kern="0" dirty="0" err="1">
                <a:solidFill>
                  <a:srgbClr val="3333CC"/>
                </a:solidFill>
                <a:latin typeface="Times New Roman"/>
              </a:rPr>
              <a:t>Odongdo-ro</a:t>
            </a:r>
            <a:r>
              <a:rPr lang="en-US" altLang="ko-KR" sz="2400" b="1" kern="0" dirty="0">
                <a:solidFill>
                  <a:srgbClr val="3333CC"/>
                </a:solidFill>
                <a:latin typeface="Times New Roman"/>
              </a:rPr>
              <a:t>, Yeosu</a:t>
            </a:r>
            <a:r>
              <a:rPr lang="es-ES" altLang="ko-KR" sz="2400" b="1" kern="0" dirty="0">
                <a:solidFill>
                  <a:srgbClr val="3333CC"/>
                </a:solidFill>
                <a:latin typeface="Times New Roman"/>
              </a:rPr>
              <a:t>, Jeollanam-do,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KRISS Office, 267 </a:t>
            </a:r>
            <a:r>
              <a:rPr lang="en-US" altLang="ko-KR" sz="2400" b="1" kern="0" dirty="0" err="1">
                <a:solidFill>
                  <a:srgbClr val="FF0000"/>
                </a:solidFill>
                <a:latin typeface="Times New Roman"/>
              </a:rPr>
              <a:t>Gajeong-ro</a:t>
            </a:r>
            <a:r>
              <a:rPr lang="en-US" altLang="ko-KR" sz="2400" b="1" kern="0" dirty="0">
                <a:solidFill>
                  <a:srgbClr val="FF0000"/>
                </a:solidFill>
                <a:latin typeface="Times New Roman"/>
              </a:rPr>
              <a:t>, </a:t>
            </a:r>
            <a:r>
              <a:rPr lang="en-US" altLang="ko-KR" sz="2400" b="1" kern="0" dirty="0" err="1">
                <a:solidFill>
                  <a:srgbClr val="FF0000"/>
                </a:solidFill>
                <a:latin typeface="Times New Roman"/>
              </a:rPr>
              <a:t>Yuseong-gu</a:t>
            </a:r>
            <a:r>
              <a:rPr lang="en-US" altLang="ko-KR" sz="2400" b="1" kern="0" dirty="0">
                <a:solidFill>
                  <a:srgbClr val="FF0000"/>
                </a:solidFill>
                <a:latin typeface="Times New Roman"/>
              </a:rPr>
              <a:t>, Daejeon, Republic of Korea</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 IEEE-SA Office, E-1904 Aoyama-Twin Tower Bldg., 1-1-1 Minami-</a:t>
            </a:r>
            <a:r>
              <a:rPr lang="en-US" altLang="ko-KR" sz="2400" b="1" kern="0" dirty="0" err="1">
                <a:solidFill>
                  <a:srgbClr val="0000FF"/>
                </a:solidFill>
                <a:latin typeface="Times New Roman"/>
              </a:rPr>
              <a:t>aoyama</a:t>
            </a:r>
            <a:r>
              <a:rPr lang="en-US" altLang="ko-KR" sz="2400" b="1" kern="0" dirty="0">
                <a:solidFill>
                  <a:srgbClr val="0000FF"/>
                </a:solidFill>
                <a:latin typeface="Times New Roman"/>
              </a:rPr>
              <a:t>, Minato-ku, Tokyo, Japan</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19-23, 2020, ETRI Office, Busan Cultural Content Complex, Busan, Republic of Korea</a:t>
            </a:r>
          </a:p>
        </p:txBody>
      </p:sp>
    </p:spTree>
    <p:extLst>
      <p:ext uri="{BB962C8B-B14F-4D97-AF65-F5344CB8AC3E}">
        <p14:creationId xmlns:p14="http://schemas.microsoft.com/office/powerpoint/2010/main" val="177984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40393916"/>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09</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dillon.seo@telekom-capital.com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dillon.seo@telekom-capital.com</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3rd Floor Jade Room, 50, SOWOL-RO, JUNG-GU, SEOUL, 04637, SOUTH KOREA</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2645950448"/>
              </p:ext>
            </p:extLst>
          </p:nvPr>
        </p:nvGraphicFramePr>
        <p:xfrm>
          <a:off x="380539" y="974426"/>
          <a:ext cx="8382000" cy="3842347"/>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295861">
                  <a:extLst>
                    <a:ext uri="{9D8B030D-6E8A-4147-A177-3AD203B41FA5}">
                      <a16:colId xmlns:a16="http://schemas.microsoft.com/office/drawing/2014/main" val="1701110979"/>
                    </a:ext>
                  </a:extLst>
                </a:gridCol>
                <a:gridCol w="1523539">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December 18,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827695">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17</a:t>
                      </a:r>
                      <a:r>
                        <a:rPr 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:00 - 1</a:t>
                      </a: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8</a:t>
                      </a:r>
                      <a:r>
                        <a:rPr 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0</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WG Interim Meeting</a:t>
                      </a:r>
                      <a:endParaRPr lang="ko-KR"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827695">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18:30 - 20:00</a:t>
                      </a: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en-US"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rPr>
                        <a:t>Dinner</a:t>
                      </a:r>
                      <a:endParaRPr lang="ko-KR" altLang="ko-KR" sz="1200" b="1" kern="1200" dirty="0">
                        <a:solidFill>
                          <a:schemeClr val="tx1"/>
                        </a:solidFill>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827695">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27695">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3439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Time: 18:30PM –20:00PM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5363</TotalTime>
  <Words>2048</Words>
  <Application>Microsoft Office PowerPoint</Application>
  <PresentationFormat>화면 슬라이드 쇼(4:3)</PresentationFormat>
  <Paragraphs>172</Paragraphs>
  <Slides>18</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18</vt:i4>
      </vt:variant>
    </vt:vector>
  </HeadingPairs>
  <TitlesOfParts>
    <vt:vector size="28"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dillon.seo@telekom-capital.com</vt:lpstr>
      <vt:lpstr>Session Time and Location</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Development Timeline</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211</cp:revision>
  <dcterms:created xsi:type="dcterms:W3CDTF">2014-10-13T13:02:20Z</dcterms:created>
  <dcterms:modified xsi:type="dcterms:W3CDTF">2019-12-09T14:19:09Z</dcterms:modified>
</cp:coreProperties>
</file>