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66" r:id="rId6"/>
    <p:sldId id="375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01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3079-20-0001-00-0000-Voting Members Status of the IEEE 3079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3079-20-0001-00-0000-Voting Members Status of the IEEE 3079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Voting Members Status of the </a:t>
            </a:r>
            <a:r>
              <a:rPr lang="en-US" dirty="0"/>
              <a:t>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3079-20-0001-00-0000-Voting Members Status of the IEEE 3079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83449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Voting Members Status of the IEEE 3079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dillon.seo@telekom-capital.com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3079-20-0001-00-0000-Voting Members Status of the IEEE 3079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Voting Members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3079-20-0001-00-0000-Voting Members Status of the IEEE 3079</a:t>
            </a:r>
          </a:p>
        </p:txBody>
      </p:sp>
      <p:graphicFrame>
        <p:nvGraphicFramePr>
          <p:cNvPr id="3" name="표 4">
            <a:extLst>
              <a:ext uri="{FF2B5EF4-FFF2-40B4-BE49-F238E27FC236}">
                <a16:creationId xmlns:a16="http://schemas.microsoft.com/office/drawing/2014/main" id="{135242F1-AB46-4EA1-BC3E-ED166BCB5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841957"/>
              </p:ext>
            </p:extLst>
          </p:nvPr>
        </p:nvGraphicFramePr>
        <p:xfrm>
          <a:off x="723900" y="1018540"/>
          <a:ext cx="7696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09946464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77003242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29802971"/>
                    </a:ext>
                  </a:extLst>
                </a:gridCol>
                <a:gridCol w="1432433">
                  <a:extLst>
                    <a:ext uri="{9D8B030D-6E8A-4147-A177-3AD203B41FA5}">
                      <a16:colId xmlns:a16="http://schemas.microsoft.com/office/drawing/2014/main" val="3793487738"/>
                    </a:ext>
                  </a:extLst>
                </a:gridCol>
                <a:gridCol w="1463167">
                  <a:extLst>
                    <a:ext uri="{9D8B030D-6E8A-4147-A177-3AD203B41FA5}">
                      <a16:colId xmlns:a16="http://schemas.microsoft.com/office/drawing/2014/main" val="129814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No.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Name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Affiliation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Role of WG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Note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093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Seo</a:t>
                      </a:r>
                      <a:r>
                        <a:rPr lang="en-US" altLang="ko-KR" sz="1200" dirty="0"/>
                        <a:t>, Dong Il Dillon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DTCP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Chair of WG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7756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Son, </a:t>
                      </a:r>
                      <a:r>
                        <a:rPr lang="en-US" altLang="ko-KR" sz="1200" dirty="0" err="1"/>
                        <a:t>Wookho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ETRI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Vice Chair of WG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737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</a:t>
                      </a:r>
                      <a:r>
                        <a:rPr lang="en-US" altLang="ko-KR" sz="1200" dirty="0" err="1"/>
                        <a:t>Beom-Ryeol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ETRI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Editor of WG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72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Jeong, Sangkwon Peter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JoyFun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Secretary of WG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3413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Lim, Hyun </a:t>
                      </a:r>
                      <a:r>
                        <a:rPr lang="en-US" altLang="ko-KR" sz="1200" dirty="0" err="1"/>
                        <a:t>Kyoon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KRISS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Chair of IG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5833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Choi, Dong Soo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Dong-A Univ.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Secretary of IG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283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Kang, Suk-Ju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Sogang</a:t>
                      </a:r>
                      <a:r>
                        <a:rPr lang="en-US" altLang="ko-KR" sz="1200" dirty="0"/>
                        <a:t> Univ.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926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Oh, Min Seok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Kyonggi</a:t>
                      </a:r>
                      <a:r>
                        <a:rPr lang="en-US" altLang="ko-KR" sz="1200" dirty="0"/>
                        <a:t> Univ.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028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Kim, </a:t>
                      </a:r>
                      <a:r>
                        <a:rPr lang="en-US" altLang="ko-KR" sz="1200" dirty="0" err="1"/>
                        <a:t>Namgi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Kyonggi</a:t>
                      </a:r>
                      <a:r>
                        <a:rPr lang="en-US" altLang="ko-KR" sz="1200" dirty="0"/>
                        <a:t> Univ.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73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Ryu, </a:t>
                      </a:r>
                      <a:r>
                        <a:rPr lang="en-US" altLang="ko-KR" sz="1200" dirty="0" err="1"/>
                        <a:t>Eun</a:t>
                      </a:r>
                      <a:r>
                        <a:rPr lang="en-US" altLang="ko-KR" sz="1200" dirty="0"/>
                        <a:t>-Seok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Sungkyunkwan Univ.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76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Oh, Seok </a:t>
                      </a:r>
                      <a:r>
                        <a:rPr lang="en-US" altLang="ko-KR" sz="1200" dirty="0" err="1"/>
                        <a:t>Hee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Gachon</a:t>
                      </a:r>
                      <a:r>
                        <a:rPr lang="en-US" altLang="ko-KR" sz="1200" dirty="0"/>
                        <a:t> Univ.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2405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Gook Hwan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JoyFun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869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5603</TotalTime>
  <Words>409</Words>
  <Application>Microsoft Office PowerPoint</Application>
  <PresentationFormat>화면 슬라이드 쇼(4:3)</PresentationFormat>
  <Paragraphs>77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dillon.seo@telekom-capital.com</vt:lpstr>
      <vt:lpstr>Voting Members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224</cp:revision>
  <dcterms:created xsi:type="dcterms:W3CDTF">2014-10-13T13:02:20Z</dcterms:created>
  <dcterms:modified xsi:type="dcterms:W3CDTF">2020-02-02T14:17:15Z</dcterms:modified>
</cp:coreProperties>
</file>