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7" r:id="rId7"/>
    <p:sldId id="375" r:id="rId8"/>
    <p:sldId id="378" r:id="rId9"/>
    <p:sldId id="376" r:id="rId10"/>
    <p:sldId id="379" r:id="rId11"/>
    <p:sldId id="380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01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3079-20-0001-00-0000-The Result of Motion by email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3079-20-0001-00-0000-The Result of Motion by email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The Result of Motion by email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94911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Result of Motion by email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2020-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HMD Based VR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dillon.seo@telekom-capital.com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7073C1-C2D5-44E7-AF87-FA6CCE13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2E53ED-D301-4B9A-A6C8-E614AB06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FFB6EB3-98EB-420F-9383-2FF510A8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BC97EF-173F-4644-A571-4CCAE116E10C}"/>
              </a:ext>
            </a:extLst>
          </p:cNvPr>
          <p:cNvSpPr txBox="1"/>
          <p:nvPr/>
        </p:nvSpPr>
        <p:spPr>
          <a:xfrm>
            <a:off x="457200" y="1035141"/>
            <a:ext cx="8077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‘Official Activity of the MTP Latency Interest Group’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How: email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Period: January 13, 2020 ~ January 15, 2020</a:t>
            </a: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Jeong, Sangkwon Peter</a:t>
            </a: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, Dong Il Dillon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06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Official Activity of the MTP Latency Interest Group</a:t>
            </a:r>
            <a:endParaRPr lang="ko-KR" altLang="en-US" sz="2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135242F1-AB46-4EA1-BC3E-ED166BCB5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09738"/>
              </p:ext>
            </p:extLst>
          </p:nvPr>
        </p:nvGraphicFramePr>
        <p:xfrm>
          <a:off x="723900" y="838200"/>
          <a:ext cx="7696200" cy="4848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09946464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700324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29802971"/>
                    </a:ext>
                  </a:extLst>
                </a:gridCol>
                <a:gridCol w="1432433">
                  <a:extLst>
                    <a:ext uri="{9D8B030D-6E8A-4147-A177-3AD203B41FA5}">
                      <a16:colId xmlns:a16="http://schemas.microsoft.com/office/drawing/2014/main" val="3793487738"/>
                    </a:ext>
                  </a:extLst>
                </a:gridCol>
                <a:gridCol w="1463167">
                  <a:extLst>
                    <a:ext uri="{9D8B030D-6E8A-4147-A177-3AD203B41FA5}">
                      <a16:colId xmlns:a16="http://schemas.microsoft.com/office/drawing/2014/main" val="129814985"/>
                    </a:ext>
                  </a:extLst>
                </a:gridCol>
              </a:tblGrid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No.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Name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Agree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Against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Abstain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093335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Seo</a:t>
                      </a:r>
                      <a:r>
                        <a:rPr lang="en-US" altLang="ko-KR" sz="1200" dirty="0"/>
                        <a:t>, Dong Il Dillon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775604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Son, </a:t>
                      </a:r>
                      <a:r>
                        <a:rPr lang="en-US" altLang="ko-KR" sz="1200" dirty="0" err="1"/>
                        <a:t>Wookho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3766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</a:t>
                      </a:r>
                      <a:r>
                        <a:rPr lang="en-US" altLang="ko-KR" sz="1200" dirty="0" err="1"/>
                        <a:t>Beom-Ryeol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72366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Jeong, Sangkwon Peter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341340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Lim, Hyun </a:t>
                      </a:r>
                      <a:r>
                        <a:rPr lang="en-US" altLang="ko-KR" sz="1200" dirty="0" err="1"/>
                        <a:t>Kyoon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583301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Choi, Dong Soo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283372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Kang, Suk-Ju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926277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Min 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028488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Kim, </a:t>
                      </a:r>
                      <a:r>
                        <a:rPr lang="en-US" altLang="ko-KR" sz="1200" dirty="0" err="1"/>
                        <a:t>Namgi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732726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Ryu, </a:t>
                      </a:r>
                      <a:r>
                        <a:rPr lang="en-US" altLang="ko-KR" sz="1200" dirty="0" err="1"/>
                        <a:t>Eun</a:t>
                      </a:r>
                      <a:r>
                        <a:rPr lang="en-US" altLang="ko-KR" sz="1200" dirty="0"/>
                        <a:t>-Seok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66713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Seok </a:t>
                      </a:r>
                      <a:r>
                        <a:rPr lang="en-US" altLang="ko-KR" sz="1200" dirty="0" err="1"/>
                        <a:t>Hee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405682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Gook Hwan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86943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SUM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6406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38D525-DB1B-433A-8B12-43337EEB635D}"/>
              </a:ext>
            </a:extLst>
          </p:cNvPr>
          <p:cNvSpPr txBox="1"/>
          <p:nvPr/>
        </p:nvSpPr>
        <p:spPr>
          <a:xfrm>
            <a:off x="685800" y="5763258"/>
            <a:ext cx="20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lang="en-US" altLang="ko-K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ko-KR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7073C1-C2D5-44E7-AF87-FA6CCE13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2E53ED-D301-4B9A-A6C8-E614AB06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FFB6EB3-98EB-420F-9383-2FF510A8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BC97EF-173F-4644-A571-4CCAE116E10C}"/>
              </a:ext>
            </a:extLst>
          </p:cNvPr>
          <p:cNvSpPr txBox="1"/>
          <p:nvPr/>
        </p:nvSpPr>
        <p:spPr>
          <a:xfrm>
            <a:off x="457200" y="1035141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‘Changing of WG Title’ 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‘Human Factor for Immersive Content’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How: email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Period: January 13, 2020 ~ January 15, 2020</a:t>
            </a: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Jeong, Sangkwon Peter</a:t>
            </a: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9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01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78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000" dirty="0"/>
              <a:t>Changing of WG Title ‘Human Factor for Immersive Content’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135242F1-AB46-4EA1-BC3E-ED166BCB5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018403"/>
              </p:ext>
            </p:extLst>
          </p:nvPr>
        </p:nvGraphicFramePr>
        <p:xfrm>
          <a:off x="723900" y="838200"/>
          <a:ext cx="7696200" cy="4848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09946464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700324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29802971"/>
                    </a:ext>
                  </a:extLst>
                </a:gridCol>
                <a:gridCol w="1432433">
                  <a:extLst>
                    <a:ext uri="{9D8B030D-6E8A-4147-A177-3AD203B41FA5}">
                      <a16:colId xmlns:a16="http://schemas.microsoft.com/office/drawing/2014/main" val="3793487738"/>
                    </a:ext>
                  </a:extLst>
                </a:gridCol>
                <a:gridCol w="1463167">
                  <a:extLst>
                    <a:ext uri="{9D8B030D-6E8A-4147-A177-3AD203B41FA5}">
                      <a16:colId xmlns:a16="http://schemas.microsoft.com/office/drawing/2014/main" val="129814985"/>
                    </a:ext>
                  </a:extLst>
                </a:gridCol>
              </a:tblGrid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No.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Name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Agree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Against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Abstain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093335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Seo</a:t>
                      </a:r>
                      <a:r>
                        <a:rPr lang="en-US" altLang="ko-KR" sz="1200" dirty="0"/>
                        <a:t>, Dong Il Dillon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775604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Son, </a:t>
                      </a:r>
                      <a:r>
                        <a:rPr lang="en-US" altLang="ko-KR" sz="1200" dirty="0" err="1"/>
                        <a:t>Wookho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3766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</a:t>
                      </a:r>
                      <a:r>
                        <a:rPr lang="en-US" altLang="ko-KR" sz="1200" dirty="0" err="1"/>
                        <a:t>Beom-Ryeol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72366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Jeong, Sangkwon Peter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341340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Lim, Hyun </a:t>
                      </a:r>
                      <a:r>
                        <a:rPr lang="en-US" altLang="ko-KR" sz="1200" dirty="0" err="1"/>
                        <a:t>Kyoon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583301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Choi, Dong Soo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283372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Kang, Suk-Ju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926277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Min 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028488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Kim, </a:t>
                      </a:r>
                      <a:r>
                        <a:rPr lang="en-US" altLang="ko-KR" sz="1200" dirty="0" err="1"/>
                        <a:t>Namgi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732726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Ryu, </a:t>
                      </a:r>
                      <a:r>
                        <a:rPr lang="en-US" altLang="ko-KR" sz="1200" dirty="0" err="1"/>
                        <a:t>Eun</a:t>
                      </a:r>
                      <a:r>
                        <a:rPr lang="en-US" altLang="ko-KR" sz="1200" dirty="0"/>
                        <a:t>-Seok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66713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Seok </a:t>
                      </a:r>
                      <a:r>
                        <a:rPr lang="en-US" altLang="ko-KR" sz="1200" dirty="0" err="1"/>
                        <a:t>Hee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405682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Gook Hwan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86943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SUM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6406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38D525-DB1B-433A-8B12-43337EEB635D}"/>
              </a:ext>
            </a:extLst>
          </p:cNvPr>
          <p:cNvSpPr txBox="1"/>
          <p:nvPr/>
        </p:nvSpPr>
        <p:spPr>
          <a:xfrm>
            <a:off x="685800" y="5763258"/>
            <a:ext cx="20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lang="en-US" altLang="ko-K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ko-KR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97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7073C1-C2D5-44E7-AF87-FA6CCE13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D2E53ED-D301-4B9A-A6C8-E614AB06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FFB6EB3-98EB-420F-9383-2FF510A8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BC97EF-173F-4644-A571-4CCAE116E10C}"/>
              </a:ext>
            </a:extLst>
          </p:cNvPr>
          <p:cNvSpPr txBox="1"/>
          <p:nvPr/>
        </p:nvSpPr>
        <p:spPr>
          <a:xfrm>
            <a:off x="457200" y="1035141"/>
            <a:ext cx="80772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‘New PAR’ 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8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‘Mixed Reality Standard Framework for Motion Learning’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How: email</a:t>
            </a:r>
          </a:p>
          <a:p>
            <a:pPr marL="630238" lvl="0" indent="-342900" eaLnBrk="0" hangingPunct="0">
              <a:buFont typeface="Wingdings" panose="05000000000000000000" pitchFamily="2" charset="2"/>
              <a:buChar char="l"/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Period: January 13, 2020 ~ January 15, 2020</a:t>
            </a: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Move:  Jeong, Sangkwon Peter</a:t>
            </a: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lvl="0"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30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/>
              <a:t>New PAR </a:t>
            </a:r>
            <a:r>
              <a:rPr lang="en-US" altLang="ko-KR" sz="1800" dirty="0"/>
              <a:t>‘Mixed Reality Standard Framework for Motion Learning’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3079-20-0001-00-0000-The Result of Motion by email</a:t>
            </a:r>
            <a:endParaRPr lang="en-US" dirty="0"/>
          </a:p>
        </p:txBody>
      </p:sp>
      <p:graphicFrame>
        <p:nvGraphicFramePr>
          <p:cNvPr id="3" name="표 4">
            <a:extLst>
              <a:ext uri="{FF2B5EF4-FFF2-40B4-BE49-F238E27FC236}">
                <a16:creationId xmlns:a16="http://schemas.microsoft.com/office/drawing/2014/main" id="{135242F1-AB46-4EA1-BC3E-ED166BCB5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714065"/>
              </p:ext>
            </p:extLst>
          </p:nvPr>
        </p:nvGraphicFramePr>
        <p:xfrm>
          <a:off x="723900" y="838200"/>
          <a:ext cx="7696200" cy="4848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1099464647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77003242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29802971"/>
                    </a:ext>
                  </a:extLst>
                </a:gridCol>
                <a:gridCol w="1432433">
                  <a:extLst>
                    <a:ext uri="{9D8B030D-6E8A-4147-A177-3AD203B41FA5}">
                      <a16:colId xmlns:a16="http://schemas.microsoft.com/office/drawing/2014/main" val="3793487738"/>
                    </a:ext>
                  </a:extLst>
                </a:gridCol>
                <a:gridCol w="1463167">
                  <a:extLst>
                    <a:ext uri="{9D8B030D-6E8A-4147-A177-3AD203B41FA5}">
                      <a16:colId xmlns:a16="http://schemas.microsoft.com/office/drawing/2014/main" val="129814985"/>
                    </a:ext>
                  </a:extLst>
                </a:gridCol>
              </a:tblGrid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No.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Name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Agree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Against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Abstain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9093335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err="1"/>
                        <a:t>Seo</a:t>
                      </a:r>
                      <a:r>
                        <a:rPr lang="en-US" altLang="ko-KR" sz="1200" dirty="0"/>
                        <a:t>, Dong Il Dillon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775604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Son, </a:t>
                      </a:r>
                      <a:r>
                        <a:rPr lang="en-US" altLang="ko-KR" sz="1200" dirty="0" err="1"/>
                        <a:t>Wookho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73766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</a:t>
                      </a:r>
                      <a:r>
                        <a:rPr lang="en-US" altLang="ko-KR" sz="1200" dirty="0" err="1"/>
                        <a:t>Beom-Ryeol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72366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Jeong, Sangkwon Peter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3413400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Lim, Hyun </a:t>
                      </a:r>
                      <a:r>
                        <a:rPr lang="en-US" altLang="ko-KR" sz="1200" dirty="0" err="1"/>
                        <a:t>Kyoon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583301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Choi, Dong Soo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283372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7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Kang, Suk-Ju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7926277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Min 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028488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Kim, </a:t>
                      </a:r>
                      <a:r>
                        <a:rPr lang="en-US" altLang="ko-KR" sz="1200" dirty="0" err="1"/>
                        <a:t>Namgi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8732726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Ryu, </a:t>
                      </a:r>
                      <a:r>
                        <a:rPr lang="en-US" altLang="ko-KR" sz="1200" dirty="0" err="1"/>
                        <a:t>Eun</a:t>
                      </a:r>
                      <a:r>
                        <a:rPr lang="en-US" altLang="ko-KR" sz="1200" dirty="0"/>
                        <a:t>-Seok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766713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Oh, Seok </a:t>
                      </a:r>
                      <a:r>
                        <a:rPr lang="en-US" altLang="ko-KR" sz="1200" dirty="0" err="1"/>
                        <a:t>Hee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2405682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/>
                        <a:t>Lee, Gook Hwan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/>
                        <a:t>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5869439"/>
                  </a:ext>
                </a:extLst>
              </a:tr>
              <a:tr h="3463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SUM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64061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38D525-DB1B-433A-8B12-43337EEB635D}"/>
              </a:ext>
            </a:extLst>
          </p:cNvPr>
          <p:cNvSpPr txBox="1"/>
          <p:nvPr/>
        </p:nvSpPr>
        <p:spPr>
          <a:xfrm>
            <a:off x="685800" y="5763258"/>
            <a:ext cx="206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Result: </a:t>
            </a:r>
            <a:r>
              <a:rPr lang="en-US" altLang="ko-K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ko-KR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62960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5658</TotalTime>
  <Words>774</Words>
  <Application>Microsoft Office PowerPoint</Application>
  <PresentationFormat>화면 슬라이드 쇼(4:3)</PresentationFormat>
  <Paragraphs>223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HMD Based VR Sickness Reducing Technology Dongil Dillon Seo, dillon.seo@telekom-capital.com</vt:lpstr>
      <vt:lpstr>WG Motion</vt:lpstr>
      <vt:lpstr>Official Activity of the MTP Latency Interest Group</vt:lpstr>
      <vt:lpstr>WG Motion</vt:lpstr>
      <vt:lpstr>Changing of WG Title ‘Human Factor for Immersive Content’</vt:lpstr>
      <vt:lpstr>WG Motion</vt:lpstr>
      <vt:lpstr>New PAR ‘Mixed Reality Standard Framework for Motion Learning’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229</cp:revision>
  <dcterms:created xsi:type="dcterms:W3CDTF">2014-10-13T13:02:20Z</dcterms:created>
  <dcterms:modified xsi:type="dcterms:W3CDTF">2020-02-02T14:17:20Z</dcterms:modified>
</cp:coreProperties>
</file>