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5" r:id="rId7"/>
    <p:sldId id="286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3079-20-0013-00-0000-Meeting Agenda for MTP Latency IG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3079-20-0013-00-0000-Meeting Agenda for MTP Latency IG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IG AGENDA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5410200" cy="2319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/>
              <a:t>Hyun </a:t>
            </a:r>
            <a:r>
              <a:rPr lang="en-US" altLang="ko-KR" dirty="0" err="1"/>
              <a:t>Kyoon</a:t>
            </a:r>
            <a:r>
              <a:rPr lang="en-US" altLang="ko-KR" dirty="0"/>
              <a:t> Lim / KRISS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Center for Medical Convergence Metrology</a:t>
            </a:r>
          </a:p>
          <a:p>
            <a:pPr marL="0" indent="0">
              <a:buNone/>
            </a:pP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Korea Research Institute of Standards and Science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5720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3079-20-0013-00-0000-Meeting Agenda for MTP Latency IG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636548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Opening</a:t>
                      </a:r>
                      <a:r>
                        <a:rPr kumimoji="0" lang="ko-KR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Plenary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Hyun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Kyoon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KRISS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 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Dong-A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soochoi@dau.ac.kr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E74C5C7C-D2D4-48A0-B3FE-9A44A1183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SAPIRE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Room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Ⅲ, </a:t>
            </a:r>
            <a:r>
              <a:rPr lang="pt-BR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SONO Calm Yeosu Hotel, 111, Odongdo-ro, Yeosu, Jeollanam-Do,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3079-20-0013-00-0000-Meeting Agenda for MTP Latency IG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F91AADEE-FBE3-4384-95A2-513AA4684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85163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3,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5,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6,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8:00-10:00a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MTP Latency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8C893672-5D41-4700-B8FB-9A4B2C93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Agenda of IG sessions</a:t>
            </a:r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D9A4BEA-6BC1-4797-8133-95857BB63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451791"/>
              </p:ext>
            </p:extLst>
          </p:nvPr>
        </p:nvGraphicFramePr>
        <p:xfrm>
          <a:off x="762000" y="1447800"/>
          <a:ext cx="76200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26783951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81860772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1400367205"/>
                    </a:ext>
                  </a:extLst>
                </a:gridCol>
              </a:tblGrid>
              <a:tr h="6617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Session No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Date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/>
                        <a:t>Action Item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804512"/>
                  </a:ext>
                </a:extLst>
              </a:tr>
              <a:tr h="1252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Session 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February 4, 2020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/>
                        <a:t>Discussion on the IG’s subject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/>
                        <a:t>Discussion on the PAR Scope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6641724"/>
                  </a:ext>
                </a:extLst>
              </a:tr>
              <a:tr h="1252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Session 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February 5, 2020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/>
                        <a:t>Reviewing on goals &amp; work range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/>
                        <a:t>Planning on Schedule &amp; Test methods</a:t>
                      </a:r>
                    </a:p>
                    <a:p>
                      <a:pPr marL="285750" marR="0" lvl="0" indent="-2857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dirty="0"/>
                        <a:t>Submit to the PAR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8849712"/>
                  </a:ext>
                </a:extLst>
              </a:tr>
              <a:tr h="1252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Session 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February 6, 2020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dirty="0"/>
                        <a:t>Next meeting AGENDA</a:t>
                      </a: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dirty="0"/>
                        <a:t>Summary of IG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014998"/>
                  </a:ext>
                </a:extLst>
              </a:tr>
            </a:tbl>
          </a:graphicData>
        </a:graphic>
      </p:graphicFrame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F9A60A75-9C30-464B-9EE6-931EFF0D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A95E5BAF-7699-4DC7-96EB-DE69837F7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3079-20-0013-00-0000-Meeting Agenda for MTP Latency 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857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5536</TotalTime>
  <Words>487</Words>
  <Application>Microsoft Office PowerPoint</Application>
  <PresentationFormat>화면 슬라이드 쇼(4:3)</PresentationFormat>
  <Paragraphs>94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Myriad Pro</vt:lpstr>
      <vt:lpstr>맑은 고딕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dillon.seo@telekom-capital.com</vt:lpstr>
      <vt:lpstr>Session Time and Location</vt:lpstr>
      <vt:lpstr>Agenda of IG sessions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227</cp:revision>
  <dcterms:created xsi:type="dcterms:W3CDTF">2014-10-13T13:02:20Z</dcterms:created>
  <dcterms:modified xsi:type="dcterms:W3CDTF">2020-02-04T07:45:11Z</dcterms:modified>
</cp:coreProperties>
</file>