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4"/>
  </p:notesMasterIdLst>
  <p:handoutMasterIdLst>
    <p:handoutMasterId r:id="rId25"/>
  </p:handoutMasterIdLst>
  <p:sldIdLst>
    <p:sldId id="325" r:id="rId4"/>
    <p:sldId id="365" r:id="rId5"/>
    <p:sldId id="366" r:id="rId6"/>
    <p:sldId id="375" r:id="rId7"/>
    <p:sldId id="395" r:id="rId8"/>
    <p:sldId id="414" r:id="rId9"/>
    <p:sldId id="433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22" r:id="rId18"/>
    <p:sldId id="409" r:id="rId19"/>
    <p:sldId id="457" r:id="rId20"/>
    <p:sldId id="383" r:id="rId21"/>
    <p:sldId id="458" r:id="rId22"/>
    <p:sldId id="356" r:id="rId2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50" d="100"/>
          <a:sy n="150" d="100"/>
        </p:scale>
        <p:origin x="455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3079-20-0021-00-0000-Session-14-WG-Closing-Plenary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#14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3079-20-0023-00-0000-Introduction to the Mixed Reality Standard Framework’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Suk-Ju Kang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0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3079-20-0024-00-0000-Introduction-to-the-motion-to-photon-latency-study-design’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15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3079-20-0025-02-1000-Standardization schedule for P3079.2’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91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3079-20-0018-01-0000-IEEE 3079.2_Mixed Reality Standard Framework for Motion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Learning_CSABSCcomments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66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IEEE-P3079-D01-STD-R08’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65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94951"/>
              </p:ext>
            </p:extLst>
          </p:nvPr>
        </p:nvGraphicFramePr>
        <p:xfrm>
          <a:off x="762000" y="1143000"/>
          <a:ext cx="7239000" cy="444246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 Choi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Changjoon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Tiny Powers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Jae Boo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Tiny Powers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Kang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SukJu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Sogang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01244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 Women’s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Ye-Shin 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Korea Research Institute of Standards and Science/Yonsei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Sungu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KAIST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09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 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ETRI Office, Busan Cultural Content Complex, Busan, Republic of Korea</a:t>
            </a: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B354D-2371-4859-878C-BE16285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of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515C96-36BA-4761-BD09-EBBE4E0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A0480F-6D50-4F65-961B-DE7F1F1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C79DA6E-F71C-44D5-A522-8C4B1A3A3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78" y="2547021"/>
            <a:ext cx="5040022" cy="30793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DB9066-3DAF-4FD2-9DE8-6101E29061A8}"/>
              </a:ext>
            </a:extLst>
          </p:cNvPr>
          <p:cNvSpPr txBox="1"/>
          <p:nvPr/>
        </p:nvSpPr>
        <p:spPr>
          <a:xfrm>
            <a:off x="3810000" y="5638800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kern="0" dirty="0">
                <a:latin typeface="Times New Roman"/>
              </a:rPr>
              <a:t>Location: 267 </a:t>
            </a:r>
            <a:r>
              <a:rPr lang="en-US" altLang="ko-KR" b="1" kern="0" dirty="0" err="1">
                <a:latin typeface="Times New Roman"/>
              </a:rPr>
              <a:t>Gajeong-ro</a:t>
            </a:r>
            <a:r>
              <a:rPr lang="en-US" altLang="ko-KR" b="1" kern="0" dirty="0">
                <a:latin typeface="Times New Roman"/>
              </a:rPr>
              <a:t>, </a:t>
            </a:r>
            <a:r>
              <a:rPr lang="en-US" altLang="ko-KR" b="1" kern="0" dirty="0" err="1">
                <a:latin typeface="Times New Roman"/>
              </a:rPr>
              <a:t>Yuseong-gu</a:t>
            </a:r>
            <a:r>
              <a:rPr lang="en-US" altLang="ko-KR" b="1" kern="0" dirty="0">
                <a:latin typeface="Times New Roman"/>
              </a:rPr>
              <a:t>, Daejeon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CF8D576-B96E-4683-8EC2-6002940D4820}"/>
              </a:ext>
            </a:extLst>
          </p:cNvPr>
          <p:cNvSpPr/>
          <p:nvPr/>
        </p:nvSpPr>
        <p:spPr>
          <a:xfrm>
            <a:off x="457200" y="618583"/>
            <a:ext cx="5241235" cy="27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79388" algn="l"/>
              </a:tabLst>
            </a:pPr>
            <a:r>
              <a:rPr lang="en-US" altLang="ko-KR" sz="1600" b="1" kern="0" dirty="0">
                <a:latin typeface="Arial" charset="0"/>
              </a:rPr>
              <a:t>WG Documents: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n-US" altLang="ko-KR" sz="1400" kern="0" dirty="0">
                <a:latin typeface="Arial" charset="0"/>
              </a:rPr>
              <a:t>https://mentor.ieee.org/3079/documents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Food and Beverages</a:t>
            </a:r>
            <a:r>
              <a:rPr lang="en-US" altLang="ko-KR" sz="1600" kern="0" dirty="0">
                <a:latin typeface="Arial" charset="0"/>
              </a:rPr>
              <a:t>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Morning Coffee break: 10:30AM-11:00AM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Lunch Time: 12:30PM –1:30PM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Afternoon Coffee break: 3:00PM-3:30PM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Registration</a:t>
            </a:r>
            <a:r>
              <a:rPr lang="en-US" altLang="ko-KR" sz="1600" kern="0" dirty="0">
                <a:latin typeface="Arial" charset="0"/>
              </a:rPr>
              <a:t>:</a:t>
            </a:r>
            <a:endParaRPr lang="ko-KR" altLang="en-US" sz="1400" dirty="0"/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754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0DF074-FF5D-4E5A-AC8B-042AD25A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 item for next meeting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E324C8-F855-4283-B62B-98CDAC6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E76205C-0F98-4111-8053-34447FB24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382000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Comment received and Resolution by result of the 1st Sponsor Ballot of the P3079 draft document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Restructuring the IEEE 3079 WG</a:t>
            </a:r>
          </a:p>
          <a:p>
            <a:pPr marL="717550" lvl="1" indent="-279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TGs -&gt; 2 TGs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Standardization for IEEE 3079.1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Standardization for IEEE 3079.2</a:t>
            </a: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FCE108BF-456F-49DF-BDAA-74B5AC0B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51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KRISS Office, 267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Gajeong-ro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Yuseong-gu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Daejeon, Republic of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25501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(July 06,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(July 07,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(July 08,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(July 09,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(July 10,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5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15585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#14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2020-04-23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334C89DB-C0DB-4E44-A6B8-81ADDBE80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5626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Video Conference by Zoom (Operate by Dillon)</a:t>
            </a: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BA99278-FBED-4E3E-AC16-975BD70BF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530354"/>
              </p:ext>
            </p:extLst>
          </p:nvPr>
        </p:nvGraphicFramePr>
        <p:xfrm>
          <a:off x="380539" y="11430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20,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edit to MEC)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(Context &amp; Scope for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(Context &amp; Scope for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Status for Sponsor Ballot)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 Standard Framework for Motion Learning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(Context &amp; Scope for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 Standard Framework for Motion Learning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(Standardization Schedule for 3079.2)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‘3079-20-0019-00-0000-Session-14-Agenda’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‘3079-20-0009-00-0000-Session-13-WG-Meetingminutes’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Human Factor for Immersive Content WG P&amp;P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Suk-Ju Kang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3079-20-0021-00-0000-Session-14-WG-Closing-Plenary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3079-20-0020-00-0000-IEEE-P3079-2020-04-20-kriss-ver20’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8671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5723</TotalTime>
  <Words>1088</Words>
  <Application>Microsoft Office PowerPoint</Application>
  <PresentationFormat>화면 슬라이드 쇼(4:3)</PresentationFormat>
  <Paragraphs>273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20</vt:i4>
      </vt:variant>
    </vt:vector>
  </HeadingPairs>
  <TitlesOfParts>
    <vt:vector size="30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Attendees</vt:lpstr>
      <vt:lpstr>Future Sessions – 2020</vt:lpstr>
      <vt:lpstr>Information of next meeting</vt:lpstr>
      <vt:lpstr>Work item for next meeting</vt:lpstr>
      <vt:lpstr>Session Time and Location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233</cp:revision>
  <cp:lastPrinted>2018-02-28T09:01:45Z</cp:lastPrinted>
  <dcterms:created xsi:type="dcterms:W3CDTF">2014-10-13T13:02:20Z</dcterms:created>
  <dcterms:modified xsi:type="dcterms:W3CDTF">2020-04-23T14:42:25Z</dcterms:modified>
</cp:coreProperties>
</file>