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1"/>
  </p:notesMasterIdLst>
  <p:handoutMasterIdLst>
    <p:handoutMasterId r:id="rId12"/>
  </p:handoutMasterIdLst>
  <p:sldIdLst>
    <p:sldId id="325" r:id="rId4"/>
    <p:sldId id="365" r:id="rId5"/>
    <p:sldId id="366" r:id="rId6"/>
    <p:sldId id="380" r:id="rId7"/>
    <p:sldId id="383" r:id="rId8"/>
    <p:sldId id="404" r:id="rId9"/>
    <p:sldId id="35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81" autoAdjust="0"/>
  </p:normalViewPr>
  <p:slideViewPr>
    <p:cSldViewPr>
      <p:cViewPr varScale="1">
        <p:scale>
          <a:sx n="93" d="100"/>
          <a:sy n="93" d="100"/>
        </p:scale>
        <p:origin x="31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706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fld id="{2A7030B3-24F6-4D35-A5C5-00D53FB524A1}" type="slidenum">
              <a:rPr lang="ko-KR" altLang="en-US" sz="1200" smtClean="0">
                <a:solidFill>
                  <a:srgbClr val="000000"/>
                </a:solidFill>
              </a:rPr>
              <a:pPr/>
              <a:t>4</a:t>
            </a:fld>
            <a:endParaRPr lang="en-US" altLang="ko-KR" sz="1200" smtClean="0">
              <a:solidFill>
                <a:srgbClr val="000000"/>
              </a:solidFill>
            </a:endParaRPr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en-US" smtClean="0"/>
          </a:p>
        </p:txBody>
      </p:sp>
    </p:spTree>
    <p:extLst>
      <p:ext uri="{BB962C8B-B14F-4D97-AF65-F5344CB8AC3E}">
        <p14:creationId xmlns:p14="http://schemas.microsoft.com/office/powerpoint/2010/main" val="4049186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fld id="{2A7030B3-24F6-4D35-A5C5-00D53FB524A1}" type="slidenum">
              <a:rPr lang="ko-KR" altLang="en-US" sz="1200" smtClean="0">
                <a:solidFill>
                  <a:srgbClr val="000000"/>
                </a:solidFill>
              </a:rPr>
              <a:pPr/>
              <a:t>5</a:t>
            </a:fld>
            <a:endParaRPr lang="en-US" altLang="ko-KR" sz="1200" smtClean="0">
              <a:solidFill>
                <a:srgbClr val="000000"/>
              </a:solidFill>
            </a:endParaRPr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en-US" smtClean="0"/>
          </a:p>
        </p:txBody>
      </p:sp>
    </p:spTree>
    <p:extLst>
      <p:ext uri="{BB962C8B-B14F-4D97-AF65-F5344CB8AC3E}">
        <p14:creationId xmlns:p14="http://schemas.microsoft.com/office/powerpoint/2010/main" val="2193691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3079-20-0023-00-0000-Introduction to the Mixed Reality Standard Framework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3079-20-0023-00-0000-Introduction to the Mixed Reality Standard Framework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3079-10-0024-00-0000-introduction-to-the-Motion-to-Photon-Latency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sp>
        <p:nvSpPr>
          <p:cNvPr id="3" name="타원 2"/>
          <p:cNvSpPr/>
          <p:nvPr userDrawn="1"/>
        </p:nvSpPr>
        <p:spPr>
          <a:xfrm>
            <a:off x="152400" y="838200"/>
            <a:ext cx="381000" cy="3048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019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1666874"/>
            <a:ext cx="7772400" cy="14573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/>
              <a:t>Introduction </a:t>
            </a:r>
            <a:r>
              <a:rPr lang="en-US" altLang="ko-KR" dirty="0"/>
              <a:t>to </a:t>
            </a:r>
            <a:r>
              <a:rPr lang="en-US" altLang="ko-KR" dirty="0" smtClean="0"/>
              <a:t>introduction-to-the-Motion-to-Photon-Latency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- Standardization &amp; Measurement design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505200"/>
            <a:ext cx="5562600" cy="828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/>
              <a:t>[Lim, Hyun Kyoon/ </a:t>
            </a:r>
            <a:r>
              <a:rPr lang="en-US" altLang="ko-KR" dirty="0"/>
              <a:t>Korea Research Institute of Standards and </a:t>
            </a:r>
            <a:r>
              <a:rPr lang="en-US" altLang="ko-KR" dirty="0" smtClean="0"/>
              <a:t>Science</a:t>
            </a:r>
            <a:r>
              <a:rPr lang="en-US" altLang="ko-KR" dirty="0" smtClean="0"/>
              <a:t>]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2478C2D-C556-4451-A0FE-4B7523769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3079-10-0024-00-0000-introduction-to-the-Motion-to-Photon-Latency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01049"/>
              </p:ext>
            </p:extLst>
          </p:nvPr>
        </p:nvGraphicFramePr>
        <p:xfrm>
          <a:off x="152400" y="1143000"/>
          <a:ext cx="8686800" cy="4876799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92442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Introduction-to-the-Motion-to-Photon-Latency</a:t>
                      </a:r>
                      <a:br>
                        <a:rPr kumimoji="0" lang="en-US" altLang="ko-KR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600" dirty="0" smtClean="0"/>
                        <a:t>Standardization &amp; Measurement design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19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04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23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9229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Lim, Hyun Kyoon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9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Lim, Hyun Kyoon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Korea Research Institute of Standards and Science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4741 7343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hlim@kriss.re.kr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Chang, Kyung-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mee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10 4640 8763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cest20@hanmail.net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Nam,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Sungu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10 6252 3575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naisz@kaist.ac.kr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5763372"/>
                  </a:ext>
                </a:extLst>
              </a:tr>
              <a:tr h="408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Woo, Ye Shin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10 5568 4416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yeshin.woo@gmail.com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9535820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dillon.seo@telekom-capital.com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DAE0E2F-234E-49E0-9022-7B72C460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3079-10-0024-00-0000-introduction-to-the-Motion-to-Photon-Latency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그림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786"/>
          <a:stretch/>
        </p:blipFill>
        <p:spPr>
          <a:xfrm>
            <a:off x="1259632" y="404664"/>
            <a:ext cx="2026980" cy="112724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331640" y="155679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0-90 degree</a:t>
            </a:r>
            <a:r>
              <a:rPr lang="en-US" altLang="ko-KR" dirty="0"/>
              <a:t>s</a:t>
            </a:r>
            <a:endParaRPr lang="ko-KR" altLang="en-US" dirty="0"/>
          </a:p>
        </p:txBody>
      </p:sp>
      <p:sp>
        <p:nvSpPr>
          <p:cNvPr id="19" name="TextBox 7"/>
          <p:cNvSpPr txBox="1">
            <a:spLocks noChangeArrowheads="1"/>
          </p:cNvSpPr>
          <p:nvPr/>
        </p:nvSpPr>
        <p:spPr bwMode="auto">
          <a:xfrm>
            <a:off x="4355976" y="533400"/>
            <a:ext cx="410445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Head Rotation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Sensing (degree)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Computer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Calculation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Display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</a:t>
            </a:r>
          </a:p>
          <a:p>
            <a:pPr>
              <a:lnSpc>
                <a:spcPct val="200000"/>
              </a:lnSpc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Wingdings" panose="05000000000000000000" pitchFamily="2" charset="2"/>
            </a:endParaRPr>
          </a:p>
          <a:p>
            <a:pPr>
              <a:lnSpc>
                <a:spcPct val="200000"/>
              </a:lnSpc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Eyes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pSp>
        <p:nvGrpSpPr>
          <p:cNvPr id="15" name="그룹 14"/>
          <p:cNvGrpSpPr/>
          <p:nvPr/>
        </p:nvGrpSpPr>
        <p:grpSpPr>
          <a:xfrm>
            <a:off x="467544" y="1988840"/>
            <a:ext cx="3240360" cy="3672408"/>
            <a:chOff x="1026962" y="352075"/>
            <a:chExt cx="5921302" cy="6055200"/>
          </a:xfrm>
        </p:grpSpPr>
        <p:grpSp>
          <p:nvGrpSpPr>
            <p:cNvPr id="16" name="그룹 15"/>
            <p:cNvGrpSpPr/>
            <p:nvPr/>
          </p:nvGrpSpPr>
          <p:grpSpPr>
            <a:xfrm>
              <a:off x="2267744" y="1268760"/>
              <a:ext cx="3816424" cy="4968552"/>
              <a:chOff x="1187624" y="1988840"/>
              <a:chExt cx="1944216" cy="2621091"/>
            </a:xfrm>
          </p:grpSpPr>
          <p:grpSp>
            <p:nvGrpSpPr>
              <p:cNvPr id="30" name="그룹 29"/>
              <p:cNvGrpSpPr/>
              <p:nvPr/>
            </p:nvGrpSpPr>
            <p:grpSpPr>
              <a:xfrm rot="10800000">
                <a:off x="1907704" y="1988840"/>
                <a:ext cx="1224136" cy="2621091"/>
                <a:chOff x="1979712" y="2824133"/>
                <a:chExt cx="1224136" cy="2621091"/>
              </a:xfrm>
            </p:grpSpPr>
            <p:grpSp>
              <p:nvGrpSpPr>
                <p:cNvPr id="36" name="그룹 35"/>
                <p:cNvGrpSpPr/>
                <p:nvPr/>
              </p:nvGrpSpPr>
              <p:grpSpPr>
                <a:xfrm rot="1173486">
                  <a:off x="2123728" y="3068960"/>
                  <a:ext cx="1080120" cy="1296144"/>
                  <a:chOff x="2123728" y="3068960"/>
                  <a:chExt cx="1080120" cy="1296144"/>
                </a:xfrm>
              </p:grpSpPr>
              <p:sp>
                <p:nvSpPr>
                  <p:cNvPr id="38" name="타원 37"/>
                  <p:cNvSpPr/>
                  <p:nvPr/>
                </p:nvSpPr>
                <p:spPr>
                  <a:xfrm>
                    <a:off x="2123728" y="3068960"/>
                    <a:ext cx="1080120" cy="1152128"/>
                  </a:xfrm>
                  <a:prstGeom prst="ellips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9" name="모서리가 둥근 직사각형 38"/>
                  <p:cNvSpPr/>
                  <p:nvPr/>
                </p:nvSpPr>
                <p:spPr>
                  <a:xfrm>
                    <a:off x="2267744" y="4077072"/>
                    <a:ext cx="792088" cy="288032"/>
                  </a:xfrm>
                  <a:prstGeom prst="roundRect">
                    <a:avLst/>
                  </a:prstGeom>
                  <a:solidFill>
                    <a:schemeClr val="bg2">
                      <a:lumMod val="25000"/>
                    </a:schemeClr>
                  </a:solidFill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cxnSp>
              <p:nvCxnSpPr>
                <p:cNvPr id="37" name="직선 연결선 36"/>
                <p:cNvCxnSpPr/>
                <p:nvPr/>
              </p:nvCxnSpPr>
              <p:spPr>
                <a:xfrm rot="10800000" flipV="1">
                  <a:off x="1979712" y="2824133"/>
                  <a:ext cx="1008112" cy="2621091"/>
                </a:xfrm>
                <a:prstGeom prst="line">
                  <a:avLst/>
                </a:prstGeom>
                <a:ln w="19050">
                  <a:prstDash val="lgDash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" name="그룹 30"/>
              <p:cNvGrpSpPr/>
              <p:nvPr/>
            </p:nvGrpSpPr>
            <p:grpSpPr>
              <a:xfrm rot="10800000" flipH="1">
                <a:off x="1187624" y="1988840"/>
                <a:ext cx="1224136" cy="2621091"/>
                <a:chOff x="1979712" y="2824133"/>
                <a:chExt cx="1224136" cy="2621091"/>
              </a:xfrm>
            </p:grpSpPr>
            <p:grpSp>
              <p:nvGrpSpPr>
                <p:cNvPr id="32" name="그룹 31"/>
                <p:cNvGrpSpPr/>
                <p:nvPr/>
              </p:nvGrpSpPr>
              <p:grpSpPr>
                <a:xfrm rot="1173486">
                  <a:off x="2123728" y="3068960"/>
                  <a:ext cx="1080120" cy="1296144"/>
                  <a:chOff x="2123728" y="3068960"/>
                  <a:chExt cx="1080120" cy="1296144"/>
                </a:xfrm>
              </p:grpSpPr>
              <p:sp>
                <p:nvSpPr>
                  <p:cNvPr id="34" name="타원 33"/>
                  <p:cNvSpPr/>
                  <p:nvPr/>
                </p:nvSpPr>
                <p:spPr>
                  <a:xfrm>
                    <a:off x="2123728" y="3068960"/>
                    <a:ext cx="1080120" cy="1152128"/>
                  </a:xfrm>
                  <a:prstGeom prst="ellipse">
                    <a:avLst/>
                  </a:prstGeom>
                  <a:ln w="28575">
                    <a:solidFill>
                      <a:schemeClr val="bg1">
                        <a:lumMod val="8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" name="모서리가 둥근 직사각형 34"/>
                  <p:cNvSpPr/>
                  <p:nvPr/>
                </p:nvSpPr>
                <p:spPr>
                  <a:xfrm>
                    <a:off x="2267744" y="4077072"/>
                    <a:ext cx="792088" cy="288032"/>
                  </a:xfrm>
                  <a:prstGeom prst="roundRect">
                    <a:avLst/>
                  </a:prstGeom>
                  <a:solidFill>
                    <a:schemeClr val="bg2">
                      <a:lumMod val="25000"/>
                    </a:schemeClr>
                  </a:solidFill>
                  <a:ln w="28575">
                    <a:solidFill>
                      <a:schemeClr val="bg1">
                        <a:lumMod val="8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cxnSp>
              <p:nvCxnSpPr>
                <p:cNvPr id="33" name="직선 연결선 32"/>
                <p:cNvCxnSpPr/>
                <p:nvPr/>
              </p:nvCxnSpPr>
              <p:spPr>
                <a:xfrm rot="10800000" flipV="1">
                  <a:off x="1979712" y="2824133"/>
                  <a:ext cx="1008112" cy="2621091"/>
                </a:xfrm>
                <a:prstGeom prst="line">
                  <a:avLst/>
                </a:prstGeom>
                <a:ln w="19050">
                  <a:solidFill>
                    <a:schemeClr val="bg1">
                      <a:lumMod val="85000"/>
                    </a:schemeClr>
                  </a:solidFill>
                  <a:prstDash val="lgDash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0" name="자유형 19"/>
            <p:cNvSpPr/>
            <p:nvPr/>
          </p:nvSpPr>
          <p:spPr bwMode="auto">
            <a:xfrm rot="1474179">
              <a:off x="1880128" y="3836447"/>
              <a:ext cx="4597797" cy="2570828"/>
            </a:xfrm>
            <a:custGeom>
              <a:avLst/>
              <a:gdLst>
                <a:gd name="connsiteX0" fmla="*/ 2174116 w 3411041"/>
                <a:gd name="connsiteY0" fmla="*/ 261459 h 2490656"/>
                <a:gd name="connsiteX1" fmla="*/ 2641707 w 3411041"/>
                <a:gd name="connsiteY1" fmla="*/ 95204 h 2490656"/>
                <a:gd name="connsiteX2" fmla="*/ 3026170 w 3411041"/>
                <a:gd name="connsiteY2" fmla="*/ 1686 h 2490656"/>
                <a:gd name="connsiteX3" fmla="*/ 3306725 w 3411041"/>
                <a:gd name="connsiteY3" fmla="*/ 53640 h 2490656"/>
                <a:gd name="connsiteX4" fmla="*/ 3410634 w 3411041"/>
                <a:gd name="connsiteY4" fmla="*/ 271849 h 2490656"/>
                <a:gd name="connsiteX5" fmla="*/ 3275552 w 3411041"/>
                <a:gd name="connsiteY5" fmla="*/ 583577 h 2490656"/>
                <a:gd name="connsiteX6" fmla="*/ 3119689 w 3411041"/>
                <a:gd name="connsiteY6" fmla="*/ 770613 h 2490656"/>
                <a:gd name="connsiteX7" fmla="*/ 2776789 w 3411041"/>
                <a:gd name="connsiteY7" fmla="*/ 1134295 h 2490656"/>
                <a:gd name="connsiteX8" fmla="*/ 1862389 w 3411041"/>
                <a:gd name="connsiteY8" fmla="*/ 1882440 h 2490656"/>
                <a:gd name="connsiteX9" fmla="*/ 688216 w 3411041"/>
                <a:gd name="connsiteY9" fmla="*/ 2433159 h 2490656"/>
                <a:gd name="connsiteX10" fmla="*/ 210234 w 3411041"/>
                <a:gd name="connsiteY10" fmla="*/ 2464331 h 2490656"/>
                <a:gd name="connsiteX11" fmla="*/ 2416 w 3411041"/>
                <a:gd name="connsiteY11" fmla="*/ 2350031 h 2490656"/>
                <a:gd name="connsiteX12" fmla="*/ 116716 w 3411041"/>
                <a:gd name="connsiteY12" fmla="*/ 1892831 h 2490656"/>
                <a:gd name="connsiteX13" fmla="*/ 407661 w 3411041"/>
                <a:gd name="connsiteY13" fmla="*/ 1539540 h 2490656"/>
                <a:gd name="connsiteX0" fmla="*/ 2174116 w 3411041"/>
                <a:gd name="connsiteY0" fmla="*/ 261459 h 2490656"/>
                <a:gd name="connsiteX1" fmla="*/ 2641707 w 3411041"/>
                <a:gd name="connsiteY1" fmla="*/ 95204 h 2490656"/>
                <a:gd name="connsiteX2" fmla="*/ 3026170 w 3411041"/>
                <a:gd name="connsiteY2" fmla="*/ 1686 h 2490656"/>
                <a:gd name="connsiteX3" fmla="*/ 3306725 w 3411041"/>
                <a:gd name="connsiteY3" fmla="*/ 53640 h 2490656"/>
                <a:gd name="connsiteX4" fmla="*/ 3410634 w 3411041"/>
                <a:gd name="connsiteY4" fmla="*/ 271849 h 2490656"/>
                <a:gd name="connsiteX5" fmla="*/ 3275552 w 3411041"/>
                <a:gd name="connsiteY5" fmla="*/ 583577 h 2490656"/>
                <a:gd name="connsiteX6" fmla="*/ 2776789 w 3411041"/>
                <a:gd name="connsiteY6" fmla="*/ 1134295 h 2490656"/>
                <a:gd name="connsiteX7" fmla="*/ 1862389 w 3411041"/>
                <a:gd name="connsiteY7" fmla="*/ 1882440 h 2490656"/>
                <a:gd name="connsiteX8" fmla="*/ 688216 w 3411041"/>
                <a:gd name="connsiteY8" fmla="*/ 2433159 h 2490656"/>
                <a:gd name="connsiteX9" fmla="*/ 210234 w 3411041"/>
                <a:gd name="connsiteY9" fmla="*/ 2464331 h 2490656"/>
                <a:gd name="connsiteX10" fmla="*/ 2416 w 3411041"/>
                <a:gd name="connsiteY10" fmla="*/ 2350031 h 2490656"/>
                <a:gd name="connsiteX11" fmla="*/ 116716 w 3411041"/>
                <a:gd name="connsiteY11" fmla="*/ 1892831 h 2490656"/>
                <a:gd name="connsiteX12" fmla="*/ 407661 w 3411041"/>
                <a:gd name="connsiteY12" fmla="*/ 1539540 h 2490656"/>
                <a:gd name="connsiteX0" fmla="*/ 2174116 w 3411041"/>
                <a:gd name="connsiteY0" fmla="*/ 261459 h 2518557"/>
                <a:gd name="connsiteX1" fmla="*/ 2641707 w 3411041"/>
                <a:gd name="connsiteY1" fmla="*/ 95204 h 2518557"/>
                <a:gd name="connsiteX2" fmla="*/ 3026170 w 3411041"/>
                <a:gd name="connsiteY2" fmla="*/ 1686 h 2518557"/>
                <a:gd name="connsiteX3" fmla="*/ 3306725 w 3411041"/>
                <a:gd name="connsiteY3" fmla="*/ 53640 h 2518557"/>
                <a:gd name="connsiteX4" fmla="*/ 3410634 w 3411041"/>
                <a:gd name="connsiteY4" fmla="*/ 271849 h 2518557"/>
                <a:gd name="connsiteX5" fmla="*/ 3275552 w 3411041"/>
                <a:gd name="connsiteY5" fmla="*/ 583577 h 2518557"/>
                <a:gd name="connsiteX6" fmla="*/ 2776789 w 3411041"/>
                <a:gd name="connsiteY6" fmla="*/ 1134295 h 2518557"/>
                <a:gd name="connsiteX7" fmla="*/ 1862389 w 3411041"/>
                <a:gd name="connsiteY7" fmla="*/ 1882440 h 2518557"/>
                <a:gd name="connsiteX8" fmla="*/ 688216 w 3411041"/>
                <a:gd name="connsiteY8" fmla="*/ 2433159 h 2518557"/>
                <a:gd name="connsiteX9" fmla="*/ 210234 w 3411041"/>
                <a:gd name="connsiteY9" fmla="*/ 2508781 h 2518557"/>
                <a:gd name="connsiteX10" fmla="*/ 2416 w 3411041"/>
                <a:gd name="connsiteY10" fmla="*/ 2350031 h 2518557"/>
                <a:gd name="connsiteX11" fmla="*/ 116716 w 3411041"/>
                <a:gd name="connsiteY11" fmla="*/ 1892831 h 2518557"/>
                <a:gd name="connsiteX12" fmla="*/ 407661 w 3411041"/>
                <a:gd name="connsiteY12" fmla="*/ 1539540 h 2518557"/>
                <a:gd name="connsiteX0" fmla="*/ 2174116 w 3411041"/>
                <a:gd name="connsiteY0" fmla="*/ 261459 h 2527955"/>
                <a:gd name="connsiteX1" fmla="*/ 2641707 w 3411041"/>
                <a:gd name="connsiteY1" fmla="*/ 95204 h 2527955"/>
                <a:gd name="connsiteX2" fmla="*/ 3026170 w 3411041"/>
                <a:gd name="connsiteY2" fmla="*/ 1686 h 2527955"/>
                <a:gd name="connsiteX3" fmla="*/ 3306725 w 3411041"/>
                <a:gd name="connsiteY3" fmla="*/ 53640 h 2527955"/>
                <a:gd name="connsiteX4" fmla="*/ 3410634 w 3411041"/>
                <a:gd name="connsiteY4" fmla="*/ 271849 h 2527955"/>
                <a:gd name="connsiteX5" fmla="*/ 3275552 w 3411041"/>
                <a:gd name="connsiteY5" fmla="*/ 583577 h 2527955"/>
                <a:gd name="connsiteX6" fmla="*/ 2776789 w 3411041"/>
                <a:gd name="connsiteY6" fmla="*/ 1134295 h 2527955"/>
                <a:gd name="connsiteX7" fmla="*/ 1862389 w 3411041"/>
                <a:gd name="connsiteY7" fmla="*/ 1882440 h 2527955"/>
                <a:gd name="connsiteX8" fmla="*/ 688216 w 3411041"/>
                <a:gd name="connsiteY8" fmla="*/ 2433159 h 2527955"/>
                <a:gd name="connsiteX9" fmla="*/ 210234 w 3411041"/>
                <a:gd name="connsiteY9" fmla="*/ 2508781 h 2527955"/>
                <a:gd name="connsiteX10" fmla="*/ 2416 w 3411041"/>
                <a:gd name="connsiteY10" fmla="*/ 2223031 h 2527955"/>
                <a:gd name="connsiteX11" fmla="*/ 116716 w 3411041"/>
                <a:gd name="connsiteY11" fmla="*/ 1892831 h 2527955"/>
                <a:gd name="connsiteX12" fmla="*/ 407661 w 3411041"/>
                <a:gd name="connsiteY12" fmla="*/ 1539540 h 2527955"/>
                <a:gd name="connsiteX0" fmla="*/ 2186525 w 3423450"/>
                <a:gd name="connsiteY0" fmla="*/ 261459 h 2523255"/>
                <a:gd name="connsiteX1" fmla="*/ 2654116 w 3423450"/>
                <a:gd name="connsiteY1" fmla="*/ 95204 h 2523255"/>
                <a:gd name="connsiteX2" fmla="*/ 3038579 w 3423450"/>
                <a:gd name="connsiteY2" fmla="*/ 1686 h 2523255"/>
                <a:gd name="connsiteX3" fmla="*/ 3319134 w 3423450"/>
                <a:gd name="connsiteY3" fmla="*/ 53640 h 2523255"/>
                <a:gd name="connsiteX4" fmla="*/ 3423043 w 3423450"/>
                <a:gd name="connsiteY4" fmla="*/ 271849 h 2523255"/>
                <a:gd name="connsiteX5" fmla="*/ 3287961 w 3423450"/>
                <a:gd name="connsiteY5" fmla="*/ 583577 h 2523255"/>
                <a:gd name="connsiteX6" fmla="*/ 2789198 w 3423450"/>
                <a:gd name="connsiteY6" fmla="*/ 1134295 h 2523255"/>
                <a:gd name="connsiteX7" fmla="*/ 1874798 w 3423450"/>
                <a:gd name="connsiteY7" fmla="*/ 1882440 h 2523255"/>
                <a:gd name="connsiteX8" fmla="*/ 700625 w 3423450"/>
                <a:gd name="connsiteY8" fmla="*/ 2433159 h 2523255"/>
                <a:gd name="connsiteX9" fmla="*/ 222643 w 3423450"/>
                <a:gd name="connsiteY9" fmla="*/ 2508781 h 2523255"/>
                <a:gd name="connsiteX10" fmla="*/ 2125 w 3423450"/>
                <a:gd name="connsiteY10" fmla="*/ 2286531 h 2523255"/>
                <a:gd name="connsiteX11" fmla="*/ 129125 w 3423450"/>
                <a:gd name="connsiteY11" fmla="*/ 1892831 h 2523255"/>
                <a:gd name="connsiteX12" fmla="*/ 420070 w 3423450"/>
                <a:gd name="connsiteY12" fmla="*/ 1539540 h 2523255"/>
                <a:gd name="connsiteX0" fmla="*/ 2186525 w 3423450"/>
                <a:gd name="connsiteY0" fmla="*/ 261459 h 2523255"/>
                <a:gd name="connsiteX1" fmla="*/ 2654116 w 3423450"/>
                <a:gd name="connsiteY1" fmla="*/ 95204 h 2523255"/>
                <a:gd name="connsiteX2" fmla="*/ 3038579 w 3423450"/>
                <a:gd name="connsiteY2" fmla="*/ 1686 h 2523255"/>
                <a:gd name="connsiteX3" fmla="*/ 3319134 w 3423450"/>
                <a:gd name="connsiteY3" fmla="*/ 53640 h 2523255"/>
                <a:gd name="connsiteX4" fmla="*/ 3423043 w 3423450"/>
                <a:gd name="connsiteY4" fmla="*/ 271849 h 2523255"/>
                <a:gd name="connsiteX5" fmla="*/ 3287961 w 3423450"/>
                <a:gd name="connsiteY5" fmla="*/ 583577 h 2523255"/>
                <a:gd name="connsiteX6" fmla="*/ 2814598 w 3423450"/>
                <a:gd name="connsiteY6" fmla="*/ 1166045 h 2523255"/>
                <a:gd name="connsiteX7" fmla="*/ 1874798 w 3423450"/>
                <a:gd name="connsiteY7" fmla="*/ 1882440 h 2523255"/>
                <a:gd name="connsiteX8" fmla="*/ 700625 w 3423450"/>
                <a:gd name="connsiteY8" fmla="*/ 2433159 h 2523255"/>
                <a:gd name="connsiteX9" fmla="*/ 222643 w 3423450"/>
                <a:gd name="connsiteY9" fmla="*/ 2508781 h 2523255"/>
                <a:gd name="connsiteX10" fmla="*/ 2125 w 3423450"/>
                <a:gd name="connsiteY10" fmla="*/ 2286531 h 2523255"/>
                <a:gd name="connsiteX11" fmla="*/ 129125 w 3423450"/>
                <a:gd name="connsiteY11" fmla="*/ 1892831 h 2523255"/>
                <a:gd name="connsiteX12" fmla="*/ 420070 w 3423450"/>
                <a:gd name="connsiteY12" fmla="*/ 1539540 h 2523255"/>
                <a:gd name="connsiteX0" fmla="*/ 2186525 w 3423450"/>
                <a:gd name="connsiteY0" fmla="*/ 261459 h 2523255"/>
                <a:gd name="connsiteX1" fmla="*/ 2654116 w 3423450"/>
                <a:gd name="connsiteY1" fmla="*/ 95204 h 2523255"/>
                <a:gd name="connsiteX2" fmla="*/ 3038579 w 3423450"/>
                <a:gd name="connsiteY2" fmla="*/ 1686 h 2523255"/>
                <a:gd name="connsiteX3" fmla="*/ 3319134 w 3423450"/>
                <a:gd name="connsiteY3" fmla="*/ 53640 h 2523255"/>
                <a:gd name="connsiteX4" fmla="*/ 3423043 w 3423450"/>
                <a:gd name="connsiteY4" fmla="*/ 271849 h 2523255"/>
                <a:gd name="connsiteX5" fmla="*/ 3287961 w 3423450"/>
                <a:gd name="connsiteY5" fmla="*/ 583577 h 2523255"/>
                <a:gd name="connsiteX6" fmla="*/ 2795548 w 3423450"/>
                <a:gd name="connsiteY6" fmla="*/ 1159695 h 2523255"/>
                <a:gd name="connsiteX7" fmla="*/ 1874798 w 3423450"/>
                <a:gd name="connsiteY7" fmla="*/ 1882440 h 2523255"/>
                <a:gd name="connsiteX8" fmla="*/ 700625 w 3423450"/>
                <a:gd name="connsiteY8" fmla="*/ 2433159 h 2523255"/>
                <a:gd name="connsiteX9" fmla="*/ 222643 w 3423450"/>
                <a:gd name="connsiteY9" fmla="*/ 2508781 h 2523255"/>
                <a:gd name="connsiteX10" fmla="*/ 2125 w 3423450"/>
                <a:gd name="connsiteY10" fmla="*/ 2286531 h 2523255"/>
                <a:gd name="connsiteX11" fmla="*/ 129125 w 3423450"/>
                <a:gd name="connsiteY11" fmla="*/ 1892831 h 2523255"/>
                <a:gd name="connsiteX12" fmla="*/ 420070 w 3423450"/>
                <a:gd name="connsiteY12" fmla="*/ 1539540 h 2523255"/>
                <a:gd name="connsiteX0" fmla="*/ 2186525 w 3423059"/>
                <a:gd name="connsiteY0" fmla="*/ 261459 h 2523255"/>
                <a:gd name="connsiteX1" fmla="*/ 2654116 w 3423059"/>
                <a:gd name="connsiteY1" fmla="*/ 95204 h 2523255"/>
                <a:gd name="connsiteX2" fmla="*/ 3038579 w 3423059"/>
                <a:gd name="connsiteY2" fmla="*/ 1686 h 2523255"/>
                <a:gd name="connsiteX3" fmla="*/ 3319134 w 3423059"/>
                <a:gd name="connsiteY3" fmla="*/ 53640 h 2523255"/>
                <a:gd name="connsiteX4" fmla="*/ 3423043 w 3423059"/>
                <a:gd name="connsiteY4" fmla="*/ 271849 h 2523255"/>
                <a:gd name="connsiteX5" fmla="*/ 3313361 w 3423059"/>
                <a:gd name="connsiteY5" fmla="*/ 583577 h 2523255"/>
                <a:gd name="connsiteX6" fmla="*/ 2795548 w 3423059"/>
                <a:gd name="connsiteY6" fmla="*/ 1159695 h 2523255"/>
                <a:gd name="connsiteX7" fmla="*/ 1874798 w 3423059"/>
                <a:gd name="connsiteY7" fmla="*/ 1882440 h 2523255"/>
                <a:gd name="connsiteX8" fmla="*/ 700625 w 3423059"/>
                <a:gd name="connsiteY8" fmla="*/ 2433159 h 2523255"/>
                <a:gd name="connsiteX9" fmla="*/ 222643 w 3423059"/>
                <a:gd name="connsiteY9" fmla="*/ 2508781 h 2523255"/>
                <a:gd name="connsiteX10" fmla="*/ 2125 w 3423059"/>
                <a:gd name="connsiteY10" fmla="*/ 2286531 h 2523255"/>
                <a:gd name="connsiteX11" fmla="*/ 129125 w 3423059"/>
                <a:gd name="connsiteY11" fmla="*/ 1892831 h 2523255"/>
                <a:gd name="connsiteX12" fmla="*/ 420070 w 3423059"/>
                <a:gd name="connsiteY12" fmla="*/ 1539540 h 2523255"/>
                <a:gd name="connsiteX0" fmla="*/ 2186525 w 3454803"/>
                <a:gd name="connsiteY0" fmla="*/ 261218 h 2523014"/>
                <a:gd name="connsiteX1" fmla="*/ 2654116 w 3454803"/>
                <a:gd name="connsiteY1" fmla="*/ 94963 h 2523014"/>
                <a:gd name="connsiteX2" fmla="*/ 3038579 w 3454803"/>
                <a:gd name="connsiteY2" fmla="*/ 1445 h 2523014"/>
                <a:gd name="connsiteX3" fmla="*/ 3319134 w 3454803"/>
                <a:gd name="connsiteY3" fmla="*/ 53399 h 2523014"/>
                <a:gd name="connsiteX4" fmla="*/ 3454793 w 3454803"/>
                <a:gd name="connsiteY4" fmla="*/ 246208 h 2523014"/>
                <a:gd name="connsiteX5" fmla="*/ 3313361 w 3454803"/>
                <a:gd name="connsiteY5" fmla="*/ 583336 h 2523014"/>
                <a:gd name="connsiteX6" fmla="*/ 2795548 w 3454803"/>
                <a:gd name="connsiteY6" fmla="*/ 1159454 h 2523014"/>
                <a:gd name="connsiteX7" fmla="*/ 1874798 w 3454803"/>
                <a:gd name="connsiteY7" fmla="*/ 1882199 h 2523014"/>
                <a:gd name="connsiteX8" fmla="*/ 700625 w 3454803"/>
                <a:gd name="connsiteY8" fmla="*/ 2432918 h 2523014"/>
                <a:gd name="connsiteX9" fmla="*/ 222643 w 3454803"/>
                <a:gd name="connsiteY9" fmla="*/ 2508540 h 2523014"/>
                <a:gd name="connsiteX10" fmla="*/ 2125 w 3454803"/>
                <a:gd name="connsiteY10" fmla="*/ 2286290 h 2523014"/>
                <a:gd name="connsiteX11" fmla="*/ 129125 w 3454803"/>
                <a:gd name="connsiteY11" fmla="*/ 1892590 h 2523014"/>
                <a:gd name="connsiteX12" fmla="*/ 420070 w 3454803"/>
                <a:gd name="connsiteY12" fmla="*/ 1539299 h 2523014"/>
                <a:gd name="connsiteX0" fmla="*/ 2184972 w 3453250"/>
                <a:gd name="connsiteY0" fmla="*/ 261218 h 2523014"/>
                <a:gd name="connsiteX1" fmla="*/ 2652563 w 3453250"/>
                <a:gd name="connsiteY1" fmla="*/ 94963 h 2523014"/>
                <a:gd name="connsiteX2" fmla="*/ 3037026 w 3453250"/>
                <a:gd name="connsiteY2" fmla="*/ 1445 h 2523014"/>
                <a:gd name="connsiteX3" fmla="*/ 3317581 w 3453250"/>
                <a:gd name="connsiteY3" fmla="*/ 53399 h 2523014"/>
                <a:gd name="connsiteX4" fmla="*/ 3453240 w 3453250"/>
                <a:gd name="connsiteY4" fmla="*/ 246208 h 2523014"/>
                <a:gd name="connsiteX5" fmla="*/ 3311808 w 3453250"/>
                <a:gd name="connsiteY5" fmla="*/ 583336 h 2523014"/>
                <a:gd name="connsiteX6" fmla="*/ 2793995 w 3453250"/>
                <a:gd name="connsiteY6" fmla="*/ 1159454 h 2523014"/>
                <a:gd name="connsiteX7" fmla="*/ 1873245 w 3453250"/>
                <a:gd name="connsiteY7" fmla="*/ 1882199 h 2523014"/>
                <a:gd name="connsiteX8" fmla="*/ 699072 w 3453250"/>
                <a:gd name="connsiteY8" fmla="*/ 2432918 h 2523014"/>
                <a:gd name="connsiteX9" fmla="*/ 221090 w 3453250"/>
                <a:gd name="connsiteY9" fmla="*/ 2508540 h 2523014"/>
                <a:gd name="connsiteX10" fmla="*/ 572 w 3453250"/>
                <a:gd name="connsiteY10" fmla="*/ 2286290 h 2523014"/>
                <a:gd name="connsiteX11" fmla="*/ 165672 w 3453250"/>
                <a:gd name="connsiteY11" fmla="*/ 1829090 h 2523014"/>
                <a:gd name="connsiteX12" fmla="*/ 418517 w 3453250"/>
                <a:gd name="connsiteY12" fmla="*/ 1539299 h 2523014"/>
                <a:gd name="connsiteX0" fmla="*/ 2193876 w 3462154"/>
                <a:gd name="connsiteY0" fmla="*/ 261218 h 2523014"/>
                <a:gd name="connsiteX1" fmla="*/ 2661467 w 3462154"/>
                <a:gd name="connsiteY1" fmla="*/ 94963 h 2523014"/>
                <a:gd name="connsiteX2" fmla="*/ 3045930 w 3462154"/>
                <a:gd name="connsiteY2" fmla="*/ 1445 h 2523014"/>
                <a:gd name="connsiteX3" fmla="*/ 3326485 w 3462154"/>
                <a:gd name="connsiteY3" fmla="*/ 53399 h 2523014"/>
                <a:gd name="connsiteX4" fmla="*/ 3462144 w 3462154"/>
                <a:gd name="connsiteY4" fmla="*/ 246208 h 2523014"/>
                <a:gd name="connsiteX5" fmla="*/ 3320712 w 3462154"/>
                <a:gd name="connsiteY5" fmla="*/ 583336 h 2523014"/>
                <a:gd name="connsiteX6" fmla="*/ 2802899 w 3462154"/>
                <a:gd name="connsiteY6" fmla="*/ 1159454 h 2523014"/>
                <a:gd name="connsiteX7" fmla="*/ 1882149 w 3462154"/>
                <a:gd name="connsiteY7" fmla="*/ 1882199 h 2523014"/>
                <a:gd name="connsiteX8" fmla="*/ 707976 w 3462154"/>
                <a:gd name="connsiteY8" fmla="*/ 2432918 h 2523014"/>
                <a:gd name="connsiteX9" fmla="*/ 229994 w 3462154"/>
                <a:gd name="connsiteY9" fmla="*/ 2508540 h 2523014"/>
                <a:gd name="connsiteX10" fmla="*/ 9476 w 3462154"/>
                <a:gd name="connsiteY10" fmla="*/ 2286290 h 2523014"/>
                <a:gd name="connsiteX11" fmla="*/ 79326 w 3462154"/>
                <a:gd name="connsiteY11" fmla="*/ 2019590 h 2523014"/>
                <a:gd name="connsiteX12" fmla="*/ 427421 w 3462154"/>
                <a:gd name="connsiteY12" fmla="*/ 1539299 h 2523014"/>
                <a:gd name="connsiteX0" fmla="*/ 2193876 w 3462154"/>
                <a:gd name="connsiteY0" fmla="*/ 261218 h 2523014"/>
                <a:gd name="connsiteX1" fmla="*/ 2661467 w 3462154"/>
                <a:gd name="connsiteY1" fmla="*/ 94963 h 2523014"/>
                <a:gd name="connsiteX2" fmla="*/ 3045930 w 3462154"/>
                <a:gd name="connsiteY2" fmla="*/ 1445 h 2523014"/>
                <a:gd name="connsiteX3" fmla="*/ 3326485 w 3462154"/>
                <a:gd name="connsiteY3" fmla="*/ 53399 h 2523014"/>
                <a:gd name="connsiteX4" fmla="*/ 3462144 w 3462154"/>
                <a:gd name="connsiteY4" fmla="*/ 246208 h 2523014"/>
                <a:gd name="connsiteX5" fmla="*/ 3320712 w 3462154"/>
                <a:gd name="connsiteY5" fmla="*/ 583336 h 2523014"/>
                <a:gd name="connsiteX6" fmla="*/ 2802899 w 3462154"/>
                <a:gd name="connsiteY6" fmla="*/ 1159454 h 2523014"/>
                <a:gd name="connsiteX7" fmla="*/ 1882149 w 3462154"/>
                <a:gd name="connsiteY7" fmla="*/ 1882199 h 2523014"/>
                <a:gd name="connsiteX8" fmla="*/ 707976 w 3462154"/>
                <a:gd name="connsiteY8" fmla="*/ 2432918 h 2523014"/>
                <a:gd name="connsiteX9" fmla="*/ 229994 w 3462154"/>
                <a:gd name="connsiteY9" fmla="*/ 2508540 h 2523014"/>
                <a:gd name="connsiteX10" fmla="*/ 9476 w 3462154"/>
                <a:gd name="connsiteY10" fmla="*/ 2286290 h 2523014"/>
                <a:gd name="connsiteX11" fmla="*/ 79326 w 3462154"/>
                <a:gd name="connsiteY11" fmla="*/ 1962440 h 2523014"/>
                <a:gd name="connsiteX12" fmla="*/ 427421 w 3462154"/>
                <a:gd name="connsiteY12" fmla="*/ 1539299 h 2523014"/>
                <a:gd name="connsiteX0" fmla="*/ 2661467 w 3462154"/>
                <a:gd name="connsiteY0" fmla="*/ 94963 h 2523014"/>
                <a:gd name="connsiteX1" fmla="*/ 3045930 w 3462154"/>
                <a:gd name="connsiteY1" fmla="*/ 1445 h 2523014"/>
                <a:gd name="connsiteX2" fmla="*/ 3326485 w 3462154"/>
                <a:gd name="connsiteY2" fmla="*/ 53399 h 2523014"/>
                <a:gd name="connsiteX3" fmla="*/ 3462144 w 3462154"/>
                <a:gd name="connsiteY3" fmla="*/ 246208 h 2523014"/>
                <a:gd name="connsiteX4" fmla="*/ 3320712 w 3462154"/>
                <a:gd name="connsiteY4" fmla="*/ 583336 h 2523014"/>
                <a:gd name="connsiteX5" fmla="*/ 2802899 w 3462154"/>
                <a:gd name="connsiteY5" fmla="*/ 1159454 h 2523014"/>
                <a:gd name="connsiteX6" fmla="*/ 1882149 w 3462154"/>
                <a:gd name="connsiteY6" fmla="*/ 1882199 h 2523014"/>
                <a:gd name="connsiteX7" fmla="*/ 707976 w 3462154"/>
                <a:gd name="connsiteY7" fmla="*/ 2432918 h 2523014"/>
                <a:gd name="connsiteX8" fmla="*/ 229994 w 3462154"/>
                <a:gd name="connsiteY8" fmla="*/ 2508540 h 2523014"/>
                <a:gd name="connsiteX9" fmla="*/ 9476 w 3462154"/>
                <a:gd name="connsiteY9" fmla="*/ 2286290 h 2523014"/>
                <a:gd name="connsiteX10" fmla="*/ 79326 w 3462154"/>
                <a:gd name="connsiteY10" fmla="*/ 1962440 h 2523014"/>
                <a:gd name="connsiteX11" fmla="*/ 427421 w 3462154"/>
                <a:gd name="connsiteY11" fmla="*/ 1539299 h 2523014"/>
                <a:gd name="connsiteX0" fmla="*/ 2661467 w 3462154"/>
                <a:gd name="connsiteY0" fmla="*/ 94963 h 2553623"/>
                <a:gd name="connsiteX1" fmla="*/ 3045930 w 3462154"/>
                <a:gd name="connsiteY1" fmla="*/ 1445 h 2553623"/>
                <a:gd name="connsiteX2" fmla="*/ 3326485 w 3462154"/>
                <a:gd name="connsiteY2" fmla="*/ 53399 h 2553623"/>
                <a:gd name="connsiteX3" fmla="*/ 3462144 w 3462154"/>
                <a:gd name="connsiteY3" fmla="*/ 246208 h 2553623"/>
                <a:gd name="connsiteX4" fmla="*/ 3320712 w 3462154"/>
                <a:gd name="connsiteY4" fmla="*/ 583336 h 2553623"/>
                <a:gd name="connsiteX5" fmla="*/ 2802899 w 3462154"/>
                <a:gd name="connsiteY5" fmla="*/ 1159454 h 2553623"/>
                <a:gd name="connsiteX6" fmla="*/ 1760011 w 3462154"/>
                <a:gd name="connsiteY6" fmla="*/ 1331640 h 2553623"/>
                <a:gd name="connsiteX7" fmla="*/ 707976 w 3462154"/>
                <a:gd name="connsiteY7" fmla="*/ 2432918 h 2553623"/>
                <a:gd name="connsiteX8" fmla="*/ 229994 w 3462154"/>
                <a:gd name="connsiteY8" fmla="*/ 2508540 h 2553623"/>
                <a:gd name="connsiteX9" fmla="*/ 9476 w 3462154"/>
                <a:gd name="connsiteY9" fmla="*/ 2286290 h 2553623"/>
                <a:gd name="connsiteX10" fmla="*/ 79326 w 3462154"/>
                <a:gd name="connsiteY10" fmla="*/ 1962440 h 2553623"/>
                <a:gd name="connsiteX11" fmla="*/ 427421 w 3462154"/>
                <a:gd name="connsiteY11" fmla="*/ 1539299 h 2553623"/>
                <a:gd name="connsiteX0" fmla="*/ 2661467 w 3462154"/>
                <a:gd name="connsiteY0" fmla="*/ 94963 h 2553623"/>
                <a:gd name="connsiteX1" fmla="*/ 3045930 w 3462154"/>
                <a:gd name="connsiteY1" fmla="*/ 1445 h 2553623"/>
                <a:gd name="connsiteX2" fmla="*/ 3326485 w 3462154"/>
                <a:gd name="connsiteY2" fmla="*/ 53399 h 2553623"/>
                <a:gd name="connsiteX3" fmla="*/ 3462144 w 3462154"/>
                <a:gd name="connsiteY3" fmla="*/ 246208 h 2553623"/>
                <a:gd name="connsiteX4" fmla="*/ 3320712 w 3462154"/>
                <a:gd name="connsiteY4" fmla="*/ 583336 h 2553623"/>
                <a:gd name="connsiteX5" fmla="*/ 2744673 w 3462154"/>
                <a:gd name="connsiteY5" fmla="*/ 960355 h 2553623"/>
                <a:gd name="connsiteX6" fmla="*/ 1760011 w 3462154"/>
                <a:gd name="connsiteY6" fmla="*/ 1331640 h 2553623"/>
                <a:gd name="connsiteX7" fmla="*/ 707976 w 3462154"/>
                <a:gd name="connsiteY7" fmla="*/ 2432918 h 2553623"/>
                <a:gd name="connsiteX8" fmla="*/ 229994 w 3462154"/>
                <a:gd name="connsiteY8" fmla="*/ 2508540 h 2553623"/>
                <a:gd name="connsiteX9" fmla="*/ 9476 w 3462154"/>
                <a:gd name="connsiteY9" fmla="*/ 2286290 h 2553623"/>
                <a:gd name="connsiteX10" fmla="*/ 79326 w 3462154"/>
                <a:gd name="connsiteY10" fmla="*/ 1962440 h 2553623"/>
                <a:gd name="connsiteX11" fmla="*/ 427421 w 3462154"/>
                <a:gd name="connsiteY11" fmla="*/ 1539299 h 2553623"/>
                <a:gd name="connsiteX0" fmla="*/ 2661467 w 3462154"/>
                <a:gd name="connsiteY0" fmla="*/ 94963 h 2508605"/>
                <a:gd name="connsiteX1" fmla="*/ 3045930 w 3462154"/>
                <a:gd name="connsiteY1" fmla="*/ 1445 h 2508605"/>
                <a:gd name="connsiteX2" fmla="*/ 3326485 w 3462154"/>
                <a:gd name="connsiteY2" fmla="*/ 53399 h 2508605"/>
                <a:gd name="connsiteX3" fmla="*/ 3462144 w 3462154"/>
                <a:gd name="connsiteY3" fmla="*/ 246208 h 2508605"/>
                <a:gd name="connsiteX4" fmla="*/ 3320712 w 3462154"/>
                <a:gd name="connsiteY4" fmla="*/ 583336 h 2508605"/>
                <a:gd name="connsiteX5" fmla="*/ 2744673 w 3462154"/>
                <a:gd name="connsiteY5" fmla="*/ 960355 h 2508605"/>
                <a:gd name="connsiteX6" fmla="*/ 1760011 w 3462154"/>
                <a:gd name="connsiteY6" fmla="*/ 1331640 h 2508605"/>
                <a:gd name="connsiteX7" fmla="*/ 648899 w 3462154"/>
                <a:gd name="connsiteY7" fmla="*/ 2265469 h 2508605"/>
                <a:gd name="connsiteX8" fmla="*/ 229994 w 3462154"/>
                <a:gd name="connsiteY8" fmla="*/ 2508540 h 2508605"/>
                <a:gd name="connsiteX9" fmla="*/ 9476 w 3462154"/>
                <a:gd name="connsiteY9" fmla="*/ 2286290 h 2508605"/>
                <a:gd name="connsiteX10" fmla="*/ 79326 w 3462154"/>
                <a:gd name="connsiteY10" fmla="*/ 1962440 h 2508605"/>
                <a:gd name="connsiteX11" fmla="*/ 427421 w 3462154"/>
                <a:gd name="connsiteY11" fmla="*/ 1539299 h 2508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462154" h="2508605">
                  <a:moveTo>
                    <a:pt x="2661467" y="94963"/>
                  </a:moveTo>
                  <a:cubicBezTo>
                    <a:pt x="2803476" y="51667"/>
                    <a:pt x="2935094" y="8372"/>
                    <a:pt x="3045930" y="1445"/>
                  </a:cubicBezTo>
                  <a:cubicBezTo>
                    <a:pt x="3156766" y="-5482"/>
                    <a:pt x="3257116" y="12605"/>
                    <a:pt x="3326485" y="53399"/>
                  </a:cubicBezTo>
                  <a:cubicBezTo>
                    <a:pt x="3395854" y="94193"/>
                    <a:pt x="3463106" y="157885"/>
                    <a:pt x="3462144" y="246208"/>
                  </a:cubicBezTo>
                  <a:cubicBezTo>
                    <a:pt x="3461182" y="334531"/>
                    <a:pt x="3440290" y="464312"/>
                    <a:pt x="3320712" y="583336"/>
                  </a:cubicBezTo>
                  <a:cubicBezTo>
                    <a:pt x="3201134" y="702360"/>
                    <a:pt x="3004790" y="835638"/>
                    <a:pt x="2744673" y="960355"/>
                  </a:cubicBezTo>
                  <a:cubicBezTo>
                    <a:pt x="2484556" y="1085072"/>
                    <a:pt x="2109307" y="1114121"/>
                    <a:pt x="1760011" y="1331640"/>
                  </a:cubicBezTo>
                  <a:cubicBezTo>
                    <a:pt x="1410715" y="1549159"/>
                    <a:pt x="903902" y="2069319"/>
                    <a:pt x="648899" y="2265469"/>
                  </a:cubicBezTo>
                  <a:cubicBezTo>
                    <a:pt x="393896" y="2461619"/>
                    <a:pt x="336564" y="2505070"/>
                    <a:pt x="229994" y="2508540"/>
                  </a:cubicBezTo>
                  <a:cubicBezTo>
                    <a:pt x="123424" y="2512010"/>
                    <a:pt x="34587" y="2377307"/>
                    <a:pt x="9476" y="2286290"/>
                  </a:cubicBezTo>
                  <a:cubicBezTo>
                    <a:pt x="-15635" y="2195273"/>
                    <a:pt x="9669" y="2086938"/>
                    <a:pt x="79326" y="1962440"/>
                  </a:cubicBezTo>
                  <a:cubicBezTo>
                    <a:pt x="148983" y="1837942"/>
                    <a:pt x="315719" y="1648403"/>
                    <a:pt x="427421" y="1539299"/>
                  </a:cubicBezTo>
                </a:path>
              </a:pathLst>
            </a:cu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1000" b="0" i="0" u="none" strike="noStrike" cap="none" normalizeH="0" baseline="0" smtClean="0">
                <a:ln w="5715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21" name="자유형 20"/>
            <p:cNvSpPr/>
            <p:nvPr/>
          </p:nvSpPr>
          <p:spPr bwMode="auto">
            <a:xfrm>
              <a:off x="6444208" y="4653136"/>
              <a:ext cx="504056" cy="504056"/>
            </a:xfrm>
            <a:custGeom>
              <a:avLst/>
              <a:gdLst>
                <a:gd name="connsiteX0" fmla="*/ 1567543 w 4034971"/>
                <a:gd name="connsiteY0" fmla="*/ 1480458 h 4298244"/>
                <a:gd name="connsiteX1" fmla="*/ 1596571 w 4034971"/>
                <a:gd name="connsiteY1" fmla="*/ 1407886 h 4298244"/>
                <a:gd name="connsiteX2" fmla="*/ 1625600 w 4034971"/>
                <a:gd name="connsiteY2" fmla="*/ 1320800 h 4298244"/>
                <a:gd name="connsiteX3" fmla="*/ 1654628 w 4034971"/>
                <a:gd name="connsiteY3" fmla="*/ 1277258 h 4298244"/>
                <a:gd name="connsiteX4" fmla="*/ 1683657 w 4034971"/>
                <a:gd name="connsiteY4" fmla="*/ 1190172 h 4298244"/>
                <a:gd name="connsiteX5" fmla="*/ 1712686 w 4034971"/>
                <a:gd name="connsiteY5" fmla="*/ 1103086 h 4298244"/>
                <a:gd name="connsiteX6" fmla="*/ 1727200 w 4034971"/>
                <a:gd name="connsiteY6" fmla="*/ 1059543 h 4298244"/>
                <a:gd name="connsiteX7" fmla="*/ 1756228 w 4034971"/>
                <a:gd name="connsiteY7" fmla="*/ 1016000 h 4298244"/>
                <a:gd name="connsiteX8" fmla="*/ 1814286 w 4034971"/>
                <a:gd name="connsiteY8" fmla="*/ 885372 h 4298244"/>
                <a:gd name="connsiteX9" fmla="*/ 1843314 w 4034971"/>
                <a:gd name="connsiteY9" fmla="*/ 798286 h 4298244"/>
                <a:gd name="connsiteX10" fmla="*/ 1901371 w 4034971"/>
                <a:gd name="connsiteY10" fmla="*/ 711200 h 4298244"/>
                <a:gd name="connsiteX11" fmla="*/ 1959428 w 4034971"/>
                <a:gd name="connsiteY11" fmla="*/ 580572 h 4298244"/>
                <a:gd name="connsiteX12" fmla="*/ 1973943 w 4034971"/>
                <a:gd name="connsiteY12" fmla="*/ 537029 h 4298244"/>
                <a:gd name="connsiteX13" fmla="*/ 2002971 w 4034971"/>
                <a:gd name="connsiteY13" fmla="*/ 493486 h 4298244"/>
                <a:gd name="connsiteX14" fmla="*/ 2032000 w 4034971"/>
                <a:gd name="connsiteY14" fmla="*/ 406400 h 4298244"/>
                <a:gd name="connsiteX15" fmla="*/ 2075543 w 4034971"/>
                <a:gd name="connsiteY15" fmla="*/ 319315 h 4298244"/>
                <a:gd name="connsiteX16" fmla="*/ 2104571 w 4034971"/>
                <a:gd name="connsiteY16" fmla="*/ 275772 h 4298244"/>
                <a:gd name="connsiteX17" fmla="*/ 2119086 w 4034971"/>
                <a:gd name="connsiteY17" fmla="*/ 232229 h 4298244"/>
                <a:gd name="connsiteX18" fmla="*/ 2162628 w 4034971"/>
                <a:gd name="connsiteY18" fmla="*/ 174172 h 4298244"/>
                <a:gd name="connsiteX19" fmla="*/ 2220686 w 4034971"/>
                <a:gd name="connsiteY19" fmla="*/ 87086 h 4298244"/>
                <a:gd name="connsiteX20" fmla="*/ 2235200 w 4034971"/>
                <a:gd name="connsiteY20" fmla="*/ 43543 h 4298244"/>
                <a:gd name="connsiteX21" fmla="*/ 2264228 w 4034971"/>
                <a:gd name="connsiteY21" fmla="*/ 0 h 4298244"/>
                <a:gd name="connsiteX22" fmla="*/ 2293257 w 4034971"/>
                <a:gd name="connsiteY22" fmla="*/ 43543 h 4298244"/>
                <a:gd name="connsiteX23" fmla="*/ 2336800 w 4034971"/>
                <a:gd name="connsiteY23" fmla="*/ 188686 h 4298244"/>
                <a:gd name="connsiteX24" fmla="*/ 2365828 w 4034971"/>
                <a:gd name="connsiteY24" fmla="*/ 275772 h 4298244"/>
                <a:gd name="connsiteX25" fmla="*/ 2380343 w 4034971"/>
                <a:gd name="connsiteY25" fmla="*/ 319315 h 4298244"/>
                <a:gd name="connsiteX26" fmla="*/ 2394857 w 4034971"/>
                <a:gd name="connsiteY26" fmla="*/ 362858 h 4298244"/>
                <a:gd name="connsiteX27" fmla="*/ 2423886 w 4034971"/>
                <a:gd name="connsiteY27" fmla="*/ 406400 h 4298244"/>
                <a:gd name="connsiteX28" fmla="*/ 2438400 w 4034971"/>
                <a:gd name="connsiteY28" fmla="*/ 464458 h 4298244"/>
                <a:gd name="connsiteX29" fmla="*/ 2467428 w 4034971"/>
                <a:gd name="connsiteY29" fmla="*/ 508000 h 4298244"/>
                <a:gd name="connsiteX30" fmla="*/ 2496457 w 4034971"/>
                <a:gd name="connsiteY30" fmla="*/ 595086 h 4298244"/>
                <a:gd name="connsiteX31" fmla="*/ 2510971 w 4034971"/>
                <a:gd name="connsiteY31" fmla="*/ 638629 h 4298244"/>
                <a:gd name="connsiteX32" fmla="*/ 2554514 w 4034971"/>
                <a:gd name="connsiteY32" fmla="*/ 827315 h 4298244"/>
                <a:gd name="connsiteX33" fmla="*/ 2598057 w 4034971"/>
                <a:gd name="connsiteY33" fmla="*/ 957943 h 4298244"/>
                <a:gd name="connsiteX34" fmla="*/ 2612571 w 4034971"/>
                <a:gd name="connsiteY34" fmla="*/ 1001486 h 4298244"/>
                <a:gd name="connsiteX35" fmla="*/ 2627086 w 4034971"/>
                <a:gd name="connsiteY35" fmla="*/ 1132115 h 4298244"/>
                <a:gd name="connsiteX36" fmla="*/ 2641600 w 4034971"/>
                <a:gd name="connsiteY36" fmla="*/ 1175658 h 4298244"/>
                <a:gd name="connsiteX37" fmla="*/ 2685143 w 4034971"/>
                <a:gd name="connsiteY37" fmla="*/ 1349829 h 4298244"/>
                <a:gd name="connsiteX38" fmla="*/ 2699657 w 4034971"/>
                <a:gd name="connsiteY38" fmla="*/ 1436915 h 4298244"/>
                <a:gd name="connsiteX39" fmla="*/ 2714171 w 4034971"/>
                <a:gd name="connsiteY39" fmla="*/ 1756229 h 4298244"/>
                <a:gd name="connsiteX40" fmla="*/ 2757714 w 4034971"/>
                <a:gd name="connsiteY40" fmla="*/ 1770743 h 4298244"/>
                <a:gd name="connsiteX41" fmla="*/ 2859314 w 4034971"/>
                <a:gd name="connsiteY41" fmla="*/ 1814286 h 4298244"/>
                <a:gd name="connsiteX42" fmla="*/ 2975428 w 4034971"/>
                <a:gd name="connsiteY42" fmla="*/ 1843315 h 4298244"/>
                <a:gd name="connsiteX43" fmla="*/ 3062514 w 4034971"/>
                <a:gd name="connsiteY43" fmla="*/ 1872343 h 4298244"/>
                <a:gd name="connsiteX44" fmla="*/ 3149600 w 4034971"/>
                <a:gd name="connsiteY44" fmla="*/ 1915886 h 4298244"/>
                <a:gd name="connsiteX45" fmla="*/ 3236686 w 4034971"/>
                <a:gd name="connsiteY45" fmla="*/ 1959429 h 4298244"/>
                <a:gd name="connsiteX46" fmla="*/ 3352800 w 4034971"/>
                <a:gd name="connsiteY46" fmla="*/ 2032000 h 4298244"/>
                <a:gd name="connsiteX47" fmla="*/ 3396343 w 4034971"/>
                <a:gd name="connsiteY47" fmla="*/ 2046515 h 4298244"/>
                <a:gd name="connsiteX48" fmla="*/ 3439886 w 4034971"/>
                <a:gd name="connsiteY48" fmla="*/ 2061029 h 4298244"/>
                <a:gd name="connsiteX49" fmla="*/ 3526971 w 4034971"/>
                <a:gd name="connsiteY49" fmla="*/ 2133600 h 4298244"/>
                <a:gd name="connsiteX50" fmla="*/ 3672114 w 4034971"/>
                <a:gd name="connsiteY50" fmla="*/ 2235200 h 4298244"/>
                <a:gd name="connsiteX51" fmla="*/ 3730171 w 4034971"/>
                <a:gd name="connsiteY51" fmla="*/ 2249715 h 4298244"/>
                <a:gd name="connsiteX52" fmla="*/ 3773714 w 4034971"/>
                <a:gd name="connsiteY52" fmla="*/ 2278743 h 4298244"/>
                <a:gd name="connsiteX53" fmla="*/ 3860800 w 4034971"/>
                <a:gd name="connsiteY53" fmla="*/ 2307772 h 4298244"/>
                <a:gd name="connsiteX54" fmla="*/ 3947886 w 4034971"/>
                <a:gd name="connsiteY54" fmla="*/ 2336800 h 4298244"/>
                <a:gd name="connsiteX55" fmla="*/ 3991428 w 4034971"/>
                <a:gd name="connsiteY55" fmla="*/ 2351315 h 4298244"/>
                <a:gd name="connsiteX56" fmla="*/ 4034971 w 4034971"/>
                <a:gd name="connsiteY56" fmla="*/ 2365829 h 4298244"/>
                <a:gd name="connsiteX57" fmla="*/ 3933371 w 4034971"/>
                <a:gd name="connsiteY57" fmla="*/ 2394858 h 4298244"/>
                <a:gd name="connsiteX58" fmla="*/ 3846286 w 4034971"/>
                <a:gd name="connsiteY58" fmla="*/ 2423886 h 4298244"/>
                <a:gd name="connsiteX59" fmla="*/ 3802743 w 4034971"/>
                <a:gd name="connsiteY59" fmla="*/ 2438400 h 4298244"/>
                <a:gd name="connsiteX60" fmla="*/ 3672114 w 4034971"/>
                <a:gd name="connsiteY60" fmla="*/ 2496458 h 4298244"/>
                <a:gd name="connsiteX61" fmla="*/ 3614057 w 4034971"/>
                <a:gd name="connsiteY61" fmla="*/ 2525486 h 4298244"/>
                <a:gd name="connsiteX62" fmla="*/ 3570514 w 4034971"/>
                <a:gd name="connsiteY62" fmla="*/ 2554515 h 4298244"/>
                <a:gd name="connsiteX63" fmla="*/ 3526971 w 4034971"/>
                <a:gd name="connsiteY63" fmla="*/ 2569029 h 4298244"/>
                <a:gd name="connsiteX64" fmla="*/ 3483428 w 4034971"/>
                <a:gd name="connsiteY64" fmla="*/ 2598058 h 4298244"/>
                <a:gd name="connsiteX65" fmla="*/ 3396343 w 4034971"/>
                <a:gd name="connsiteY65" fmla="*/ 2627086 h 4298244"/>
                <a:gd name="connsiteX66" fmla="*/ 3309257 w 4034971"/>
                <a:gd name="connsiteY66" fmla="*/ 2685143 h 4298244"/>
                <a:gd name="connsiteX67" fmla="*/ 3222171 w 4034971"/>
                <a:gd name="connsiteY67" fmla="*/ 2743200 h 4298244"/>
                <a:gd name="connsiteX68" fmla="*/ 3178628 w 4034971"/>
                <a:gd name="connsiteY68" fmla="*/ 2757715 h 4298244"/>
                <a:gd name="connsiteX69" fmla="*/ 3135086 w 4034971"/>
                <a:gd name="connsiteY69" fmla="*/ 2786743 h 4298244"/>
                <a:gd name="connsiteX70" fmla="*/ 3048000 w 4034971"/>
                <a:gd name="connsiteY70" fmla="*/ 2815772 h 4298244"/>
                <a:gd name="connsiteX71" fmla="*/ 2960914 w 4034971"/>
                <a:gd name="connsiteY71" fmla="*/ 2873829 h 4298244"/>
                <a:gd name="connsiteX72" fmla="*/ 2873828 w 4034971"/>
                <a:gd name="connsiteY72" fmla="*/ 2917372 h 4298244"/>
                <a:gd name="connsiteX73" fmla="*/ 2859314 w 4034971"/>
                <a:gd name="connsiteY73" fmla="*/ 2960915 h 4298244"/>
                <a:gd name="connsiteX74" fmla="*/ 2917371 w 4034971"/>
                <a:gd name="connsiteY74" fmla="*/ 3091543 h 4298244"/>
                <a:gd name="connsiteX75" fmla="*/ 2931886 w 4034971"/>
                <a:gd name="connsiteY75" fmla="*/ 3207658 h 4298244"/>
                <a:gd name="connsiteX76" fmla="*/ 2946400 w 4034971"/>
                <a:gd name="connsiteY76" fmla="*/ 3425372 h 4298244"/>
                <a:gd name="connsiteX77" fmla="*/ 2975428 w 4034971"/>
                <a:gd name="connsiteY77" fmla="*/ 3512458 h 4298244"/>
                <a:gd name="connsiteX78" fmla="*/ 2989943 w 4034971"/>
                <a:gd name="connsiteY78" fmla="*/ 3585029 h 4298244"/>
                <a:gd name="connsiteX79" fmla="*/ 3033486 w 4034971"/>
                <a:gd name="connsiteY79" fmla="*/ 3831772 h 4298244"/>
                <a:gd name="connsiteX80" fmla="*/ 3048000 w 4034971"/>
                <a:gd name="connsiteY80" fmla="*/ 3933372 h 4298244"/>
                <a:gd name="connsiteX81" fmla="*/ 3062514 w 4034971"/>
                <a:gd name="connsiteY81" fmla="*/ 4005943 h 4298244"/>
                <a:gd name="connsiteX82" fmla="*/ 3077028 w 4034971"/>
                <a:gd name="connsiteY82" fmla="*/ 4238172 h 4298244"/>
                <a:gd name="connsiteX83" fmla="*/ 3091543 w 4034971"/>
                <a:gd name="connsiteY83" fmla="*/ 4296229 h 4298244"/>
                <a:gd name="connsiteX84" fmla="*/ 3004457 w 4034971"/>
                <a:gd name="connsiteY84" fmla="*/ 4267200 h 4298244"/>
                <a:gd name="connsiteX85" fmla="*/ 2975428 w 4034971"/>
                <a:gd name="connsiteY85" fmla="*/ 4223658 h 4298244"/>
                <a:gd name="connsiteX86" fmla="*/ 2888343 w 4034971"/>
                <a:gd name="connsiteY86" fmla="*/ 4165600 h 4298244"/>
                <a:gd name="connsiteX87" fmla="*/ 2815771 w 4034971"/>
                <a:gd name="connsiteY87" fmla="*/ 4093029 h 4298244"/>
                <a:gd name="connsiteX88" fmla="*/ 2786743 w 4034971"/>
                <a:gd name="connsiteY88" fmla="*/ 4049486 h 4298244"/>
                <a:gd name="connsiteX89" fmla="*/ 2743200 w 4034971"/>
                <a:gd name="connsiteY89" fmla="*/ 4020458 h 4298244"/>
                <a:gd name="connsiteX90" fmla="*/ 2699657 w 4034971"/>
                <a:gd name="connsiteY90" fmla="*/ 3976915 h 4298244"/>
                <a:gd name="connsiteX91" fmla="*/ 2598057 w 4034971"/>
                <a:gd name="connsiteY91" fmla="*/ 3918858 h 4298244"/>
                <a:gd name="connsiteX92" fmla="*/ 2481943 w 4034971"/>
                <a:gd name="connsiteY92" fmla="*/ 3817258 h 4298244"/>
                <a:gd name="connsiteX93" fmla="*/ 2438400 w 4034971"/>
                <a:gd name="connsiteY93" fmla="*/ 3773715 h 4298244"/>
                <a:gd name="connsiteX94" fmla="*/ 2351314 w 4034971"/>
                <a:gd name="connsiteY94" fmla="*/ 3715658 h 4298244"/>
                <a:gd name="connsiteX95" fmla="*/ 2220686 w 4034971"/>
                <a:gd name="connsiteY95" fmla="*/ 3628572 h 4298244"/>
                <a:gd name="connsiteX96" fmla="*/ 2133600 w 4034971"/>
                <a:gd name="connsiteY96" fmla="*/ 3556000 h 4298244"/>
                <a:gd name="connsiteX97" fmla="*/ 2046514 w 4034971"/>
                <a:gd name="connsiteY97" fmla="*/ 3497943 h 4298244"/>
                <a:gd name="connsiteX98" fmla="*/ 1973943 w 4034971"/>
                <a:gd name="connsiteY98" fmla="*/ 3439886 h 4298244"/>
                <a:gd name="connsiteX99" fmla="*/ 1901371 w 4034971"/>
                <a:gd name="connsiteY99" fmla="*/ 3381829 h 4298244"/>
                <a:gd name="connsiteX100" fmla="*/ 1828800 w 4034971"/>
                <a:gd name="connsiteY100" fmla="*/ 3323772 h 4298244"/>
                <a:gd name="connsiteX101" fmla="*/ 1770743 w 4034971"/>
                <a:gd name="connsiteY101" fmla="*/ 3367315 h 4298244"/>
                <a:gd name="connsiteX102" fmla="*/ 1669143 w 4034971"/>
                <a:gd name="connsiteY102" fmla="*/ 3425372 h 4298244"/>
                <a:gd name="connsiteX103" fmla="*/ 1553028 w 4034971"/>
                <a:gd name="connsiteY103" fmla="*/ 3497943 h 4298244"/>
                <a:gd name="connsiteX104" fmla="*/ 1465943 w 4034971"/>
                <a:gd name="connsiteY104" fmla="*/ 3526972 h 4298244"/>
                <a:gd name="connsiteX105" fmla="*/ 1422400 w 4034971"/>
                <a:gd name="connsiteY105" fmla="*/ 3541486 h 4298244"/>
                <a:gd name="connsiteX106" fmla="*/ 1320800 w 4034971"/>
                <a:gd name="connsiteY106" fmla="*/ 3556000 h 4298244"/>
                <a:gd name="connsiteX107" fmla="*/ 1204686 w 4034971"/>
                <a:gd name="connsiteY107" fmla="*/ 3599543 h 4298244"/>
                <a:gd name="connsiteX108" fmla="*/ 1161143 w 4034971"/>
                <a:gd name="connsiteY108" fmla="*/ 3628572 h 4298244"/>
                <a:gd name="connsiteX109" fmla="*/ 1016000 w 4034971"/>
                <a:gd name="connsiteY109" fmla="*/ 3672115 h 4298244"/>
                <a:gd name="connsiteX110" fmla="*/ 972457 w 4034971"/>
                <a:gd name="connsiteY110" fmla="*/ 3701143 h 4298244"/>
                <a:gd name="connsiteX111" fmla="*/ 870857 w 4034971"/>
                <a:gd name="connsiteY111" fmla="*/ 3730172 h 4298244"/>
                <a:gd name="connsiteX112" fmla="*/ 754743 w 4034971"/>
                <a:gd name="connsiteY112" fmla="*/ 3788229 h 4298244"/>
                <a:gd name="connsiteX113" fmla="*/ 667657 w 4034971"/>
                <a:gd name="connsiteY113" fmla="*/ 3817258 h 4298244"/>
                <a:gd name="connsiteX114" fmla="*/ 580571 w 4034971"/>
                <a:gd name="connsiteY114" fmla="*/ 3875315 h 4298244"/>
                <a:gd name="connsiteX115" fmla="*/ 537028 w 4034971"/>
                <a:gd name="connsiteY115" fmla="*/ 3889829 h 4298244"/>
                <a:gd name="connsiteX116" fmla="*/ 478971 w 4034971"/>
                <a:gd name="connsiteY116" fmla="*/ 3918858 h 4298244"/>
                <a:gd name="connsiteX117" fmla="*/ 420914 w 4034971"/>
                <a:gd name="connsiteY117" fmla="*/ 3933372 h 4298244"/>
                <a:gd name="connsiteX118" fmla="*/ 275771 w 4034971"/>
                <a:gd name="connsiteY118" fmla="*/ 3976915 h 4298244"/>
                <a:gd name="connsiteX119" fmla="*/ 261257 w 4034971"/>
                <a:gd name="connsiteY119" fmla="*/ 3933372 h 4298244"/>
                <a:gd name="connsiteX120" fmla="*/ 348343 w 4034971"/>
                <a:gd name="connsiteY120" fmla="*/ 3759200 h 4298244"/>
                <a:gd name="connsiteX121" fmla="*/ 377371 w 4034971"/>
                <a:gd name="connsiteY121" fmla="*/ 3715658 h 4298244"/>
                <a:gd name="connsiteX122" fmla="*/ 391886 w 4034971"/>
                <a:gd name="connsiteY122" fmla="*/ 3672115 h 4298244"/>
                <a:gd name="connsiteX123" fmla="*/ 435428 w 4034971"/>
                <a:gd name="connsiteY123" fmla="*/ 3643086 h 4298244"/>
                <a:gd name="connsiteX124" fmla="*/ 493486 w 4034971"/>
                <a:gd name="connsiteY124" fmla="*/ 3541486 h 4298244"/>
                <a:gd name="connsiteX125" fmla="*/ 595086 w 4034971"/>
                <a:gd name="connsiteY125" fmla="*/ 3425372 h 4298244"/>
                <a:gd name="connsiteX126" fmla="*/ 609600 w 4034971"/>
                <a:gd name="connsiteY126" fmla="*/ 3381829 h 4298244"/>
                <a:gd name="connsiteX127" fmla="*/ 667657 w 4034971"/>
                <a:gd name="connsiteY127" fmla="*/ 3294743 h 4298244"/>
                <a:gd name="connsiteX128" fmla="*/ 711200 w 4034971"/>
                <a:gd name="connsiteY128" fmla="*/ 3207658 h 4298244"/>
                <a:gd name="connsiteX129" fmla="*/ 754743 w 4034971"/>
                <a:gd name="connsiteY129" fmla="*/ 3120572 h 4298244"/>
                <a:gd name="connsiteX130" fmla="*/ 798286 w 4034971"/>
                <a:gd name="connsiteY130" fmla="*/ 2989943 h 4298244"/>
                <a:gd name="connsiteX131" fmla="*/ 812800 w 4034971"/>
                <a:gd name="connsiteY131" fmla="*/ 2946400 h 4298244"/>
                <a:gd name="connsiteX132" fmla="*/ 841828 w 4034971"/>
                <a:gd name="connsiteY132" fmla="*/ 2902858 h 4298244"/>
                <a:gd name="connsiteX133" fmla="*/ 856343 w 4034971"/>
                <a:gd name="connsiteY133" fmla="*/ 2859315 h 4298244"/>
                <a:gd name="connsiteX134" fmla="*/ 914400 w 4034971"/>
                <a:gd name="connsiteY134" fmla="*/ 2772229 h 4298244"/>
                <a:gd name="connsiteX135" fmla="*/ 943428 w 4034971"/>
                <a:gd name="connsiteY135" fmla="*/ 2728686 h 4298244"/>
                <a:gd name="connsiteX136" fmla="*/ 972457 w 4034971"/>
                <a:gd name="connsiteY136" fmla="*/ 2685143 h 4298244"/>
                <a:gd name="connsiteX137" fmla="*/ 1001486 w 4034971"/>
                <a:gd name="connsiteY137" fmla="*/ 2641600 h 4298244"/>
                <a:gd name="connsiteX138" fmla="*/ 1030514 w 4034971"/>
                <a:gd name="connsiteY138" fmla="*/ 2583543 h 4298244"/>
                <a:gd name="connsiteX139" fmla="*/ 1074057 w 4034971"/>
                <a:gd name="connsiteY139" fmla="*/ 2569029 h 4298244"/>
                <a:gd name="connsiteX140" fmla="*/ 1088571 w 4034971"/>
                <a:gd name="connsiteY140" fmla="*/ 2525486 h 4298244"/>
                <a:gd name="connsiteX141" fmla="*/ 1016000 w 4034971"/>
                <a:gd name="connsiteY141" fmla="*/ 2365829 h 4298244"/>
                <a:gd name="connsiteX142" fmla="*/ 972457 w 4034971"/>
                <a:gd name="connsiteY142" fmla="*/ 2264229 h 4298244"/>
                <a:gd name="connsiteX143" fmla="*/ 928914 w 4034971"/>
                <a:gd name="connsiteY143" fmla="*/ 2220686 h 4298244"/>
                <a:gd name="connsiteX144" fmla="*/ 885371 w 4034971"/>
                <a:gd name="connsiteY144" fmla="*/ 2133600 h 4298244"/>
                <a:gd name="connsiteX145" fmla="*/ 827314 w 4034971"/>
                <a:gd name="connsiteY145" fmla="*/ 2104572 h 4298244"/>
                <a:gd name="connsiteX146" fmla="*/ 783771 w 4034971"/>
                <a:gd name="connsiteY146" fmla="*/ 2017486 h 4298244"/>
                <a:gd name="connsiteX147" fmla="*/ 725714 w 4034971"/>
                <a:gd name="connsiteY147" fmla="*/ 1973943 h 4298244"/>
                <a:gd name="connsiteX148" fmla="*/ 667657 w 4034971"/>
                <a:gd name="connsiteY148" fmla="*/ 1901372 h 4298244"/>
                <a:gd name="connsiteX149" fmla="*/ 609600 w 4034971"/>
                <a:gd name="connsiteY149" fmla="*/ 1828800 h 4298244"/>
                <a:gd name="connsiteX150" fmla="*/ 551543 w 4034971"/>
                <a:gd name="connsiteY150" fmla="*/ 1741715 h 4298244"/>
                <a:gd name="connsiteX151" fmla="*/ 464457 w 4034971"/>
                <a:gd name="connsiteY151" fmla="*/ 1654629 h 4298244"/>
                <a:gd name="connsiteX152" fmla="*/ 391886 w 4034971"/>
                <a:gd name="connsiteY152" fmla="*/ 1582058 h 4298244"/>
                <a:gd name="connsiteX153" fmla="*/ 377371 w 4034971"/>
                <a:gd name="connsiteY153" fmla="*/ 1538515 h 4298244"/>
                <a:gd name="connsiteX154" fmla="*/ 290286 w 4034971"/>
                <a:gd name="connsiteY154" fmla="*/ 1480458 h 4298244"/>
                <a:gd name="connsiteX155" fmla="*/ 217714 w 4034971"/>
                <a:gd name="connsiteY155" fmla="*/ 1407886 h 4298244"/>
                <a:gd name="connsiteX156" fmla="*/ 188686 w 4034971"/>
                <a:gd name="connsiteY156" fmla="*/ 1364343 h 4298244"/>
                <a:gd name="connsiteX157" fmla="*/ 101600 w 4034971"/>
                <a:gd name="connsiteY157" fmla="*/ 1291772 h 4298244"/>
                <a:gd name="connsiteX158" fmla="*/ 0 w 4034971"/>
                <a:gd name="connsiteY158" fmla="*/ 1190172 h 4298244"/>
                <a:gd name="connsiteX159" fmla="*/ 130628 w 4034971"/>
                <a:gd name="connsiteY159" fmla="*/ 1204686 h 4298244"/>
                <a:gd name="connsiteX160" fmla="*/ 174171 w 4034971"/>
                <a:gd name="connsiteY160" fmla="*/ 1219200 h 4298244"/>
                <a:gd name="connsiteX161" fmla="*/ 232228 w 4034971"/>
                <a:gd name="connsiteY161" fmla="*/ 1248229 h 4298244"/>
                <a:gd name="connsiteX162" fmla="*/ 290286 w 4034971"/>
                <a:gd name="connsiteY162" fmla="*/ 1262743 h 4298244"/>
                <a:gd name="connsiteX163" fmla="*/ 377371 w 4034971"/>
                <a:gd name="connsiteY163" fmla="*/ 1291772 h 4298244"/>
                <a:gd name="connsiteX164" fmla="*/ 551543 w 4034971"/>
                <a:gd name="connsiteY164" fmla="*/ 1320800 h 4298244"/>
                <a:gd name="connsiteX165" fmla="*/ 638628 w 4034971"/>
                <a:gd name="connsiteY165" fmla="*/ 1349829 h 4298244"/>
                <a:gd name="connsiteX166" fmla="*/ 711200 w 4034971"/>
                <a:gd name="connsiteY166" fmla="*/ 1364343 h 4298244"/>
                <a:gd name="connsiteX167" fmla="*/ 769257 w 4034971"/>
                <a:gd name="connsiteY167" fmla="*/ 1378858 h 4298244"/>
                <a:gd name="connsiteX168" fmla="*/ 928914 w 4034971"/>
                <a:gd name="connsiteY168" fmla="*/ 1407886 h 4298244"/>
                <a:gd name="connsiteX169" fmla="*/ 986971 w 4034971"/>
                <a:gd name="connsiteY169" fmla="*/ 1422400 h 4298244"/>
                <a:gd name="connsiteX170" fmla="*/ 1088571 w 4034971"/>
                <a:gd name="connsiteY170" fmla="*/ 1451429 h 4298244"/>
                <a:gd name="connsiteX171" fmla="*/ 1378857 w 4034971"/>
                <a:gd name="connsiteY171" fmla="*/ 1480458 h 4298244"/>
                <a:gd name="connsiteX172" fmla="*/ 1567543 w 4034971"/>
                <a:gd name="connsiteY172" fmla="*/ 1480458 h 4298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</a:cxnLst>
              <a:rect l="l" t="t" r="r" b="b"/>
              <a:pathLst>
                <a:path w="4034971" h="4298244">
                  <a:moveTo>
                    <a:pt x="1567543" y="1480458"/>
                  </a:moveTo>
                  <a:cubicBezTo>
                    <a:pt x="1603829" y="1468363"/>
                    <a:pt x="1587667" y="1432371"/>
                    <a:pt x="1596571" y="1407886"/>
                  </a:cubicBezTo>
                  <a:cubicBezTo>
                    <a:pt x="1607028" y="1379129"/>
                    <a:pt x="1608627" y="1346260"/>
                    <a:pt x="1625600" y="1320800"/>
                  </a:cubicBezTo>
                  <a:cubicBezTo>
                    <a:pt x="1635276" y="1306286"/>
                    <a:pt x="1647543" y="1293198"/>
                    <a:pt x="1654628" y="1277258"/>
                  </a:cubicBezTo>
                  <a:cubicBezTo>
                    <a:pt x="1667055" y="1249296"/>
                    <a:pt x="1673981" y="1219201"/>
                    <a:pt x="1683657" y="1190172"/>
                  </a:cubicBezTo>
                  <a:lnTo>
                    <a:pt x="1712686" y="1103086"/>
                  </a:lnTo>
                  <a:cubicBezTo>
                    <a:pt x="1717524" y="1088572"/>
                    <a:pt x="1718714" y="1072273"/>
                    <a:pt x="1727200" y="1059543"/>
                  </a:cubicBezTo>
                  <a:cubicBezTo>
                    <a:pt x="1736876" y="1045029"/>
                    <a:pt x="1749143" y="1031940"/>
                    <a:pt x="1756228" y="1016000"/>
                  </a:cubicBezTo>
                  <a:cubicBezTo>
                    <a:pt x="1825315" y="860554"/>
                    <a:pt x="1748592" y="983912"/>
                    <a:pt x="1814286" y="885372"/>
                  </a:cubicBezTo>
                  <a:cubicBezTo>
                    <a:pt x="1823962" y="856343"/>
                    <a:pt x="1826341" y="823746"/>
                    <a:pt x="1843314" y="798286"/>
                  </a:cubicBezTo>
                  <a:cubicBezTo>
                    <a:pt x="1862666" y="769257"/>
                    <a:pt x="1890338" y="744298"/>
                    <a:pt x="1901371" y="711200"/>
                  </a:cubicBezTo>
                  <a:cubicBezTo>
                    <a:pt x="1976262" y="486533"/>
                    <a:pt x="1890427" y="718574"/>
                    <a:pt x="1959428" y="580572"/>
                  </a:cubicBezTo>
                  <a:cubicBezTo>
                    <a:pt x="1966270" y="566888"/>
                    <a:pt x="1967101" y="550713"/>
                    <a:pt x="1973943" y="537029"/>
                  </a:cubicBezTo>
                  <a:cubicBezTo>
                    <a:pt x="1981744" y="521427"/>
                    <a:pt x="1995886" y="509426"/>
                    <a:pt x="2002971" y="493486"/>
                  </a:cubicBezTo>
                  <a:cubicBezTo>
                    <a:pt x="2015398" y="465524"/>
                    <a:pt x="2015027" y="431860"/>
                    <a:pt x="2032000" y="406400"/>
                  </a:cubicBezTo>
                  <a:cubicBezTo>
                    <a:pt x="2115186" y="281621"/>
                    <a:pt x="2015454" y="439492"/>
                    <a:pt x="2075543" y="319315"/>
                  </a:cubicBezTo>
                  <a:cubicBezTo>
                    <a:pt x="2083344" y="303713"/>
                    <a:pt x="2096770" y="291374"/>
                    <a:pt x="2104571" y="275772"/>
                  </a:cubicBezTo>
                  <a:cubicBezTo>
                    <a:pt x="2111413" y="262088"/>
                    <a:pt x="2111495" y="245513"/>
                    <a:pt x="2119086" y="232229"/>
                  </a:cubicBezTo>
                  <a:cubicBezTo>
                    <a:pt x="2131088" y="211226"/>
                    <a:pt x="2148114" y="193524"/>
                    <a:pt x="2162628" y="174172"/>
                  </a:cubicBezTo>
                  <a:cubicBezTo>
                    <a:pt x="2197142" y="70634"/>
                    <a:pt x="2148202" y="195813"/>
                    <a:pt x="2220686" y="87086"/>
                  </a:cubicBezTo>
                  <a:cubicBezTo>
                    <a:pt x="2229173" y="74356"/>
                    <a:pt x="2228358" y="57227"/>
                    <a:pt x="2235200" y="43543"/>
                  </a:cubicBezTo>
                  <a:cubicBezTo>
                    <a:pt x="2243001" y="27941"/>
                    <a:pt x="2254552" y="14514"/>
                    <a:pt x="2264228" y="0"/>
                  </a:cubicBezTo>
                  <a:cubicBezTo>
                    <a:pt x="2273904" y="14514"/>
                    <a:pt x="2286172" y="27602"/>
                    <a:pt x="2293257" y="43543"/>
                  </a:cubicBezTo>
                  <a:cubicBezTo>
                    <a:pt x="2324837" y="114596"/>
                    <a:pt x="2317314" y="123733"/>
                    <a:pt x="2336800" y="188686"/>
                  </a:cubicBezTo>
                  <a:cubicBezTo>
                    <a:pt x="2345592" y="217994"/>
                    <a:pt x="2356152" y="246743"/>
                    <a:pt x="2365828" y="275772"/>
                  </a:cubicBezTo>
                  <a:lnTo>
                    <a:pt x="2380343" y="319315"/>
                  </a:lnTo>
                  <a:cubicBezTo>
                    <a:pt x="2385181" y="333829"/>
                    <a:pt x="2386370" y="350128"/>
                    <a:pt x="2394857" y="362858"/>
                  </a:cubicBezTo>
                  <a:lnTo>
                    <a:pt x="2423886" y="406400"/>
                  </a:lnTo>
                  <a:cubicBezTo>
                    <a:pt x="2428724" y="425753"/>
                    <a:pt x="2430542" y="446123"/>
                    <a:pt x="2438400" y="464458"/>
                  </a:cubicBezTo>
                  <a:cubicBezTo>
                    <a:pt x="2445271" y="480491"/>
                    <a:pt x="2460343" y="492060"/>
                    <a:pt x="2467428" y="508000"/>
                  </a:cubicBezTo>
                  <a:cubicBezTo>
                    <a:pt x="2479855" y="535962"/>
                    <a:pt x="2486781" y="566057"/>
                    <a:pt x="2496457" y="595086"/>
                  </a:cubicBezTo>
                  <a:cubicBezTo>
                    <a:pt x="2501295" y="609600"/>
                    <a:pt x="2507970" y="623627"/>
                    <a:pt x="2510971" y="638629"/>
                  </a:cubicBezTo>
                  <a:cubicBezTo>
                    <a:pt x="2522483" y="696187"/>
                    <a:pt x="2537013" y="774814"/>
                    <a:pt x="2554514" y="827315"/>
                  </a:cubicBezTo>
                  <a:lnTo>
                    <a:pt x="2598057" y="957943"/>
                  </a:lnTo>
                  <a:lnTo>
                    <a:pt x="2612571" y="1001486"/>
                  </a:lnTo>
                  <a:cubicBezTo>
                    <a:pt x="2617409" y="1045029"/>
                    <a:pt x="2619883" y="1088900"/>
                    <a:pt x="2627086" y="1132115"/>
                  </a:cubicBezTo>
                  <a:cubicBezTo>
                    <a:pt x="2629601" y="1147206"/>
                    <a:pt x="2638281" y="1160723"/>
                    <a:pt x="2641600" y="1175658"/>
                  </a:cubicBezTo>
                  <a:cubicBezTo>
                    <a:pt x="2680687" y="1351554"/>
                    <a:pt x="2626488" y="1173865"/>
                    <a:pt x="2685143" y="1349829"/>
                  </a:cubicBezTo>
                  <a:cubicBezTo>
                    <a:pt x="2689981" y="1378858"/>
                    <a:pt x="2697560" y="1407561"/>
                    <a:pt x="2699657" y="1436915"/>
                  </a:cubicBezTo>
                  <a:cubicBezTo>
                    <a:pt x="2707248" y="1543192"/>
                    <a:pt x="2695915" y="1651257"/>
                    <a:pt x="2714171" y="1756229"/>
                  </a:cubicBezTo>
                  <a:cubicBezTo>
                    <a:pt x="2716792" y="1771302"/>
                    <a:pt x="2743652" y="1764716"/>
                    <a:pt x="2757714" y="1770743"/>
                  </a:cubicBezTo>
                  <a:cubicBezTo>
                    <a:pt x="2827109" y="1800484"/>
                    <a:pt x="2796904" y="1797265"/>
                    <a:pt x="2859314" y="1814286"/>
                  </a:cubicBezTo>
                  <a:cubicBezTo>
                    <a:pt x="2897804" y="1824783"/>
                    <a:pt x="2937579" y="1830699"/>
                    <a:pt x="2975428" y="1843315"/>
                  </a:cubicBezTo>
                  <a:lnTo>
                    <a:pt x="3062514" y="1872343"/>
                  </a:lnTo>
                  <a:cubicBezTo>
                    <a:pt x="3187303" y="1955536"/>
                    <a:pt x="3029416" y="1855794"/>
                    <a:pt x="3149600" y="1915886"/>
                  </a:cubicBezTo>
                  <a:cubicBezTo>
                    <a:pt x="3262146" y="1972159"/>
                    <a:pt x="3127240" y="1922948"/>
                    <a:pt x="3236686" y="1959429"/>
                  </a:cubicBezTo>
                  <a:cubicBezTo>
                    <a:pt x="3282687" y="2028433"/>
                    <a:pt x="3249165" y="1997455"/>
                    <a:pt x="3352800" y="2032000"/>
                  </a:cubicBezTo>
                  <a:lnTo>
                    <a:pt x="3396343" y="2046515"/>
                  </a:lnTo>
                  <a:lnTo>
                    <a:pt x="3439886" y="2061029"/>
                  </a:lnTo>
                  <a:cubicBezTo>
                    <a:pt x="3489399" y="2135301"/>
                    <a:pt x="3442789" y="2080986"/>
                    <a:pt x="3526971" y="2133600"/>
                  </a:cubicBezTo>
                  <a:cubicBezTo>
                    <a:pt x="3558998" y="2153617"/>
                    <a:pt x="3642695" y="2227845"/>
                    <a:pt x="3672114" y="2235200"/>
                  </a:cubicBezTo>
                  <a:lnTo>
                    <a:pt x="3730171" y="2249715"/>
                  </a:lnTo>
                  <a:cubicBezTo>
                    <a:pt x="3744685" y="2259391"/>
                    <a:pt x="3757774" y="2271658"/>
                    <a:pt x="3773714" y="2278743"/>
                  </a:cubicBezTo>
                  <a:cubicBezTo>
                    <a:pt x="3801676" y="2291170"/>
                    <a:pt x="3831771" y="2298096"/>
                    <a:pt x="3860800" y="2307772"/>
                  </a:cubicBezTo>
                  <a:lnTo>
                    <a:pt x="3947886" y="2336800"/>
                  </a:lnTo>
                  <a:lnTo>
                    <a:pt x="3991428" y="2351315"/>
                  </a:lnTo>
                  <a:lnTo>
                    <a:pt x="4034971" y="2365829"/>
                  </a:lnTo>
                  <a:cubicBezTo>
                    <a:pt x="3888627" y="2414609"/>
                    <a:pt x="4115632" y="2340179"/>
                    <a:pt x="3933371" y="2394858"/>
                  </a:cubicBezTo>
                  <a:cubicBezTo>
                    <a:pt x="3904063" y="2403650"/>
                    <a:pt x="3875314" y="2414210"/>
                    <a:pt x="3846286" y="2423886"/>
                  </a:cubicBezTo>
                  <a:lnTo>
                    <a:pt x="3802743" y="2438400"/>
                  </a:lnTo>
                  <a:cubicBezTo>
                    <a:pt x="3674669" y="2523783"/>
                    <a:pt x="3879366" y="2392834"/>
                    <a:pt x="3672114" y="2496458"/>
                  </a:cubicBezTo>
                  <a:cubicBezTo>
                    <a:pt x="3652762" y="2506134"/>
                    <a:pt x="3632843" y="2514751"/>
                    <a:pt x="3614057" y="2525486"/>
                  </a:cubicBezTo>
                  <a:cubicBezTo>
                    <a:pt x="3598911" y="2534141"/>
                    <a:pt x="3586116" y="2546714"/>
                    <a:pt x="3570514" y="2554515"/>
                  </a:cubicBezTo>
                  <a:cubicBezTo>
                    <a:pt x="3556830" y="2561357"/>
                    <a:pt x="3541485" y="2564191"/>
                    <a:pt x="3526971" y="2569029"/>
                  </a:cubicBezTo>
                  <a:cubicBezTo>
                    <a:pt x="3512457" y="2578705"/>
                    <a:pt x="3499369" y="2590973"/>
                    <a:pt x="3483428" y="2598058"/>
                  </a:cubicBezTo>
                  <a:cubicBezTo>
                    <a:pt x="3455467" y="2610485"/>
                    <a:pt x="3396343" y="2627086"/>
                    <a:pt x="3396343" y="2627086"/>
                  </a:cubicBezTo>
                  <a:cubicBezTo>
                    <a:pt x="3299709" y="2723720"/>
                    <a:pt x="3403781" y="2632630"/>
                    <a:pt x="3309257" y="2685143"/>
                  </a:cubicBezTo>
                  <a:cubicBezTo>
                    <a:pt x="3278759" y="2702086"/>
                    <a:pt x="3255269" y="2732167"/>
                    <a:pt x="3222171" y="2743200"/>
                  </a:cubicBezTo>
                  <a:cubicBezTo>
                    <a:pt x="3207657" y="2748038"/>
                    <a:pt x="3192312" y="2750873"/>
                    <a:pt x="3178628" y="2757715"/>
                  </a:cubicBezTo>
                  <a:cubicBezTo>
                    <a:pt x="3163026" y="2765516"/>
                    <a:pt x="3151026" y="2779658"/>
                    <a:pt x="3135086" y="2786743"/>
                  </a:cubicBezTo>
                  <a:cubicBezTo>
                    <a:pt x="3107124" y="2799170"/>
                    <a:pt x="3048000" y="2815772"/>
                    <a:pt x="3048000" y="2815772"/>
                  </a:cubicBezTo>
                  <a:cubicBezTo>
                    <a:pt x="2965456" y="2898316"/>
                    <a:pt x="3044936" y="2831818"/>
                    <a:pt x="2960914" y="2873829"/>
                  </a:cubicBezTo>
                  <a:cubicBezTo>
                    <a:pt x="2848368" y="2930102"/>
                    <a:pt x="2983274" y="2880891"/>
                    <a:pt x="2873828" y="2917372"/>
                  </a:cubicBezTo>
                  <a:cubicBezTo>
                    <a:pt x="2868990" y="2931886"/>
                    <a:pt x="2857624" y="2945709"/>
                    <a:pt x="2859314" y="2960915"/>
                  </a:cubicBezTo>
                  <a:cubicBezTo>
                    <a:pt x="2866223" y="3023093"/>
                    <a:pt x="2887125" y="3046173"/>
                    <a:pt x="2917371" y="3091543"/>
                  </a:cubicBezTo>
                  <a:cubicBezTo>
                    <a:pt x="2922209" y="3130248"/>
                    <a:pt x="2928507" y="3168798"/>
                    <a:pt x="2931886" y="3207658"/>
                  </a:cubicBezTo>
                  <a:cubicBezTo>
                    <a:pt x="2938187" y="3280117"/>
                    <a:pt x="2936114" y="3353371"/>
                    <a:pt x="2946400" y="3425372"/>
                  </a:cubicBezTo>
                  <a:cubicBezTo>
                    <a:pt x="2950727" y="3455663"/>
                    <a:pt x="2969427" y="3482453"/>
                    <a:pt x="2975428" y="3512458"/>
                  </a:cubicBezTo>
                  <a:cubicBezTo>
                    <a:pt x="2980266" y="3536648"/>
                    <a:pt x="2986095" y="3560661"/>
                    <a:pt x="2989943" y="3585029"/>
                  </a:cubicBezTo>
                  <a:cubicBezTo>
                    <a:pt x="3027374" y="3822093"/>
                    <a:pt x="2995938" y="3719134"/>
                    <a:pt x="3033486" y="3831772"/>
                  </a:cubicBezTo>
                  <a:cubicBezTo>
                    <a:pt x="3038324" y="3865639"/>
                    <a:pt x="3042376" y="3899627"/>
                    <a:pt x="3048000" y="3933372"/>
                  </a:cubicBezTo>
                  <a:cubicBezTo>
                    <a:pt x="3052056" y="3957706"/>
                    <a:pt x="3060175" y="3981385"/>
                    <a:pt x="3062514" y="4005943"/>
                  </a:cubicBezTo>
                  <a:cubicBezTo>
                    <a:pt x="3069867" y="4083154"/>
                    <a:pt x="3069310" y="4160996"/>
                    <a:pt x="3077028" y="4238172"/>
                  </a:cubicBezTo>
                  <a:cubicBezTo>
                    <a:pt x="3079013" y="4258021"/>
                    <a:pt x="3110064" y="4288821"/>
                    <a:pt x="3091543" y="4296229"/>
                  </a:cubicBezTo>
                  <a:cubicBezTo>
                    <a:pt x="3063133" y="4307593"/>
                    <a:pt x="3004457" y="4267200"/>
                    <a:pt x="3004457" y="4267200"/>
                  </a:cubicBezTo>
                  <a:cubicBezTo>
                    <a:pt x="2994781" y="4252686"/>
                    <a:pt x="2988556" y="4235145"/>
                    <a:pt x="2975428" y="4223658"/>
                  </a:cubicBezTo>
                  <a:cubicBezTo>
                    <a:pt x="2949172" y="4200684"/>
                    <a:pt x="2888343" y="4165600"/>
                    <a:pt x="2888343" y="4165600"/>
                  </a:cubicBezTo>
                  <a:cubicBezTo>
                    <a:pt x="2810928" y="4049481"/>
                    <a:pt x="2912539" y="4189798"/>
                    <a:pt x="2815771" y="4093029"/>
                  </a:cubicBezTo>
                  <a:cubicBezTo>
                    <a:pt x="2803436" y="4080694"/>
                    <a:pt x="2799078" y="4061821"/>
                    <a:pt x="2786743" y="4049486"/>
                  </a:cubicBezTo>
                  <a:cubicBezTo>
                    <a:pt x="2774408" y="4037151"/>
                    <a:pt x="2756601" y="4031625"/>
                    <a:pt x="2743200" y="4020458"/>
                  </a:cubicBezTo>
                  <a:cubicBezTo>
                    <a:pt x="2727431" y="4007317"/>
                    <a:pt x="2715426" y="3990056"/>
                    <a:pt x="2699657" y="3976915"/>
                  </a:cubicBezTo>
                  <a:cubicBezTo>
                    <a:pt x="2668882" y="3951269"/>
                    <a:pt x="2633550" y="3936604"/>
                    <a:pt x="2598057" y="3918858"/>
                  </a:cubicBezTo>
                  <a:cubicBezTo>
                    <a:pt x="2515808" y="3795486"/>
                    <a:pt x="2651277" y="3986592"/>
                    <a:pt x="2481943" y="3817258"/>
                  </a:cubicBezTo>
                  <a:cubicBezTo>
                    <a:pt x="2467429" y="3802744"/>
                    <a:pt x="2454603" y="3786317"/>
                    <a:pt x="2438400" y="3773715"/>
                  </a:cubicBezTo>
                  <a:cubicBezTo>
                    <a:pt x="2410861" y="3752296"/>
                    <a:pt x="2380343" y="3735010"/>
                    <a:pt x="2351314" y="3715658"/>
                  </a:cubicBezTo>
                  <a:lnTo>
                    <a:pt x="2220686" y="3628572"/>
                  </a:lnTo>
                  <a:cubicBezTo>
                    <a:pt x="2065085" y="3524838"/>
                    <a:pt x="2301239" y="3686385"/>
                    <a:pt x="2133600" y="3556000"/>
                  </a:cubicBezTo>
                  <a:cubicBezTo>
                    <a:pt x="2106061" y="3534581"/>
                    <a:pt x="2046514" y="3497943"/>
                    <a:pt x="2046514" y="3497943"/>
                  </a:cubicBezTo>
                  <a:cubicBezTo>
                    <a:pt x="1963326" y="3373158"/>
                    <a:pt x="2074094" y="3520006"/>
                    <a:pt x="1973943" y="3439886"/>
                  </a:cubicBezTo>
                  <a:cubicBezTo>
                    <a:pt x="1880155" y="3364856"/>
                    <a:pt x="2010817" y="3418310"/>
                    <a:pt x="1901371" y="3381829"/>
                  </a:cubicBezTo>
                  <a:cubicBezTo>
                    <a:pt x="1887608" y="3361184"/>
                    <a:pt x="1868061" y="3312555"/>
                    <a:pt x="1828800" y="3323772"/>
                  </a:cubicBezTo>
                  <a:cubicBezTo>
                    <a:pt x="1805540" y="3330418"/>
                    <a:pt x="1790428" y="3353255"/>
                    <a:pt x="1770743" y="3367315"/>
                  </a:cubicBezTo>
                  <a:cubicBezTo>
                    <a:pt x="1722878" y="3401504"/>
                    <a:pt x="1725833" y="3397026"/>
                    <a:pt x="1669143" y="3425372"/>
                  </a:cubicBezTo>
                  <a:cubicBezTo>
                    <a:pt x="1623140" y="3494375"/>
                    <a:pt x="1656664" y="3463398"/>
                    <a:pt x="1553028" y="3497943"/>
                  </a:cubicBezTo>
                  <a:lnTo>
                    <a:pt x="1465943" y="3526972"/>
                  </a:lnTo>
                  <a:cubicBezTo>
                    <a:pt x="1451429" y="3531810"/>
                    <a:pt x="1437546" y="3539322"/>
                    <a:pt x="1422400" y="3541486"/>
                  </a:cubicBezTo>
                  <a:lnTo>
                    <a:pt x="1320800" y="3556000"/>
                  </a:lnTo>
                  <a:cubicBezTo>
                    <a:pt x="1218684" y="3624078"/>
                    <a:pt x="1348169" y="3545737"/>
                    <a:pt x="1204686" y="3599543"/>
                  </a:cubicBezTo>
                  <a:cubicBezTo>
                    <a:pt x="1188353" y="3605668"/>
                    <a:pt x="1177084" y="3621487"/>
                    <a:pt x="1161143" y="3628572"/>
                  </a:cubicBezTo>
                  <a:cubicBezTo>
                    <a:pt x="1115718" y="3648761"/>
                    <a:pt x="1064246" y="3660053"/>
                    <a:pt x="1016000" y="3672115"/>
                  </a:cubicBezTo>
                  <a:cubicBezTo>
                    <a:pt x="1001486" y="3681791"/>
                    <a:pt x="988059" y="3693342"/>
                    <a:pt x="972457" y="3701143"/>
                  </a:cubicBezTo>
                  <a:cubicBezTo>
                    <a:pt x="923086" y="3725828"/>
                    <a:pt x="926681" y="3706912"/>
                    <a:pt x="870857" y="3730172"/>
                  </a:cubicBezTo>
                  <a:cubicBezTo>
                    <a:pt x="830913" y="3746815"/>
                    <a:pt x="795795" y="3774545"/>
                    <a:pt x="754743" y="3788229"/>
                  </a:cubicBezTo>
                  <a:cubicBezTo>
                    <a:pt x="725714" y="3797905"/>
                    <a:pt x="693117" y="3800285"/>
                    <a:pt x="667657" y="3817258"/>
                  </a:cubicBezTo>
                  <a:cubicBezTo>
                    <a:pt x="638628" y="3836610"/>
                    <a:pt x="613669" y="3864283"/>
                    <a:pt x="580571" y="3875315"/>
                  </a:cubicBezTo>
                  <a:cubicBezTo>
                    <a:pt x="566057" y="3880153"/>
                    <a:pt x="551090" y="3883802"/>
                    <a:pt x="537028" y="3889829"/>
                  </a:cubicBezTo>
                  <a:cubicBezTo>
                    <a:pt x="517141" y="3898352"/>
                    <a:pt x="499230" y="3911261"/>
                    <a:pt x="478971" y="3918858"/>
                  </a:cubicBezTo>
                  <a:cubicBezTo>
                    <a:pt x="460293" y="3925862"/>
                    <a:pt x="440021" y="3927640"/>
                    <a:pt x="420914" y="3933372"/>
                  </a:cubicBezTo>
                  <a:cubicBezTo>
                    <a:pt x="244206" y="3986383"/>
                    <a:pt x="409602" y="3943455"/>
                    <a:pt x="275771" y="3976915"/>
                  </a:cubicBezTo>
                  <a:cubicBezTo>
                    <a:pt x="270933" y="3962401"/>
                    <a:pt x="259567" y="3948578"/>
                    <a:pt x="261257" y="3933372"/>
                  </a:cubicBezTo>
                  <a:cubicBezTo>
                    <a:pt x="269270" y="3861262"/>
                    <a:pt x="309854" y="3816933"/>
                    <a:pt x="348343" y="3759200"/>
                  </a:cubicBezTo>
                  <a:cubicBezTo>
                    <a:pt x="358019" y="3744686"/>
                    <a:pt x="371855" y="3732206"/>
                    <a:pt x="377371" y="3715658"/>
                  </a:cubicBezTo>
                  <a:cubicBezTo>
                    <a:pt x="382209" y="3701144"/>
                    <a:pt x="382329" y="3684062"/>
                    <a:pt x="391886" y="3672115"/>
                  </a:cubicBezTo>
                  <a:cubicBezTo>
                    <a:pt x="402783" y="3658494"/>
                    <a:pt x="420914" y="3652762"/>
                    <a:pt x="435428" y="3643086"/>
                  </a:cubicBezTo>
                  <a:cubicBezTo>
                    <a:pt x="459614" y="3570530"/>
                    <a:pt x="437567" y="3621370"/>
                    <a:pt x="493486" y="3541486"/>
                  </a:cubicBezTo>
                  <a:cubicBezTo>
                    <a:pt x="567570" y="3435652"/>
                    <a:pt x="519339" y="3475869"/>
                    <a:pt x="595086" y="3425372"/>
                  </a:cubicBezTo>
                  <a:cubicBezTo>
                    <a:pt x="599924" y="3410858"/>
                    <a:pt x="602170" y="3395203"/>
                    <a:pt x="609600" y="3381829"/>
                  </a:cubicBezTo>
                  <a:cubicBezTo>
                    <a:pt x="626543" y="3351331"/>
                    <a:pt x="667657" y="3294743"/>
                    <a:pt x="667657" y="3294743"/>
                  </a:cubicBezTo>
                  <a:cubicBezTo>
                    <a:pt x="704138" y="3185296"/>
                    <a:pt x="654927" y="3320203"/>
                    <a:pt x="711200" y="3207658"/>
                  </a:cubicBezTo>
                  <a:cubicBezTo>
                    <a:pt x="771295" y="3087470"/>
                    <a:pt x="671546" y="3245365"/>
                    <a:pt x="754743" y="3120572"/>
                  </a:cubicBezTo>
                  <a:lnTo>
                    <a:pt x="798286" y="2989943"/>
                  </a:lnTo>
                  <a:cubicBezTo>
                    <a:pt x="803124" y="2975429"/>
                    <a:pt x="804313" y="2959130"/>
                    <a:pt x="812800" y="2946400"/>
                  </a:cubicBezTo>
                  <a:cubicBezTo>
                    <a:pt x="822476" y="2931886"/>
                    <a:pt x="834027" y="2918460"/>
                    <a:pt x="841828" y="2902858"/>
                  </a:cubicBezTo>
                  <a:cubicBezTo>
                    <a:pt x="848670" y="2889174"/>
                    <a:pt x="848913" y="2872689"/>
                    <a:pt x="856343" y="2859315"/>
                  </a:cubicBezTo>
                  <a:cubicBezTo>
                    <a:pt x="873286" y="2828817"/>
                    <a:pt x="895048" y="2801258"/>
                    <a:pt x="914400" y="2772229"/>
                  </a:cubicBezTo>
                  <a:lnTo>
                    <a:pt x="943428" y="2728686"/>
                  </a:lnTo>
                  <a:lnTo>
                    <a:pt x="972457" y="2685143"/>
                  </a:lnTo>
                  <a:cubicBezTo>
                    <a:pt x="982133" y="2670629"/>
                    <a:pt x="993685" y="2657203"/>
                    <a:pt x="1001486" y="2641600"/>
                  </a:cubicBezTo>
                  <a:cubicBezTo>
                    <a:pt x="1011162" y="2622248"/>
                    <a:pt x="1015215" y="2598842"/>
                    <a:pt x="1030514" y="2583543"/>
                  </a:cubicBezTo>
                  <a:cubicBezTo>
                    <a:pt x="1041332" y="2572725"/>
                    <a:pt x="1059543" y="2573867"/>
                    <a:pt x="1074057" y="2569029"/>
                  </a:cubicBezTo>
                  <a:cubicBezTo>
                    <a:pt x="1078895" y="2554515"/>
                    <a:pt x="1088571" y="2540785"/>
                    <a:pt x="1088571" y="2525486"/>
                  </a:cubicBezTo>
                  <a:cubicBezTo>
                    <a:pt x="1088571" y="2406679"/>
                    <a:pt x="1057539" y="2490448"/>
                    <a:pt x="1016000" y="2365829"/>
                  </a:cubicBezTo>
                  <a:cubicBezTo>
                    <a:pt x="1004155" y="2330293"/>
                    <a:pt x="994878" y="2295618"/>
                    <a:pt x="972457" y="2264229"/>
                  </a:cubicBezTo>
                  <a:cubicBezTo>
                    <a:pt x="960526" y="2247526"/>
                    <a:pt x="943428" y="2235200"/>
                    <a:pt x="928914" y="2220686"/>
                  </a:cubicBezTo>
                  <a:cubicBezTo>
                    <a:pt x="919007" y="2190965"/>
                    <a:pt x="911344" y="2155244"/>
                    <a:pt x="885371" y="2133600"/>
                  </a:cubicBezTo>
                  <a:cubicBezTo>
                    <a:pt x="868749" y="2119749"/>
                    <a:pt x="846666" y="2114248"/>
                    <a:pt x="827314" y="2104572"/>
                  </a:cubicBezTo>
                  <a:cubicBezTo>
                    <a:pt x="815509" y="2069156"/>
                    <a:pt x="811908" y="2045623"/>
                    <a:pt x="783771" y="2017486"/>
                  </a:cubicBezTo>
                  <a:cubicBezTo>
                    <a:pt x="766666" y="2000381"/>
                    <a:pt x="745066" y="1988457"/>
                    <a:pt x="725714" y="1973943"/>
                  </a:cubicBezTo>
                  <a:cubicBezTo>
                    <a:pt x="689233" y="1864496"/>
                    <a:pt x="742687" y="1995159"/>
                    <a:pt x="667657" y="1901372"/>
                  </a:cubicBezTo>
                  <a:cubicBezTo>
                    <a:pt x="587532" y="1801217"/>
                    <a:pt x="734391" y="1911995"/>
                    <a:pt x="609600" y="1828800"/>
                  </a:cubicBezTo>
                  <a:cubicBezTo>
                    <a:pt x="590248" y="1799772"/>
                    <a:pt x="576212" y="1766384"/>
                    <a:pt x="551543" y="1741715"/>
                  </a:cubicBezTo>
                  <a:cubicBezTo>
                    <a:pt x="522514" y="1712686"/>
                    <a:pt x="487229" y="1688787"/>
                    <a:pt x="464457" y="1654629"/>
                  </a:cubicBezTo>
                  <a:cubicBezTo>
                    <a:pt x="425752" y="1596572"/>
                    <a:pt x="449942" y="1620762"/>
                    <a:pt x="391886" y="1582058"/>
                  </a:cubicBezTo>
                  <a:cubicBezTo>
                    <a:pt x="387048" y="1567544"/>
                    <a:pt x="388189" y="1549333"/>
                    <a:pt x="377371" y="1538515"/>
                  </a:cubicBezTo>
                  <a:cubicBezTo>
                    <a:pt x="352702" y="1513846"/>
                    <a:pt x="290286" y="1480458"/>
                    <a:pt x="290286" y="1480458"/>
                  </a:cubicBezTo>
                  <a:cubicBezTo>
                    <a:pt x="212873" y="1364339"/>
                    <a:pt x="314479" y="1504653"/>
                    <a:pt x="217714" y="1407886"/>
                  </a:cubicBezTo>
                  <a:cubicBezTo>
                    <a:pt x="205379" y="1395551"/>
                    <a:pt x="201021" y="1376678"/>
                    <a:pt x="188686" y="1364343"/>
                  </a:cubicBezTo>
                  <a:cubicBezTo>
                    <a:pt x="104823" y="1280480"/>
                    <a:pt x="184826" y="1398777"/>
                    <a:pt x="101600" y="1291772"/>
                  </a:cubicBezTo>
                  <a:cubicBezTo>
                    <a:pt x="20084" y="1186965"/>
                    <a:pt x="83207" y="1217907"/>
                    <a:pt x="0" y="1190172"/>
                  </a:cubicBezTo>
                  <a:cubicBezTo>
                    <a:pt x="72571" y="1165982"/>
                    <a:pt x="29028" y="1170820"/>
                    <a:pt x="130628" y="1204686"/>
                  </a:cubicBezTo>
                  <a:cubicBezTo>
                    <a:pt x="145142" y="1209524"/>
                    <a:pt x="160487" y="1212358"/>
                    <a:pt x="174171" y="1219200"/>
                  </a:cubicBezTo>
                  <a:cubicBezTo>
                    <a:pt x="193523" y="1228876"/>
                    <a:pt x="211969" y="1240632"/>
                    <a:pt x="232228" y="1248229"/>
                  </a:cubicBezTo>
                  <a:cubicBezTo>
                    <a:pt x="250906" y="1255233"/>
                    <a:pt x="271179" y="1257011"/>
                    <a:pt x="290286" y="1262743"/>
                  </a:cubicBezTo>
                  <a:cubicBezTo>
                    <a:pt x="319594" y="1271535"/>
                    <a:pt x="347080" y="1287445"/>
                    <a:pt x="377371" y="1291772"/>
                  </a:cubicBezTo>
                  <a:cubicBezTo>
                    <a:pt x="420979" y="1298002"/>
                    <a:pt x="504855" y="1308067"/>
                    <a:pt x="551543" y="1320800"/>
                  </a:cubicBezTo>
                  <a:cubicBezTo>
                    <a:pt x="581063" y="1328851"/>
                    <a:pt x="609108" y="1341778"/>
                    <a:pt x="638628" y="1349829"/>
                  </a:cubicBezTo>
                  <a:cubicBezTo>
                    <a:pt x="662428" y="1356320"/>
                    <a:pt x="687118" y="1358991"/>
                    <a:pt x="711200" y="1364343"/>
                  </a:cubicBezTo>
                  <a:cubicBezTo>
                    <a:pt x="730673" y="1368670"/>
                    <a:pt x="749696" y="1374946"/>
                    <a:pt x="769257" y="1378858"/>
                  </a:cubicBezTo>
                  <a:cubicBezTo>
                    <a:pt x="926858" y="1410379"/>
                    <a:pt x="788774" y="1376744"/>
                    <a:pt x="928914" y="1407886"/>
                  </a:cubicBezTo>
                  <a:cubicBezTo>
                    <a:pt x="948387" y="1412213"/>
                    <a:pt x="967726" y="1417151"/>
                    <a:pt x="986971" y="1422400"/>
                  </a:cubicBezTo>
                  <a:cubicBezTo>
                    <a:pt x="1020952" y="1431668"/>
                    <a:pt x="1054033" y="1444521"/>
                    <a:pt x="1088571" y="1451429"/>
                  </a:cubicBezTo>
                  <a:cubicBezTo>
                    <a:pt x="1150678" y="1463850"/>
                    <a:pt x="1332820" y="1476621"/>
                    <a:pt x="1378857" y="1480458"/>
                  </a:cubicBezTo>
                  <a:cubicBezTo>
                    <a:pt x="1489381" y="1502563"/>
                    <a:pt x="1531257" y="1492553"/>
                    <a:pt x="1567543" y="1480458"/>
                  </a:cubicBezTo>
                  <a:close/>
                </a:path>
              </a:pathLst>
            </a:cu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22" name="자유형 21"/>
            <p:cNvSpPr/>
            <p:nvPr/>
          </p:nvSpPr>
          <p:spPr bwMode="auto">
            <a:xfrm>
              <a:off x="1403648" y="4869160"/>
              <a:ext cx="504056" cy="432048"/>
            </a:xfrm>
            <a:custGeom>
              <a:avLst/>
              <a:gdLst>
                <a:gd name="connsiteX0" fmla="*/ 1117609 w 2917381"/>
                <a:gd name="connsiteY0" fmla="*/ 1016000 h 2946479"/>
                <a:gd name="connsiteX1" fmla="*/ 1161152 w 2917381"/>
                <a:gd name="connsiteY1" fmla="*/ 943428 h 2946479"/>
                <a:gd name="connsiteX2" fmla="*/ 1204695 w 2917381"/>
                <a:gd name="connsiteY2" fmla="*/ 856343 h 2946479"/>
                <a:gd name="connsiteX3" fmla="*/ 1219209 w 2917381"/>
                <a:gd name="connsiteY3" fmla="*/ 812800 h 2946479"/>
                <a:gd name="connsiteX4" fmla="*/ 1277267 w 2917381"/>
                <a:gd name="connsiteY4" fmla="*/ 725714 h 2946479"/>
                <a:gd name="connsiteX5" fmla="*/ 1335324 w 2917381"/>
                <a:gd name="connsiteY5" fmla="*/ 595085 h 2946479"/>
                <a:gd name="connsiteX6" fmla="*/ 1378867 w 2917381"/>
                <a:gd name="connsiteY6" fmla="*/ 508000 h 2946479"/>
                <a:gd name="connsiteX7" fmla="*/ 1407895 w 2917381"/>
                <a:gd name="connsiteY7" fmla="*/ 406400 h 2946479"/>
                <a:gd name="connsiteX8" fmla="*/ 1436924 w 2917381"/>
                <a:gd name="connsiteY8" fmla="*/ 319314 h 2946479"/>
                <a:gd name="connsiteX9" fmla="*/ 1451438 w 2917381"/>
                <a:gd name="connsiteY9" fmla="*/ 275771 h 2946479"/>
                <a:gd name="connsiteX10" fmla="*/ 1494981 w 2917381"/>
                <a:gd name="connsiteY10" fmla="*/ 130628 h 2946479"/>
                <a:gd name="connsiteX11" fmla="*/ 1524009 w 2917381"/>
                <a:gd name="connsiteY11" fmla="*/ 43543 h 2946479"/>
                <a:gd name="connsiteX12" fmla="*/ 1553038 w 2917381"/>
                <a:gd name="connsiteY12" fmla="*/ 0 h 2946479"/>
                <a:gd name="connsiteX13" fmla="*/ 1596581 w 2917381"/>
                <a:gd name="connsiteY13" fmla="*/ 14514 h 2946479"/>
                <a:gd name="connsiteX14" fmla="*/ 1625609 w 2917381"/>
                <a:gd name="connsiteY14" fmla="*/ 159657 h 2946479"/>
                <a:gd name="connsiteX15" fmla="*/ 1654638 w 2917381"/>
                <a:gd name="connsiteY15" fmla="*/ 203200 h 2946479"/>
                <a:gd name="connsiteX16" fmla="*/ 1683667 w 2917381"/>
                <a:gd name="connsiteY16" fmla="*/ 319314 h 2946479"/>
                <a:gd name="connsiteX17" fmla="*/ 1698181 w 2917381"/>
                <a:gd name="connsiteY17" fmla="*/ 377371 h 2946479"/>
                <a:gd name="connsiteX18" fmla="*/ 1727209 w 2917381"/>
                <a:gd name="connsiteY18" fmla="*/ 464457 h 2946479"/>
                <a:gd name="connsiteX19" fmla="*/ 1785267 w 2917381"/>
                <a:gd name="connsiteY19" fmla="*/ 551543 h 2946479"/>
                <a:gd name="connsiteX20" fmla="*/ 1814295 w 2917381"/>
                <a:gd name="connsiteY20" fmla="*/ 638628 h 2946479"/>
                <a:gd name="connsiteX21" fmla="*/ 1828809 w 2917381"/>
                <a:gd name="connsiteY21" fmla="*/ 682171 h 2946479"/>
                <a:gd name="connsiteX22" fmla="*/ 1872352 w 2917381"/>
                <a:gd name="connsiteY22" fmla="*/ 725714 h 2946479"/>
                <a:gd name="connsiteX23" fmla="*/ 1901381 w 2917381"/>
                <a:gd name="connsiteY23" fmla="*/ 812800 h 2946479"/>
                <a:gd name="connsiteX24" fmla="*/ 1915895 w 2917381"/>
                <a:gd name="connsiteY24" fmla="*/ 856343 h 2946479"/>
                <a:gd name="connsiteX25" fmla="*/ 1973952 w 2917381"/>
                <a:gd name="connsiteY25" fmla="*/ 943428 h 2946479"/>
                <a:gd name="connsiteX26" fmla="*/ 2002981 w 2917381"/>
                <a:gd name="connsiteY26" fmla="*/ 1030514 h 2946479"/>
                <a:gd name="connsiteX27" fmla="*/ 2017495 w 2917381"/>
                <a:gd name="connsiteY27" fmla="*/ 1074057 h 2946479"/>
                <a:gd name="connsiteX28" fmla="*/ 2046524 w 2917381"/>
                <a:gd name="connsiteY28" fmla="*/ 1117600 h 2946479"/>
                <a:gd name="connsiteX29" fmla="*/ 2090067 w 2917381"/>
                <a:gd name="connsiteY29" fmla="*/ 1204685 h 2946479"/>
                <a:gd name="connsiteX30" fmla="*/ 2133609 w 2917381"/>
                <a:gd name="connsiteY30" fmla="*/ 1219200 h 2946479"/>
                <a:gd name="connsiteX31" fmla="*/ 2554524 w 2917381"/>
                <a:gd name="connsiteY31" fmla="*/ 1233714 h 2946479"/>
                <a:gd name="connsiteX32" fmla="*/ 2743209 w 2917381"/>
                <a:gd name="connsiteY32" fmla="*/ 1262743 h 2946479"/>
                <a:gd name="connsiteX33" fmla="*/ 2917381 w 2917381"/>
                <a:gd name="connsiteY33" fmla="*/ 1306285 h 2946479"/>
                <a:gd name="connsiteX34" fmla="*/ 2830295 w 2917381"/>
                <a:gd name="connsiteY34" fmla="*/ 1335314 h 2946479"/>
                <a:gd name="connsiteX35" fmla="*/ 2786752 w 2917381"/>
                <a:gd name="connsiteY35" fmla="*/ 1349828 h 2946479"/>
                <a:gd name="connsiteX36" fmla="*/ 2743209 w 2917381"/>
                <a:gd name="connsiteY36" fmla="*/ 1393371 h 2946479"/>
                <a:gd name="connsiteX37" fmla="*/ 2612581 w 2917381"/>
                <a:gd name="connsiteY37" fmla="*/ 1465943 h 2946479"/>
                <a:gd name="connsiteX38" fmla="*/ 2569038 w 2917381"/>
                <a:gd name="connsiteY38" fmla="*/ 1509485 h 2946479"/>
                <a:gd name="connsiteX39" fmla="*/ 2540009 w 2917381"/>
                <a:gd name="connsiteY39" fmla="*/ 1553028 h 2946479"/>
                <a:gd name="connsiteX40" fmla="*/ 2496467 w 2917381"/>
                <a:gd name="connsiteY40" fmla="*/ 1582057 h 2946479"/>
                <a:gd name="connsiteX41" fmla="*/ 2452924 w 2917381"/>
                <a:gd name="connsiteY41" fmla="*/ 1640114 h 2946479"/>
                <a:gd name="connsiteX42" fmla="*/ 2409381 w 2917381"/>
                <a:gd name="connsiteY42" fmla="*/ 1683657 h 2946479"/>
                <a:gd name="connsiteX43" fmla="*/ 2336809 w 2917381"/>
                <a:gd name="connsiteY43" fmla="*/ 1785257 h 2946479"/>
                <a:gd name="connsiteX44" fmla="*/ 2293267 w 2917381"/>
                <a:gd name="connsiteY44" fmla="*/ 1843314 h 2946479"/>
                <a:gd name="connsiteX45" fmla="*/ 2249724 w 2917381"/>
                <a:gd name="connsiteY45" fmla="*/ 1857828 h 2946479"/>
                <a:gd name="connsiteX46" fmla="*/ 2191667 w 2917381"/>
                <a:gd name="connsiteY46" fmla="*/ 1930400 h 2946479"/>
                <a:gd name="connsiteX47" fmla="*/ 2133609 w 2917381"/>
                <a:gd name="connsiteY47" fmla="*/ 2002971 h 2946479"/>
                <a:gd name="connsiteX48" fmla="*/ 2104581 w 2917381"/>
                <a:gd name="connsiteY48" fmla="*/ 2061028 h 2946479"/>
                <a:gd name="connsiteX49" fmla="*/ 2104581 w 2917381"/>
                <a:gd name="connsiteY49" fmla="*/ 2438400 h 2946479"/>
                <a:gd name="connsiteX50" fmla="*/ 2148124 w 2917381"/>
                <a:gd name="connsiteY50" fmla="*/ 2627085 h 2946479"/>
                <a:gd name="connsiteX51" fmla="*/ 2177152 w 2917381"/>
                <a:gd name="connsiteY51" fmla="*/ 2670628 h 2946479"/>
                <a:gd name="connsiteX52" fmla="*/ 2206181 w 2917381"/>
                <a:gd name="connsiteY52" fmla="*/ 2757714 h 2946479"/>
                <a:gd name="connsiteX53" fmla="*/ 2235209 w 2917381"/>
                <a:gd name="connsiteY53" fmla="*/ 2873828 h 2946479"/>
                <a:gd name="connsiteX54" fmla="*/ 2162638 w 2917381"/>
                <a:gd name="connsiteY54" fmla="*/ 2888343 h 2946479"/>
                <a:gd name="connsiteX55" fmla="*/ 2119095 w 2917381"/>
                <a:gd name="connsiteY55" fmla="*/ 2873828 h 2946479"/>
                <a:gd name="connsiteX56" fmla="*/ 2032009 w 2917381"/>
                <a:gd name="connsiteY56" fmla="*/ 2815771 h 2946479"/>
                <a:gd name="connsiteX57" fmla="*/ 1930409 w 2917381"/>
                <a:gd name="connsiteY57" fmla="*/ 2743200 h 2946479"/>
                <a:gd name="connsiteX58" fmla="*/ 1886867 w 2917381"/>
                <a:gd name="connsiteY58" fmla="*/ 2728685 h 2946479"/>
                <a:gd name="connsiteX59" fmla="*/ 1814295 w 2917381"/>
                <a:gd name="connsiteY59" fmla="*/ 2699657 h 2946479"/>
                <a:gd name="connsiteX60" fmla="*/ 1712695 w 2917381"/>
                <a:gd name="connsiteY60" fmla="*/ 2641600 h 2946479"/>
                <a:gd name="connsiteX61" fmla="*/ 1669152 w 2917381"/>
                <a:gd name="connsiteY61" fmla="*/ 2612571 h 2946479"/>
                <a:gd name="connsiteX62" fmla="*/ 1611095 w 2917381"/>
                <a:gd name="connsiteY62" fmla="*/ 2583543 h 2946479"/>
                <a:gd name="connsiteX63" fmla="*/ 1509495 w 2917381"/>
                <a:gd name="connsiteY63" fmla="*/ 2510971 h 2946479"/>
                <a:gd name="connsiteX64" fmla="*/ 1422409 w 2917381"/>
                <a:gd name="connsiteY64" fmla="*/ 2452914 h 2946479"/>
                <a:gd name="connsiteX65" fmla="*/ 1378867 w 2917381"/>
                <a:gd name="connsiteY65" fmla="*/ 2423885 h 2946479"/>
                <a:gd name="connsiteX66" fmla="*/ 1291781 w 2917381"/>
                <a:gd name="connsiteY66" fmla="*/ 2380343 h 2946479"/>
                <a:gd name="connsiteX67" fmla="*/ 1190181 w 2917381"/>
                <a:gd name="connsiteY67" fmla="*/ 2409371 h 2946479"/>
                <a:gd name="connsiteX68" fmla="*/ 1103095 w 2917381"/>
                <a:gd name="connsiteY68" fmla="*/ 2496457 h 2946479"/>
                <a:gd name="connsiteX69" fmla="*/ 1016009 w 2917381"/>
                <a:gd name="connsiteY69" fmla="*/ 2525485 h 2946479"/>
                <a:gd name="connsiteX70" fmla="*/ 899895 w 2917381"/>
                <a:gd name="connsiteY70" fmla="*/ 2583543 h 2946479"/>
                <a:gd name="connsiteX71" fmla="*/ 783781 w 2917381"/>
                <a:gd name="connsiteY71" fmla="*/ 2612571 h 2946479"/>
                <a:gd name="connsiteX72" fmla="*/ 696695 w 2917381"/>
                <a:gd name="connsiteY72" fmla="*/ 2641600 h 2946479"/>
                <a:gd name="connsiteX73" fmla="*/ 653152 w 2917381"/>
                <a:gd name="connsiteY73" fmla="*/ 2656114 h 2946479"/>
                <a:gd name="connsiteX74" fmla="*/ 566067 w 2917381"/>
                <a:gd name="connsiteY74" fmla="*/ 2670628 h 2946479"/>
                <a:gd name="connsiteX75" fmla="*/ 522524 w 2917381"/>
                <a:gd name="connsiteY75" fmla="*/ 2699657 h 2946479"/>
                <a:gd name="connsiteX76" fmla="*/ 464467 w 2917381"/>
                <a:gd name="connsiteY76" fmla="*/ 2714171 h 2946479"/>
                <a:gd name="connsiteX77" fmla="*/ 377381 w 2917381"/>
                <a:gd name="connsiteY77" fmla="*/ 2743200 h 2946479"/>
                <a:gd name="connsiteX78" fmla="*/ 333838 w 2917381"/>
                <a:gd name="connsiteY78" fmla="*/ 2757714 h 2946479"/>
                <a:gd name="connsiteX79" fmla="*/ 290295 w 2917381"/>
                <a:gd name="connsiteY79" fmla="*/ 2772228 h 2946479"/>
                <a:gd name="connsiteX80" fmla="*/ 246752 w 2917381"/>
                <a:gd name="connsiteY80" fmla="*/ 2786743 h 2946479"/>
                <a:gd name="connsiteX81" fmla="*/ 275781 w 2917381"/>
                <a:gd name="connsiteY81" fmla="*/ 2685143 h 2946479"/>
                <a:gd name="connsiteX82" fmla="*/ 290295 w 2917381"/>
                <a:gd name="connsiteY82" fmla="*/ 2627085 h 2946479"/>
                <a:gd name="connsiteX83" fmla="*/ 319324 w 2917381"/>
                <a:gd name="connsiteY83" fmla="*/ 2540000 h 2946479"/>
                <a:gd name="connsiteX84" fmla="*/ 362867 w 2917381"/>
                <a:gd name="connsiteY84" fmla="*/ 2481943 h 2946479"/>
                <a:gd name="connsiteX85" fmla="*/ 420924 w 2917381"/>
                <a:gd name="connsiteY85" fmla="*/ 2380343 h 2946479"/>
                <a:gd name="connsiteX86" fmla="*/ 449952 w 2917381"/>
                <a:gd name="connsiteY86" fmla="*/ 2278743 h 2946479"/>
                <a:gd name="connsiteX87" fmla="*/ 493495 w 2917381"/>
                <a:gd name="connsiteY87" fmla="*/ 2191657 h 2946479"/>
                <a:gd name="connsiteX88" fmla="*/ 537038 w 2917381"/>
                <a:gd name="connsiteY88" fmla="*/ 2046514 h 2946479"/>
                <a:gd name="connsiteX89" fmla="*/ 551552 w 2917381"/>
                <a:gd name="connsiteY89" fmla="*/ 2002971 h 2946479"/>
                <a:gd name="connsiteX90" fmla="*/ 580581 w 2917381"/>
                <a:gd name="connsiteY90" fmla="*/ 1944914 h 2946479"/>
                <a:gd name="connsiteX91" fmla="*/ 624124 w 2917381"/>
                <a:gd name="connsiteY91" fmla="*/ 1857828 h 2946479"/>
                <a:gd name="connsiteX92" fmla="*/ 667667 w 2917381"/>
                <a:gd name="connsiteY92" fmla="*/ 1770743 h 2946479"/>
                <a:gd name="connsiteX93" fmla="*/ 682181 w 2917381"/>
                <a:gd name="connsiteY93" fmla="*/ 1727200 h 2946479"/>
                <a:gd name="connsiteX94" fmla="*/ 740238 w 2917381"/>
                <a:gd name="connsiteY94" fmla="*/ 1640114 h 2946479"/>
                <a:gd name="connsiteX95" fmla="*/ 769267 w 2917381"/>
                <a:gd name="connsiteY95" fmla="*/ 1596571 h 2946479"/>
                <a:gd name="connsiteX96" fmla="*/ 667667 w 2917381"/>
                <a:gd name="connsiteY96" fmla="*/ 1524000 h 2946479"/>
                <a:gd name="connsiteX97" fmla="*/ 580581 w 2917381"/>
                <a:gd name="connsiteY97" fmla="*/ 1465943 h 2946479"/>
                <a:gd name="connsiteX98" fmla="*/ 464467 w 2917381"/>
                <a:gd name="connsiteY98" fmla="*/ 1393371 h 2946479"/>
                <a:gd name="connsiteX99" fmla="*/ 420924 w 2917381"/>
                <a:gd name="connsiteY99" fmla="*/ 1378857 h 2946479"/>
                <a:gd name="connsiteX100" fmla="*/ 348352 w 2917381"/>
                <a:gd name="connsiteY100" fmla="*/ 1320800 h 2946479"/>
                <a:gd name="connsiteX101" fmla="*/ 319324 w 2917381"/>
                <a:gd name="connsiteY101" fmla="*/ 1277257 h 2946479"/>
                <a:gd name="connsiteX102" fmla="*/ 275781 w 2917381"/>
                <a:gd name="connsiteY102" fmla="*/ 1248228 h 2946479"/>
                <a:gd name="connsiteX103" fmla="*/ 188695 w 2917381"/>
                <a:gd name="connsiteY103" fmla="*/ 1132114 h 2946479"/>
                <a:gd name="connsiteX104" fmla="*/ 159667 w 2917381"/>
                <a:gd name="connsiteY104" fmla="*/ 1088571 h 2946479"/>
                <a:gd name="connsiteX105" fmla="*/ 72581 w 2917381"/>
                <a:gd name="connsiteY105" fmla="*/ 1001485 h 2946479"/>
                <a:gd name="connsiteX106" fmla="*/ 58067 w 2917381"/>
                <a:gd name="connsiteY106" fmla="*/ 957943 h 2946479"/>
                <a:gd name="connsiteX107" fmla="*/ 101609 w 2917381"/>
                <a:gd name="connsiteY107" fmla="*/ 885371 h 2946479"/>
                <a:gd name="connsiteX108" fmla="*/ 232238 w 2917381"/>
                <a:gd name="connsiteY108" fmla="*/ 928914 h 2946479"/>
                <a:gd name="connsiteX109" fmla="*/ 275781 w 2917381"/>
                <a:gd name="connsiteY109" fmla="*/ 943428 h 2946479"/>
                <a:gd name="connsiteX110" fmla="*/ 319324 w 2917381"/>
                <a:gd name="connsiteY110" fmla="*/ 957943 h 2946479"/>
                <a:gd name="connsiteX111" fmla="*/ 391895 w 2917381"/>
                <a:gd name="connsiteY111" fmla="*/ 972457 h 2946479"/>
                <a:gd name="connsiteX112" fmla="*/ 478981 w 2917381"/>
                <a:gd name="connsiteY112" fmla="*/ 1001485 h 2946479"/>
                <a:gd name="connsiteX113" fmla="*/ 522524 w 2917381"/>
                <a:gd name="connsiteY113" fmla="*/ 1016000 h 2946479"/>
                <a:gd name="connsiteX114" fmla="*/ 653152 w 2917381"/>
                <a:gd name="connsiteY114" fmla="*/ 1030514 h 2946479"/>
                <a:gd name="connsiteX115" fmla="*/ 827324 w 2917381"/>
                <a:gd name="connsiteY115" fmla="*/ 1059543 h 2946479"/>
                <a:gd name="connsiteX116" fmla="*/ 1117609 w 2917381"/>
                <a:gd name="connsiteY116" fmla="*/ 1016000 h 2946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2917381" h="2946479">
                  <a:moveTo>
                    <a:pt x="1117609" y="1016000"/>
                  </a:moveTo>
                  <a:cubicBezTo>
                    <a:pt x="1173247" y="996647"/>
                    <a:pt x="1148536" y="968661"/>
                    <a:pt x="1161152" y="943428"/>
                  </a:cubicBezTo>
                  <a:cubicBezTo>
                    <a:pt x="1221243" y="823248"/>
                    <a:pt x="1121507" y="981125"/>
                    <a:pt x="1204695" y="856343"/>
                  </a:cubicBezTo>
                  <a:cubicBezTo>
                    <a:pt x="1209533" y="841829"/>
                    <a:pt x="1211779" y="826174"/>
                    <a:pt x="1219209" y="812800"/>
                  </a:cubicBezTo>
                  <a:cubicBezTo>
                    <a:pt x="1236152" y="782302"/>
                    <a:pt x="1277267" y="725714"/>
                    <a:pt x="1277267" y="725714"/>
                  </a:cubicBezTo>
                  <a:cubicBezTo>
                    <a:pt x="1311811" y="622079"/>
                    <a:pt x="1289322" y="664088"/>
                    <a:pt x="1335324" y="595085"/>
                  </a:cubicBezTo>
                  <a:cubicBezTo>
                    <a:pt x="1371806" y="485639"/>
                    <a:pt x="1322593" y="620548"/>
                    <a:pt x="1378867" y="508000"/>
                  </a:cubicBezTo>
                  <a:cubicBezTo>
                    <a:pt x="1391061" y="483612"/>
                    <a:pt x="1400920" y="429651"/>
                    <a:pt x="1407895" y="406400"/>
                  </a:cubicBezTo>
                  <a:cubicBezTo>
                    <a:pt x="1416688" y="377092"/>
                    <a:pt x="1427248" y="348343"/>
                    <a:pt x="1436924" y="319314"/>
                  </a:cubicBezTo>
                  <a:cubicBezTo>
                    <a:pt x="1441762" y="304800"/>
                    <a:pt x="1447727" y="290614"/>
                    <a:pt x="1451438" y="275771"/>
                  </a:cubicBezTo>
                  <a:cubicBezTo>
                    <a:pt x="1473374" y="188025"/>
                    <a:pt x="1459643" y="236643"/>
                    <a:pt x="1494981" y="130628"/>
                  </a:cubicBezTo>
                  <a:cubicBezTo>
                    <a:pt x="1494981" y="130627"/>
                    <a:pt x="1524008" y="43544"/>
                    <a:pt x="1524009" y="43543"/>
                  </a:cubicBezTo>
                  <a:lnTo>
                    <a:pt x="1553038" y="0"/>
                  </a:lnTo>
                  <a:cubicBezTo>
                    <a:pt x="1567552" y="4838"/>
                    <a:pt x="1590250" y="586"/>
                    <a:pt x="1596581" y="14514"/>
                  </a:cubicBezTo>
                  <a:cubicBezTo>
                    <a:pt x="1616998" y="59431"/>
                    <a:pt x="1598240" y="118605"/>
                    <a:pt x="1625609" y="159657"/>
                  </a:cubicBezTo>
                  <a:lnTo>
                    <a:pt x="1654638" y="203200"/>
                  </a:lnTo>
                  <a:lnTo>
                    <a:pt x="1683667" y="319314"/>
                  </a:lnTo>
                  <a:cubicBezTo>
                    <a:pt x="1688505" y="338666"/>
                    <a:pt x="1691873" y="358447"/>
                    <a:pt x="1698181" y="377371"/>
                  </a:cubicBezTo>
                  <a:cubicBezTo>
                    <a:pt x="1707857" y="406400"/>
                    <a:pt x="1710236" y="438997"/>
                    <a:pt x="1727209" y="464457"/>
                  </a:cubicBezTo>
                  <a:lnTo>
                    <a:pt x="1785267" y="551543"/>
                  </a:lnTo>
                  <a:lnTo>
                    <a:pt x="1814295" y="638628"/>
                  </a:lnTo>
                  <a:cubicBezTo>
                    <a:pt x="1819133" y="653142"/>
                    <a:pt x="1817991" y="671353"/>
                    <a:pt x="1828809" y="682171"/>
                  </a:cubicBezTo>
                  <a:lnTo>
                    <a:pt x="1872352" y="725714"/>
                  </a:lnTo>
                  <a:lnTo>
                    <a:pt x="1901381" y="812800"/>
                  </a:lnTo>
                  <a:cubicBezTo>
                    <a:pt x="1906219" y="827314"/>
                    <a:pt x="1907408" y="843613"/>
                    <a:pt x="1915895" y="856343"/>
                  </a:cubicBezTo>
                  <a:cubicBezTo>
                    <a:pt x="1935247" y="885371"/>
                    <a:pt x="1962919" y="910331"/>
                    <a:pt x="1973952" y="943428"/>
                  </a:cubicBezTo>
                  <a:lnTo>
                    <a:pt x="2002981" y="1030514"/>
                  </a:lnTo>
                  <a:cubicBezTo>
                    <a:pt x="2007819" y="1045028"/>
                    <a:pt x="2009008" y="1061327"/>
                    <a:pt x="2017495" y="1074057"/>
                  </a:cubicBezTo>
                  <a:lnTo>
                    <a:pt x="2046524" y="1117600"/>
                  </a:lnTo>
                  <a:cubicBezTo>
                    <a:pt x="2056086" y="1146286"/>
                    <a:pt x="2064487" y="1184221"/>
                    <a:pt x="2090067" y="1204685"/>
                  </a:cubicBezTo>
                  <a:cubicBezTo>
                    <a:pt x="2102014" y="1214242"/>
                    <a:pt x="2118340" y="1218246"/>
                    <a:pt x="2133609" y="1219200"/>
                  </a:cubicBezTo>
                  <a:cubicBezTo>
                    <a:pt x="2273724" y="1227957"/>
                    <a:pt x="2414219" y="1228876"/>
                    <a:pt x="2554524" y="1233714"/>
                  </a:cubicBezTo>
                  <a:cubicBezTo>
                    <a:pt x="2671442" y="1272686"/>
                    <a:pt x="2496248" y="1217841"/>
                    <a:pt x="2743209" y="1262743"/>
                  </a:cubicBezTo>
                  <a:cubicBezTo>
                    <a:pt x="2802088" y="1273448"/>
                    <a:pt x="2917381" y="1306285"/>
                    <a:pt x="2917381" y="1306285"/>
                  </a:cubicBezTo>
                  <a:lnTo>
                    <a:pt x="2830295" y="1335314"/>
                  </a:lnTo>
                  <a:lnTo>
                    <a:pt x="2786752" y="1349828"/>
                  </a:lnTo>
                  <a:cubicBezTo>
                    <a:pt x="2772238" y="1364342"/>
                    <a:pt x="2760288" y="1381985"/>
                    <a:pt x="2743209" y="1393371"/>
                  </a:cubicBezTo>
                  <a:cubicBezTo>
                    <a:pt x="2633693" y="1466382"/>
                    <a:pt x="2787369" y="1291159"/>
                    <a:pt x="2612581" y="1465943"/>
                  </a:cubicBezTo>
                  <a:cubicBezTo>
                    <a:pt x="2598067" y="1480457"/>
                    <a:pt x="2582179" y="1493716"/>
                    <a:pt x="2569038" y="1509485"/>
                  </a:cubicBezTo>
                  <a:cubicBezTo>
                    <a:pt x="2557870" y="1522886"/>
                    <a:pt x="2552344" y="1540693"/>
                    <a:pt x="2540009" y="1553028"/>
                  </a:cubicBezTo>
                  <a:cubicBezTo>
                    <a:pt x="2527674" y="1565363"/>
                    <a:pt x="2508802" y="1569722"/>
                    <a:pt x="2496467" y="1582057"/>
                  </a:cubicBezTo>
                  <a:cubicBezTo>
                    <a:pt x="2479362" y="1599162"/>
                    <a:pt x="2468667" y="1621747"/>
                    <a:pt x="2452924" y="1640114"/>
                  </a:cubicBezTo>
                  <a:cubicBezTo>
                    <a:pt x="2439566" y="1655699"/>
                    <a:pt x="2422739" y="1668072"/>
                    <a:pt x="2409381" y="1683657"/>
                  </a:cubicBezTo>
                  <a:cubicBezTo>
                    <a:pt x="2368727" y="1731086"/>
                    <a:pt x="2369626" y="1739314"/>
                    <a:pt x="2336809" y="1785257"/>
                  </a:cubicBezTo>
                  <a:cubicBezTo>
                    <a:pt x="2322749" y="1804941"/>
                    <a:pt x="2311850" y="1827828"/>
                    <a:pt x="2293267" y="1843314"/>
                  </a:cubicBezTo>
                  <a:cubicBezTo>
                    <a:pt x="2281514" y="1853108"/>
                    <a:pt x="2264238" y="1852990"/>
                    <a:pt x="2249724" y="1857828"/>
                  </a:cubicBezTo>
                  <a:cubicBezTo>
                    <a:pt x="2213240" y="1967275"/>
                    <a:pt x="2266697" y="1836611"/>
                    <a:pt x="2191667" y="1930400"/>
                  </a:cubicBezTo>
                  <a:cubicBezTo>
                    <a:pt x="2111549" y="2030548"/>
                    <a:pt x="2258390" y="1919785"/>
                    <a:pt x="2133609" y="2002971"/>
                  </a:cubicBezTo>
                  <a:cubicBezTo>
                    <a:pt x="2123933" y="2022323"/>
                    <a:pt x="2113104" y="2041141"/>
                    <a:pt x="2104581" y="2061028"/>
                  </a:cubicBezTo>
                  <a:cubicBezTo>
                    <a:pt x="2053895" y="2179297"/>
                    <a:pt x="2096323" y="2314531"/>
                    <a:pt x="2104581" y="2438400"/>
                  </a:cubicBezTo>
                  <a:cubicBezTo>
                    <a:pt x="2107307" y="2479296"/>
                    <a:pt x="2122690" y="2588933"/>
                    <a:pt x="2148124" y="2627085"/>
                  </a:cubicBezTo>
                  <a:cubicBezTo>
                    <a:pt x="2157800" y="2641599"/>
                    <a:pt x="2170067" y="2654688"/>
                    <a:pt x="2177152" y="2670628"/>
                  </a:cubicBezTo>
                  <a:cubicBezTo>
                    <a:pt x="2189579" y="2698590"/>
                    <a:pt x="2196505" y="2728685"/>
                    <a:pt x="2206181" y="2757714"/>
                  </a:cubicBezTo>
                  <a:cubicBezTo>
                    <a:pt x="2228495" y="2824657"/>
                    <a:pt x="2217696" y="2786261"/>
                    <a:pt x="2235209" y="2873828"/>
                  </a:cubicBezTo>
                  <a:cubicBezTo>
                    <a:pt x="2211925" y="2990251"/>
                    <a:pt x="2241914" y="2944969"/>
                    <a:pt x="2162638" y="2888343"/>
                  </a:cubicBezTo>
                  <a:cubicBezTo>
                    <a:pt x="2150188" y="2879450"/>
                    <a:pt x="2133609" y="2878666"/>
                    <a:pt x="2119095" y="2873828"/>
                  </a:cubicBezTo>
                  <a:cubicBezTo>
                    <a:pt x="2017763" y="2772496"/>
                    <a:pt x="2130035" y="2871786"/>
                    <a:pt x="2032009" y="2815771"/>
                  </a:cubicBezTo>
                  <a:cubicBezTo>
                    <a:pt x="1985961" y="2789458"/>
                    <a:pt x="1975357" y="2765674"/>
                    <a:pt x="1930409" y="2743200"/>
                  </a:cubicBezTo>
                  <a:cubicBezTo>
                    <a:pt x="1916725" y="2736358"/>
                    <a:pt x="1901192" y="2734057"/>
                    <a:pt x="1886867" y="2728685"/>
                  </a:cubicBezTo>
                  <a:cubicBezTo>
                    <a:pt x="1862472" y="2719537"/>
                    <a:pt x="1838486" y="2709333"/>
                    <a:pt x="1814295" y="2699657"/>
                  </a:cubicBezTo>
                  <a:cubicBezTo>
                    <a:pt x="1731573" y="2616935"/>
                    <a:pt x="1815032" y="2685459"/>
                    <a:pt x="1712695" y="2641600"/>
                  </a:cubicBezTo>
                  <a:cubicBezTo>
                    <a:pt x="1696661" y="2634728"/>
                    <a:pt x="1684298" y="2621226"/>
                    <a:pt x="1669152" y="2612571"/>
                  </a:cubicBezTo>
                  <a:cubicBezTo>
                    <a:pt x="1650366" y="2601836"/>
                    <a:pt x="1630447" y="2593219"/>
                    <a:pt x="1611095" y="2583543"/>
                  </a:cubicBezTo>
                  <a:cubicBezTo>
                    <a:pt x="1534130" y="2506578"/>
                    <a:pt x="1605014" y="2568283"/>
                    <a:pt x="1509495" y="2510971"/>
                  </a:cubicBezTo>
                  <a:cubicBezTo>
                    <a:pt x="1479579" y="2493021"/>
                    <a:pt x="1451438" y="2472267"/>
                    <a:pt x="1422409" y="2452914"/>
                  </a:cubicBezTo>
                  <a:cubicBezTo>
                    <a:pt x="1407895" y="2443238"/>
                    <a:pt x="1395416" y="2429401"/>
                    <a:pt x="1378867" y="2423885"/>
                  </a:cubicBezTo>
                  <a:cubicBezTo>
                    <a:pt x="1318775" y="2403855"/>
                    <a:pt x="1348054" y="2417857"/>
                    <a:pt x="1291781" y="2380343"/>
                  </a:cubicBezTo>
                  <a:cubicBezTo>
                    <a:pt x="1287469" y="2381421"/>
                    <a:pt x="1200044" y="2401700"/>
                    <a:pt x="1190181" y="2409371"/>
                  </a:cubicBezTo>
                  <a:cubicBezTo>
                    <a:pt x="1157776" y="2434575"/>
                    <a:pt x="1142041" y="2483475"/>
                    <a:pt x="1103095" y="2496457"/>
                  </a:cubicBezTo>
                  <a:cubicBezTo>
                    <a:pt x="1074066" y="2506133"/>
                    <a:pt x="1043377" y="2511801"/>
                    <a:pt x="1016009" y="2525485"/>
                  </a:cubicBezTo>
                  <a:cubicBezTo>
                    <a:pt x="977304" y="2544838"/>
                    <a:pt x="941876" y="2573048"/>
                    <a:pt x="899895" y="2583543"/>
                  </a:cubicBezTo>
                  <a:cubicBezTo>
                    <a:pt x="861190" y="2593219"/>
                    <a:pt x="821629" y="2599955"/>
                    <a:pt x="783781" y="2612571"/>
                  </a:cubicBezTo>
                  <a:lnTo>
                    <a:pt x="696695" y="2641600"/>
                  </a:lnTo>
                  <a:cubicBezTo>
                    <a:pt x="682181" y="2646438"/>
                    <a:pt x="668243" y="2653599"/>
                    <a:pt x="653152" y="2656114"/>
                  </a:cubicBezTo>
                  <a:lnTo>
                    <a:pt x="566067" y="2670628"/>
                  </a:lnTo>
                  <a:cubicBezTo>
                    <a:pt x="551553" y="2680304"/>
                    <a:pt x="538558" y="2692785"/>
                    <a:pt x="522524" y="2699657"/>
                  </a:cubicBezTo>
                  <a:cubicBezTo>
                    <a:pt x="504189" y="2707515"/>
                    <a:pt x="483574" y="2708439"/>
                    <a:pt x="464467" y="2714171"/>
                  </a:cubicBezTo>
                  <a:cubicBezTo>
                    <a:pt x="435159" y="2722964"/>
                    <a:pt x="406410" y="2733524"/>
                    <a:pt x="377381" y="2743200"/>
                  </a:cubicBezTo>
                  <a:lnTo>
                    <a:pt x="333838" y="2757714"/>
                  </a:lnTo>
                  <a:lnTo>
                    <a:pt x="290295" y="2772228"/>
                  </a:lnTo>
                  <a:lnTo>
                    <a:pt x="246752" y="2786743"/>
                  </a:lnTo>
                  <a:cubicBezTo>
                    <a:pt x="292142" y="2605187"/>
                    <a:pt x="234125" y="2830942"/>
                    <a:pt x="275781" y="2685143"/>
                  </a:cubicBezTo>
                  <a:cubicBezTo>
                    <a:pt x="281261" y="2665962"/>
                    <a:pt x="284563" y="2646192"/>
                    <a:pt x="290295" y="2627085"/>
                  </a:cubicBezTo>
                  <a:cubicBezTo>
                    <a:pt x="299087" y="2597777"/>
                    <a:pt x="300965" y="2564479"/>
                    <a:pt x="319324" y="2540000"/>
                  </a:cubicBezTo>
                  <a:lnTo>
                    <a:pt x="362867" y="2481943"/>
                  </a:lnTo>
                  <a:cubicBezTo>
                    <a:pt x="396145" y="2382106"/>
                    <a:pt x="350627" y="2503362"/>
                    <a:pt x="420924" y="2380343"/>
                  </a:cubicBezTo>
                  <a:cubicBezTo>
                    <a:pt x="430867" y="2362943"/>
                    <a:pt x="445912" y="2292882"/>
                    <a:pt x="449952" y="2278743"/>
                  </a:cubicBezTo>
                  <a:cubicBezTo>
                    <a:pt x="464975" y="2226165"/>
                    <a:pt x="461692" y="2239363"/>
                    <a:pt x="493495" y="2191657"/>
                  </a:cubicBezTo>
                  <a:cubicBezTo>
                    <a:pt x="515431" y="2103911"/>
                    <a:pt x="501700" y="2152529"/>
                    <a:pt x="537038" y="2046514"/>
                  </a:cubicBezTo>
                  <a:cubicBezTo>
                    <a:pt x="541876" y="2032000"/>
                    <a:pt x="544710" y="2016655"/>
                    <a:pt x="551552" y="2002971"/>
                  </a:cubicBezTo>
                  <a:cubicBezTo>
                    <a:pt x="561228" y="1983619"/>
                    <a:pt x="572058" y="1964801"/>
                    <a:pt x="580581" y="1944914"/>
                  </a:cubicBezTo>
                  <a:cubicBezTo>
                    <a:pt x="616637" y="1860784"/>
                    <a:pt x="568336" y="1941509"/>
                    <a:pt x="624124" y="1857828"/>
                  </a:cubicBezTo>
                  <a:cubicBezTo>
                    <a:pt x="660605" y="1748381"/>
                    <a:pt x="611394" y="1883288"/>
                    <a:pt x="667667" y="1770743"/>
                  </a:cubicBezTo>
                  <a:cubicBezTo>
                    <a:pt x="674509" y="1757059"/>
                    <a:pt x="674751" y="1740574"/>
                    <a:pt x="682181" y="1727200"/>
                  </a:cubicBezTo>
                  <a:cubicBezTo>
                    <a:pt x="699124" y="1696702"/>
                    <a:pt x="720886" y="1669143"/>
                    <a:pt x="740238" y="1640114"/>
                  </a:cubicBezTo>
                  <a:lnTo>
                    <a:pt x="769267" y="1596571"/>
                  </a:lnTo>
                  <a:cubicBezTo>
                    <a:pt x="643229" y="1533554"/>
                    <a:pt x="773582" y="1606379"/>
                    <a:pt x="667667" y="1524000"/>
                  </a:cubicBezTo>
                  <a:cubicBezTo>
                    <a:pt x="640128" y="1502581"/>
                    <a:pt x="609610" y="1485295"/>
                    <a:pt x="580581" y="1465943"/>
                  </a:cubicBezTo>
                  <a:cubicBezTo>
                    <a:pt x="546039" y="1442915"/>
                    <a:pt x="499481" y="1410878"/>
                    <a:pt x="464467" y="1393371"/>
                  </a:cubicBezTo>
                  <a:cubicBezTo>
                    <a:pt x="450783" y="1386529"/>
                    <a:pt x="435438" y="1383695"/>
                    <a:pt x="420924" y="1378857"/>
                  </a:cubicBezTo>
                  <a:cubicBezTo>
                    <a:pt x="337729" y="1254066"/>
                    <a:pt x="448507" y="1400925"/>
                    <a:pt x="348352" y="1320800"/>
                  </a:cubicBezTo>
                  <a:cubicBezTo>
                    <a:pt x="334731" y="1309903"/>
                    <a:pt x="331659" y="1289592"/>
                    <a:pt x="319324" y="1277257"/>
                  </a:cubicBezTo>
                  <a:cubicBezTo>
                    <a:pt x="306989" y="1264922"/>
                    <a:pt x="287451" y="1261194"/>
                    <a:pt x="275781" y="1248228"/>
                  </a:cubicBezTo>
                  <a:cubicBezTo>
                    <a:pt x="243416" y="1212267"/>
                    <a:pt x="215531" y="1172370"/>
                    <a:pt x="188695" y="1132114"/>
                  </a:cubicBezTo>
                  <a:cubicBezTo>
                    <a:pt x="179019" y="1117600"/>
                    <a:pt x="171256" y="1101609"/>
                    <a:pt x="159667" y="1088571"/>
                  </a:cubicBezTo>
                  <a:cubicBezTo>
                    <a:pt x="132393" y="1057888"/>
                    <a:pt x="72581" y="1001485"/>
                    <a:pt x="72581" y="1001485"/>
                  </a:cubicBezTo>
                  <a:cubicBezTo>
                    <a:pt x="67743" y="986971"/>
                    <a:pt x="65497" y="971317"/>
                    <a:pt x="58067" y="957943"/>
                  </a:cubicBezTo>
                  <a:cubicBezTo>
                    <a:pt x="-5022" y="844384"/>
                    <a:pt x="-48204" y="863970"/>
                    <a:pt x="101609" y="885371"/>
                  </a:cubicBezTo>
                  <a:lnTo>
                    <a:pt x="232238" y="928914"/>
                  </a:lnTo>
                  <a:lnTo>
                    <a:pt x="275781" y="943428"/>
                  </a:lnTo>
                  <a:cubicBezTo>
                    <a:pt x="290295" y="948266"/>
                    <a:pt x="304322" y="954943"/>
                    <a:pt x="319324" y="957943"/>
                  </a:cubicBezTo>
                  <a:cubicBezTo>
                    <a:pt x="343514" y="962781"/>
                    <a:pt x="368095" y="965966"/>
                    <a:pt x="391895" y="972457"/>
                  </a:cubicBezTo>
                  <a:cubicBezTo>
                    <a:pt x="421416" y="980508"/>
                    <a:pt x="449952" y="991809"/>
                    <a:pt x="478981" y="1001485"/>
                  </a:cubicBezTo>
                  <a:cubicBezTo>
                    <a:pt x="493495" y="1006323"/>
                    <a:pt x="507318" y="1014310"/>
                    <a:pt x="522524" y="1016000"/>
                  </a:cubicBezTo>
                  <a:cubicBezTo>
                    <a:pt x="566067" y="1020838"/>
                    <a:pt x="609782" y="1024318"/>
                    <a:pt x="653152" y="1030514"/>
                  </a:cubicBezTo>
                  <a:cubicBezTo>
                    <a:pt x="725689" y="1040876"/>
                    <a:pt x="747870" y="1056600"/>
                    <a:pt x="827324" y="1059543"/>
                  </a:cubicBezTo>
                  <a:cubicBezTo>
                    <a:pt x="924019" y="1063124"/>
                    <a:pt x="1061971" y="1035353"/>
                    <a:pt x="1117609" y="1016000"/>
                  </a:cubicBezTo>
                  <a:close/>
                </a:path>
              </a:pathLst>
            </a:cu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23" name="자유형 22"/>
            <p:cNvSpPr/>
            <p:nvPr/>
          </p:nvSpPr>
          <p:spPr bwMode="auto">
            <a:xfrm>
              <a:off x="3851920" y="4941168"/>
              <a:ext cx="504056" cy="504056"/>
            </a:xfrm>
            <a:custGeom>
              <a:avLst/>
              <a:gdLst>
                <a:gd name="connsiteX0" fmla="*/ 1567543 w 4034971"/>
                <a:gd name="connsiteY0" fmla="*/ 1480458 h 4298244"/>
                <a:gd name="connsiteX1" fmla="*/ 1596571 w 4034971"/>
                <a:gd name="connsiteY1" fmla="*/ 1407886 h 4298244"/>
                <a:gd name="connsiteX2" fmla="*/ 1625600 w 4034971"/>
                <a:gd name="connsiteY2" fmla="*/ 1320800 h 4298244"/>
                <a:gd name="connsiteX3" fmla="*/ 1654628 w 4034971"/>
                <a:gd name="connsiteY3" fmla="*/ 1277258 h 4298244"/>
                <a:gd name="connsiteX4" fmla="*/ 1683657 w 4034971"/>
                <a:gd name="connsiteY4" fmla="*/ 1190172 h 4298244"/>
                <a:gd name="connsiteX5" fmla="*/ 1712686 w 4034971"/>
                <a:gd name="connsiteY5" fmla="*/ 1103086 h 4298244"/>
                <a:gd name="connsiteX6" fmla="*/ 1727200 w 4034971"/>
                <a:gd name="connsiteY6" fmla="*/ 1059543 h 4298244"/>
                <a:gd name="connsiteX7" fmla="*/ 1756228 w 4034971"/>
                <a:gd name="connsiteY7" fmla="*/ 1016000 h 4298244"/>
                <a:gd name="connsiteX8" fmla="*/ 1814286 w 4034971"/>
                <a:gd name="connsiteY8" fmla="*/ 885372 h 4298244"/>
                <a:gd name="connsiteX9" fmla="*/ 1843314 w 4034971"/>
                <a:gd name="connsiteY9" fmla="*/ 798286 h 4298244"/>
                <a:gd name="connsiteX10" fmla="*/ 1901371 w 4034971"/>
                <a:gd name="connsiteY10" fmla="*/ 711200 h 4298244"/>
                <a:gd name="connsiteX11" fmla="*/ 1959428 w 4034971"/>
                <a:gd name="connsiteY11" fmla="*/ 580572 h 4298244"/>
                <a:gd name="connsiteX12" fmla="*/ 1973943 w 4034971"/>
                <a:gd name="connsiteY12" fmla="*/ 537029 h 4298244"/>
                <a:gd name="connsiteX13" fmla="*/ 2002971 w 4034971"/>
                <a:gd name="connsiteY13" fmla="*/ 493486 h 4298244"/>
                <a:gd name="connsiteX14" fmla="*/ 2032000 w 4034971"/>
                <a:gd name="connsiteY14" fmla="*/ 406400 h 4298244"/>
                <a:gd name="connsiteX15" fmla="*/ 2075543 w 4034971"/>
                <a:gd name="connsiteY15" fmla="*/ 319315 h 4298244"/>
                <a:gd name="connsiteX16" fmla="*/ 2104571 w 4034971"/>
                <a:gd name="connsiteY16" fmla="*/ 275772 h 4298244"/>
                <a:gd name="connsiteX17" fmla="*/ 2119086 w 4034971"/>
                <a:gd name="connsiteY17" fmla="*/ 232229 h 4298244"/>
                <a:gd name="connsiteX18" fmla="*/ 2162628 w 4034971"/>
                <a:gd name="connsiteY18" fmla="*/ 174172 h 4298244"/>
                <a:gd name="connsiteX19" fmla="*/ 2220686 w 4034971"/>
                <a:gd name="connsiteY19" fmla="*/ 87086 h 4298244"/>
                <a:gd name="connsiteX20" fmla="*/ 2235200 w 4034971"/>
                <a:gd name="connsiteY20" fmla="*/ 43543 h 4298244"/>
                <a:gd name="connsiteX21" fmla="*/ 2264228 w 4034971"/>
                <a:gd name="connsiteY21" fmla="*/ 0 h 4298244"/>
                <a:gd name="connsiteX22" fmla="*/ 2293257 w 4034971"/>
                <a:gd name="connsiteY22" fmla="*/ 43543 h 4298244"/>
                <a:gd name="connsiteX23" fmla="*/ 2336800 w 4034971"/>
                <a:gd name="connsiteY23" fmla="*/ 188686 h 4298244"/>
                <a:gd name="connsiteX24" fmla="*/ 2365828 w 4034971"/>
                <a:gd name="connsiteY24" fmla="*/ 275772 h 4298244"/>
                <a:gd name="connsiteX25" fmla="*/ 2380343 w 4034971"/>
                <a:gd name="connsiteY25" fmla="*/ 319315 h 4298244"/>
                <a:gd name="connsiteX26" fmla="*/ 2394857 w 4034971"/>
                <a:gd name="connsiteY26" fmla="*/ 362858 h 4298244"/>
                <a:gd name="connsiteX27" fmla="*/ 2423886 w 4034971"/>
                <a:gd name="connsiteY27" fmla="*/ 406400 h 4298244"/>
                <a:gd name="connsiteX28" fmla="*/ 2438400 w 4034971"/>
                <a:gd name="connsiteY28" fmla="*/ 464458 h 4298244"/>
                <a:gd name="connsiteX29" fmla="*/ 2467428 w 4034971"/>
                <a:gd name="connsiteY29" fmla="*/ 508000 h 4298244"/>
                <a:gd name="connsiteX30" fmla="*/ 2496457 w 4034971"/>
                <a:gd name="connsiteY30" fmla="*/ 595086 h 4298244"/>
                <a:gd name="connsiteX31" fmla="*/ 2510971 w 4034971"/>
                <a:gd name="connsiteY31" fmla="*/ 638629 h 4298244"/>
                <a:gd name="connsiteX32" fmla="*/ 2554514 w 4034971"/>
                <a:gd name="connsiteY32" fmla="*/ 827315 h 4298244"/>
                <a:gd name="connsiteX33" fmla="*/ 2598057 w 4034971"/>
                <a:gd name="connsiteY33" fmla="*/ 957943 h 4298244"/>
                <a:gd name="connsiteX34" fmla="*/ 2612571 w 4034971"/>
                <a:gd name="connsiteY34" fmla="*/ 1001486 h 4298244"/>
                <a:gd name="connsiteX35" fmla="*/ 2627086 w 4034971"/>
                <a:gd name="connsiteY35" fmla="*/ 1132115 h 4298244"/>
                <a:gd name="connsiteX36" fmla="*/ 2641600 w 4034971"/>
                <a:gd name="connsiteY36" fmla="*/ 1175658 h 4298244"/>
                <a:gd name="connsiteX37" fmla="*/ 2685143 w 4034971"/>
                <a:gd name="connsiteY37" fmla="*/ 1349829 h 4298244"/>
                <a:gd name="connsiteX38" fmla="*/ 2699657 w 4034971"/>
                <a:gd name="connsiteY38" fmla="*/ 1436915 h 4298244"/>
                <a:gd name="connsiteX39" fmla="*/ 2714171 w 4034971"/>
                <a:gd name="connsiteY39" fmla="*/ 1756229 h 4298244"/>
                <a:gd name="connsiteX40" fmla="*/ 2757714 w 4034971"/>
                <a:gd name="connsiteY40" fmla="*/ 1770743 h 4298244"/>
                <a:gd name="connsiteX41" fmla="*/ 2859314 w 4034971"/>
                <a:gd name="connsiteY41" fmla="*/ 1814286 h 4298244"/>
                <a:gd name="connsiteX42" fmla="*/ 2975428 w 4034971"/>
                <a:gd name="connsiteY42" fmla="*/ 1843315 h 4298244"/>
                <a:gd name="connsiteX43" fmla="*/ 3062514 w 4034971"/>
                <a:gd name="connsiteY43" fmla="*/ 1872343 h 4298244"/>
                <a:gd name="connsiteX44" fmla="*/ 3149600 w 4034971"/>
                <a:gd name="connsiteY44" fmla="*/ 1915886 h 4298244"/>
                <a:gd name="connsiteX45" fmla="*/ 3236686 w 4034971"/>
                <a:gd name="connsiteY45" fmla="*/ 1959429 h 4298244"/>
                <a:gd name="connsiteX46" fmla="*/ 3352800 w 4034971"/>
                <a:gd name="connsiteY46" fmla="*/ 2032000 h 4298244"/>
                <a:gd name="connsiteX47" fmla="*/ 3396343 w 4034971"/>
                <a:gd name="connsiteY47" fmla="*/ 2046515 h 4298244"/>
                <a:gd name="connsiteX48" fmla="*/ 3439886 w 4034971"/>
                <a:gd name="connsiteY48" fmla="*/ 2061029 h 4298244"/>
                <a:gd name="connsiteX49" fmla="*/ 3526971 w 4034971"/>
                <a:gd name="connsiteY49" fmla="*/ 2133600 h 4298244"/>
                <a:gd name="connsiteX50" fmla="*/ 3672114 w 4034971"/>
                <a:gd name="connsiteY50" fmla="*/ 2235200 h 4298244"/>
                <a:gd name="connsiteX51" fmla="*/ 3730171 w 4034971"/>
                <a:gd name="connsiteY51" fmla="*/ 2249715 h 4298244"/>
                <a:gd name="connsiteX52" fmla="*/ 3773714 w 4034971"/>
                <a:gd name="connsiteY52" fmla="*/ 2278743 h 4298244"/>
                <a:gd name="connsiteX53" fmla="*/ 3860800 w 4034971"/>
                <a:gd name="connsiteY53" fmla="*/ 2307772 h 4298244"/>
                <a:gd name="connsiteX54" fmla="*/ 3947886 w 4034971"/>
                <a:gd name="connsiteY54" fmla="*/ 2336800 h 4298244"/>
                <a:gd name="connsiteX55" fmla="*/ 3991428 w 4034971"/>
                <a:gd name="connsiteY55" fmla="*/ 2351315 h 4298244"/>
                <a:gd name="connsiteX56" fmla="*/ 4034971 w 4034971"/>
                <a:gd name="connsiteY56" fmla="*/ 2365829 h 4298244"/>
                <a:gd name="connsiteX57" fmla="*/ 3933371 w 4034971"/>
                <a:gd name="connsiteY57" fmla="*/ 2394858 h 4298244"/>
                <a:gd name="connsiteX58" fmla="*/ 3846286 w 4034971"/>
                <a:gd name="connsiteY58" fmla="*/ 2423886 h 4298244"/>
                <a:gd name="connsiteX59" fmla="*/ 3802743 w 4034971"/>
                <a:gd name="connsiteY59" fmla="*/ 2438400 h 4298244"/>
                <a:gd name="connsiteX60" fmla="*/ 3672114 w 4034971"/>
                <a:gd name="connsiteY60" fmla="*/ 2496458 h 4298244"/>
                <a:gd name="connsiteX61" fmla="*/ 3614057 w 4034971"/>
                <a:gd name="connsiteY61" fmla="*/ 2525486 h 4298244"/>
                <a:gd name="connsiteX62" fmla="*/ 3570514 w 4034971"/>
                <a:gd name="connsiteY62" fmla="*/ 2554515 h 4298244"/>
                <a:gd name="connsiteX63" fmla="*/ 3526971 w 4034971"/>
                <a:gd name="connsiteY63" fmla="*/ 2569029 h 4298244"/>
                <a:gd name="connsiteX64" fmla="*/ 3483428 w 4034971"/>
                <a:gd name="connsiteY64" fmla="*/ 2598058 h 4298244"/>
                <a:gd name="connsiteX65" fmla="*/ 3396343 w 4034971"/>
                <a:gd name="connsiteY65" fmla="*/ 2627086 h 4298244"/>
                <a:gd name="connsiteX66" fmla="*/ 3309257 w 4034971"/>
                <a:gd name="connsiteY66" fmla="*/ 2685143 h 4298244"/>
                <a:gd name="connsiteX67" fmla="*/ 3222171 w 4034971"/>
                <a:gd name="connsiteY67" fmla="*/ 2743200 h 4298244"/>
                <a:gd name="connsiteX68" fmla="*/ 3178628 w 4034971"/>
                <a:gd name="connsiteY68" fmla="*/ 2757715 h 4298244"/>
                <a:gd name="connsiteX69" fmla="*/ 3135086 w 4034971"/>
                <a:gd name="connsiteY69" fmla="*/ 2786743 h 4298244"/>
                <a:gd name="connsiteX70" fmla="*/ 3048000 w 4034971"/>
                <a:gd name="connsiteY70" fmla="*/ 2815772 h 4298244"/>
                <a:gd name="connsiteX71" fmla="*/ 2960914 w 4034971"/>
                <a:gd name="connsiteY71" fmla="*/ 2873829 h 4298244"/>
                <a:gd name="connsiteX72" fmla="*/ 2873828 w 4034971"/>
                <a:gd name="connsiteY72" fmla="*/ 2917372 h 4298244"/>
                <a:gd name="connsiteX73" fmla="*/ 2859314 w 4034971"/>
                <a:gd name="connsiteY73" fmla="*/ 2960915 h 4298244"/>
                <a:gd name="connsiteX74" fmla="*/ 2917371 w 4034971"/>
                <a:gd name="connsiteY74" fmla="*/ 3091543 h 4298244"/>
                <a:gd name="connsiteX75" fmla="*/ 2931886 w 4034971"/>
                <a:gd name="connsiteY75" fmla="*/ 3207658 h 4298244"/>
                <a:gd name="connsiteX76" fmla="*/ 2946400 w 4034971"/>
                <a:gd name="connsiteY76" fmla="*/ 3425372 h 4298244"/>
                <a:gd name="connsiteX77" fmla="*/ 2975428 w 4034971"/>
                <a:gd name="connsiteY77" fmla="*/ 3512458 h 4298244"/>
                <a:gd name="connsiteX78" fmla="*/ 2989943 w 4034971"/>
                <a:gd name="connsiteY78" fmla="*/ 3585029 h 4298244"/>
                <a:gd name="connsiteX79" fmla="*/ 3033486 w 4034971"/>
                <a:gd name="connsiteY79" fmla="*/ 3831772 h 4298244"/>
                <a:gd name="connsiteX80" fmla="*/ 3048000 w 4034971"/>
                <a:gd name="connsiteY80" fmla="*/ 3933372 h 4298244"/>
                <a:gd name="connsiteX81" fmla="*/ 3062514 w 4034971"/>
                <a:gd name="connsiteY81" fmla="*/ 4005943 h 4298244"/>
                <a:gd name="connsiteX82" fmla="*/ 3077028 w 4034971"/>
                <a:gd name="connsiteY82" fmla="*/ 4238172 h 4298244"/>
                <a:gd name="connsiteX83" fmla="*/ 3091543 w 4034971"/>
                <a:gd name="connsiteY83" fmla="*/ 4296229 h 4298244"/>
                <a:gd name="connsiteX84" fmla="*/ 3004457 w 4034971"/>
                <a:gd name="connsiteY84" fmla="*/ 4267200 h 4298244"/>
                <a:gd name="connsiteX85" fmla="*/ 2975428 w 4034971"/>
                <a:gd name="connsiteY85" fmla="*/ 4223658 h 4298244"/>
                <a:gd name="connsiteX86" fmla="*/ 2888343 w 4034971"/>
                <a:gd name="connsiteY86" fmla="*/ 4165600 h 4298244"/>
                <a:gd name="connsiteX87" fmla="*/ 2815771 w 4034971"/>
                <a:gd name="connsiteY87" fmla="*/ 4093029 h 4298244"/>
                <a:gd name="connsiteX88" fmla="*/ 2786743 w 4034971"/>
                <a:gd name="connsiteY88" fmla="*/ 4049486 h 4298244"/>
                <a:gd name="connsiteX89" fmla="*/ 2743200 w 4034971"/>
                <a:gd name="connsiteY89" fmla="*/ 4020458 h 4298244"/>
                <a:gd name="connsiteX90" fmla="*/ 2699657 w 4034971"/>
                <a:gd name="connsiteY90" fmla="*/ 3976915 h 4298244"/>
                <a:gd name="connsiteX91" fmla="*/ 2598057 w 4034971"/>
                <a:gd name="connsiteY91" fmla="*/ 3918858 h 4298244"/>
                <a:gd name="connsiteX92" fmla="*/ 2481943 w 4034971"/>
                <a:gd name="connsiteY92" fmla="*/ 3817258 h 4298244"/>
                <a:gd name="connsiteX93" fmla="*/ 2438400 w 4034971"/>
                <a:gd name="connsiteY93" fmla="*/ 3773715 h 4298244"/>
                <a:gd name="connsiteX94" fmla="*/ 2351314 w 4034971"/>
                <a:gd name="connsiteY94" fmla="*/ 3715658 h 4298244"/>
                <a:gd name="connsiteX95" fmla="*/ 2220686 w 4034971"/>
                <a:gd name="connsiteY95" fmla="*/ 3628572 h 4298244"/>
                <a:gd name="connsiteX96" fmla="*/ 2133600 w 4034971"/>
                <a:gd name="connsiteY96" fmla="*/ 3556000 h 4298244"/>
                <a:gd name="connsiteX97" fmla="*/ 2046514 w 4034971"/>
                <a:gd name="connsiteY97" fmla="*/ 3497943 h 4298244"/>
                <a:gd name="connsiteX98" fmla="*/ 1973943 w 4034971"/>
                <a:gd name="connsiteY98" fmla="*/ 3439886 h 4298244"/>
                <a:gd name="connsiteX99" fmla="*/ 1901371 w 4034971"/>
                <a:gd name="connsiteY99" fmla="*/ 3381829 h 4298244"/>
                <a:gd name="connsiteX100" fmla="*/ 1828800 w 4034971"/>
                <a:gd name="connsiteY100" fmla="*/ 3323772 h 4298244"/>
                <a:gd name="connsiteX101" fmla="*/ 1770743 w 4034971"/>
                <a:gd name="connsiteY101" fmla="*/ 3367315 h 4298244"/>
                <a:gd name="connsiteX102" fmla="*/ 1669143 w 4034971"/>
                <a:gd name="connsiteY102" fmla="*/ 3425372 h 4298244"/>
                <a:gd name="connsiteX103" fmla="*/ 1553028 w 4034971"/>
                <a:gd name="connsiteY103" fmla="*/ 3497943 h 4298244"/>
                <a:gd name="connsiteX104" fmla="*/ 1465943 w 4034971"/>
                <a:gd name="connsiteY104" fmla="*/ 3526972 h 4298244"/>
                <a:gd name="connsiteX105" fmla="*/ 1422400 w 4034971"/>
                <a:gd name="connsiteY105" fmla="*/ 3541486 h 4298244"/>
                <a:gd name="connsiteX106" fmla="*/ 1320800 w 4034971"/>
                <a:gd name="connsiteY106" fmla="*/ 3556000 h 4298244"/>
                <a:gd name="connsiteX107" fmla="*/ 1204686 w 4034971"/>
                <a:gd name="connsiteY107" fmla="*/ 3599543 h 4298244"/>
                <a:gd name="connsiteX108" fmla="*/ 1161143 w 4034971"/>
                <a:gd name="connsiteY108" fmla="*/ 3628572 h 4298244"/>
                <a:gd name="connsiteX109" fmla="*/ 1016000 w 4034971"/>
                <a:gd name="connsiteY109" fmla="*/ 3672115 h 4298244"/>
                <a:gd name="connsiteX110" fmla="*/ 972457 w 4034971"/>
                <a:gd name="connsiteY110" fmla="*/ 3701143 h 4298244"/>
                <a:gd name="connsiteX111" fmla="*/ 870857 w 4034971"/>
                <a:gd name="connsiteY111" fmla="*/ 3730172 h 4298244"/>
                <a:gd name="connsiteX112" fmla="*/ 754743 w 4034971"/>
                <a:gd name="connsiteY112" fmla="*/ 3788229 h 4298244"/>
                <a:gd name="connsiteX113" fmla="*/ 667657 w 4034971"/>
                <a:gd name="connsiteY113" fmla="*/ 3817258 h 4298244"/>
                <a:gd name="connsiteX114" fmla="*/ 580571 w 4034971"/>
                <a:gd name="connsiteY114" fmla="*/ 3875315 h 4298244"/>
                <a:gd name="connsiteX115" fmla="*/ 537028 w 4034971"/>
                <a:gd name="connsiteY115" fmla="*/ 3889829 h 4298244"/>
                <a:gd name="connsiteX116" fmla="*/ 478971 w 4034971"/>
                <a:gd name="connsiteY116" fmla="*/ 3918858 h 4298244"/>
                <a:gd name="connsiteX117" fmla="*/ 420914 w 4034971"/>
                <a:gd name="connsiteY117" fmla="*/ 3933372 h 4298244"/>
                <a:gd name="connsiteX118" fmla="*/ 275771 w 4034971"/>
                <a:gd name="connsiteY118" fmla="*/ 3976915 h 4298244"/>
                <a:gd name="connsiteX119" fmla="*/ 261257 w 4034971"/>
                <a:gd name="connsiteY119" fmla="*/ 3933372 h 4298244"/>
                <a:gd name="connsiteX120" fmla="*/ 348343 w 4034971"/>
                <a:gd name="connsiteY120" fmla="*/ 3759200 h 4298244"/>
                <a:gd name="connsiteX121" fmla="*/ 377371 w 4034971"/>
                <a:gd name="connsiteY121" fmla="*/ 3715658 h 4298244"/>
                <a:gd name="connsiteX122" fmla="*/ 391886 w 4034971"/>
                <a:gd name="connsiteY122" fmla="*/ 3672115 h 4298244"/>
                <a:gd name="connsiteX123" fmla="*/ 435428 w 4034971"/>
                <a:gd name="connsiteY123" fmla="*/ 3643086 h 4298244"/>
                <a:gd name="connsiteX124" fmla="*/ 493486 w 4034971"/>
                <a:gd name="connsiteY124" fmla="*/ 3541486 h 4298244"/>
                <a:gd name="connsiteX125" fmla="*/ 595086 w 4034971"/>
                <a:gd name="connsiteY125" fmla="*/ 3425372 h 4298244"/>
                <a:gd name="connsiteX126" fmla="*/ 609600 w 4034971"/>
                <a:gd name="connsiteY126" fmla="*/ 3381829 h 4298244"/>
                <a:gd name="connsiteX127" fmla="*/ 667657 w 4034971"/>
                <a:gd name="connsiteY127" fmla="*/ 3294743 h 4298244"/>
                <a:gd name="connsiteX128" fmla="*/ 711200 w 4034971"/>
                <a:gd name="connsiteY128" fmla="*/ 3207658 h 4298244"/>
                <a:gd name="connsiteX129" fmla="*/ 754743 w 4034971"/>
                <a:gd name="connsiteY129" fmla="*/ 3120572 h 4298244"/>
                <a:gd name="connsiteX130" fmla="*/ 798286 w 4034971"/>
                <a:gd name="connsiteY130" fmla="*/ 2989943 h 4298244"/>
                <a:gd name="connsiteX131" fmla="*/ 812800 w 4034971"/>
                <a:gd name="connsiteY131" fmla="*/ 2946400 h 4298244"/>
                <a:gd name="connsiteX132" fmla="*/ 841828 w 4034971"/>
                <a:gd name="connsiteY132" fmla="*/ 2902858 h 4298244"/>
                <a:gd name="connsiteX133" fmla="*/ 856343 w 4034971"/>
                <a:gd name="connsiteY133" fmla="*/ 2859315 h 4298244"/>
                <a:gd name="connsiteX134" fmla="*/ 914400 w 4034971"/>
                <a:gd name="connsiteY134" fmla="*/ 2772229 h 4298244"/>
                <a:gd name="connsiteX135" fmla="*/ 943428 w 4034971"/>
                <a:gd name="connsiteY135" fmla="*/ 2728686 h 4298244"/>
                <a:gd name="connsiteX136" fmla="*/ 972457 w 4034971"/>
                <a:gd name="connsiteY136" fmla="*/ 2685143 h 4298244"/>
                <a:gd name="connsiteX137" fmla="*/ 1001486 w 4034971"/>
                <a:gd name="connsiteY137" fmla="*/ 2641600 h 4298244"/>
                <a:gd name="connsiteX138" fmla="*/ 1030514 w 4034971"/>
                <a:gd name="connsiteY138" fmla="*/ 2583543 h 4298244"/>
                <a:gd name="connsiteX139" fmla="*/ 1074057 w 4034971"/>
                <a:gd name="connsiteY139" fmla="*/ 2569029 h 4298244"/>
                <a:gd name="connsiteX140" fmla="*/ 1088571 w 4034971"/>
                <a:gd name="connsiteY140" fmla="*/ 2525486 h 4298244"/>
                <a:gd name="connsiteX141" fmla="*/ 1016000 w 4034971"/>
                <a:gd name="connsiteY141" fmla="*/ 2365829 h 4298244"/>
                <a:gd name="connsiteX142" fmla="*/ 972457 w 4034971"/>
                <a:gd name="connsiteY142" fmla="*/ 2264229 h 4298244"/>
                <a:gd name="connsiteX143" fmla="*/ 928914 w 4034971"/>
                <a:gd name="connsiteY143" fmla="*/ 2220686 h 4298244"/>
                <a:gd name="connsiteX144" fmla="*/ 885371 w 4034971"/>
                <a:gd name="connsiteY144" fmla="*/ 2133600 h 4298244"/>
                <a:gd name="connsiteX145" fmla="*/ 827314 w 4034971"/>
                <a:gd name="connsiteY145" fmla="*/ 2104572 h 4298244"/>
                <a:gd name="connsiteX146" fmla="*/ 783771 w 4034971"/>
                <a:gd name="connsiteY146" fmla="*/ 2017486 h 4298244"/>
                <a:gd name="connsiteX147" fmla="*/ 725714 w 4034971"/>
                <a:gd name="connsiteY147" fmla="*/ 1973943 h 4298244"/>
                <a:gd name="connsiteX148" fmla="*/ 667657 w 4034971"/>
                <a:gd name="connsiteY148" fmla="*/ 1901372 h 4298244"/>
                <a:gd name="connsiteX149" fmla="*/ 609600 w 4034971"/>
                <a:gd name="connsiteY149" fmla="*/ 1828800 h 4298244"/>
                <a:gd name="connsiteX150" fmla="*/ 551543 w 4034971"/>
                <a:gd name="connsiteY150" fmla="*/ 1741715 h 4298244"/>
                <a:gd name="connsiteX151" fmla="*/ 464457 w 4034971"/>
                <a:gd name="connsiteY151" fmla="*/ 1654629 h 4298244"/>
                <a:gd name="connsiteX152" fmla="*/ 391886 w 4034971"/>
                <a:gd name="connsiteY152" fmla="*/ 1582058 h 4298244"/>
                <a:gd name="connsiteX153" fmla="*/ 377371 w 4034971"/>
                <a:gd name="connsiteY153" fmla="*/ 1538515 h 4298244"/>
                <a:gd name="connsiteX154" fmla="*/ 290286 w 4034971"/>
                <a:gd name="connsiteY154" fmla="*/ 1480458 h 4298244"/>
                <a:gd name="connsiteX155" fmla="*/ 217714 w 4034971"/>
                <a:gd name="connsiteY155" fmla="*/ 1407886 h 4298244"/>
                <a:gd name="connsiteX156" fmla="*/ 188686 w 4034971"/>
                <a:gd name="connsiteY156" fmla="*/ 1364343 h 4298244"/>
                <a:gd name="connsiteX157" fmla="*/ 101600 w 4034971"/>
                <a:gd name="connsiteY157" fmla="*/ 1291772 h 4298244"/>
                <a:gd name="connsiteX158" fmla="*/ 0 w 4034971"/>
                <a:gd name="connsiteY158" fmla="*/ 1190172 h 4298244"/>
                <a:gd name="connsiteX159" fmla="*/ 130628 w 4034971"/>
                <a:gd name="connsiteY159" fmla="*/ 1204686 h 4298244"/>
                <a:gd name="connsiteX160" fmla="*/ 174171 w 4034971"/>
                <a:gd name="connsiteY160" fmla="*/ 1219200 h 4298244"/>
                <a:gd name="connsiteX161" fmla="*/ 232228 w 4034971"/>
                <a:gd name="connsiteY161" fmla="*/ 1248229 h 4298244"/>
                <a:gd name="connsiteX162" fmla="*/ 290286 w 4034971"/>
                <a:gd name="connsiteY162" fmla="*/ 1262743 h 4298244"/>
                <a:gd name="connsiteX163" fmla="*/ 377371 w 4034971"/>
                <a:gd name="connsiteY163" fmla="*/ 1291772 h 4298244"/>
                <a:gd name="connsiteX164" fmla="*/ 551543 w 4034971"/>
                <a:gd name="connsiteY164" fmla="*/ 1320800 h 4298244"/>
                <a:gd name="connsiteX165" fmla="*/ 638628 w 4034971"/>
                <a:gd name="connsiteY165" fmla="*/ 1349829 h 4298244"/>
                <a:gd name="connsiteX166" fmla="*/ 711200 w 4034971"/>
                <a:gd name="connsiteY166" fmla="*/ 1364343 h 4298244"/>
                <a:gd name="connsiteX167" fmla="*/ 769257 w 4034971"/>
                <a:gd name="connsiteY167" fmla="*/ 1378858 h 4298244"/>
                <a:gd name="connsiteX168" fmla="*/ 928914 w 4034971"/>
                <a:gd name="connsiteY168" fmla="*/ 1407886 h 4298244"/>
                <a:gd name="connsiteX169" fmla="*/ 986971 w 4034971"/>
                <a:gd name="connsiteY169" fmla="*/ 1422400 h 4298244"/>
                <a:gd name="connsiteX170" fmla="*/ 1088571 w 4034971"/>
                <a:gd name="connsiteY170" fmla="*/ 1451429 h 4298244"/>
                <a:gd name="connsiteX171" fmla="*/ 1378857 w 4034971"/>
                <a:gd name="connsiteY171" fmla="*/ 1480458 h 4298244"/>
                <a:gd name="connsiteX172" fmla="*/ 1567543 w 4034971"/>
                <a:gd name="connsiteY172" fmla="*/ 1480458 h 4298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</a:cxnLst>
              <a:rect l="l" t="t" r="r" b="b"/>
              <a:pathLst>
                <a:path w="4034971" h="4298244">
                  <a:moveTo>
                    <a:pt x="1567543" y="1480458"/>
                  </a:moveTo>
                  <a:cubicBezTo>
                    <a:pt x="1603829" y="1468363"/>
                    <a:pt x="1587667" y="1432371"/>
                    <a:pt x="1596571" y="1407886"/>
                  </a:cubicBezTo>
                  <a:cubicBezTo>
                    <a:pt x="1607028" y="1379129"/>
                    <a:pt x="1608627" y="1346260"/>
                    <a:pt x="1625600" y="1320800"/>
                  </a:cubicBezTo>
                  <a:cubicBezTo>
                    <a:pt x="1635276" y="1306286"/>
                    <a:pt x="1647543" y="1293198"/>
                    <a:pt x="1654628" y="1277258"/>
                  </a:cubicBezTo>
                  <a:cubicBezTo>
                    <a:pt x="1667055" y="1249296"/>
                    <a:pt x="1673981" y="1219201"/>
                    <a:pt x="1683657" y="1190172"/>
                  </a:cubicBezTo>
                  <a:lnTo>
                    <a:pt x="1712686" y="1103086"/>
                  </a:lnTo>
                  <a:cubicBezTo>
                    <a:pt x="1717524" y="1088572"/>
                    <a:pt x="1718714" y="1072273"/>
                    <a:pt x="1727200" y="1059543"/>
                  </a:cubicBezTo>
                  <a:cubicBezTo>
                    <a:pt x="1736876" y="1045029"/>
                    <a:pt x="1749143" y="1031940"/>
                    <a:pt x="1756228" y="1016000"/>
                  </a:cubicBezTo>
                  <a:cubicBezTo>
                    <a:pt x="1825315" y="860554"/>
                    <a:pt x="1748592" y="983912"/>
                    <a:pt x="1814286" y="885372"/>
                  </a:cubicBezTo>
                  <a:cubicBezTo>
                    <a:pt x="1823962" y="856343"/>
                    <a:pt x="1826341" y="823746"/>
                    <a:pt x="1843314" y="798286"/>
                  </a:cubicBezTo>
                  <a:cubicBezTo>
                    <a:pt x="1862666" y="769257"/>
                    <a:pt x="1890338" y="744298"/>
                    <a:pt x="1901371" y="711200"/>
                  </a:cubicBezTo>
                  <a:cubicBezTo>
                    <a:pt x="1976262" y="486533"/>
                    <a:pt x="1890427" y="718574"/>
                    <a:pt x="1959428" y="580572"/>
                  </a:cubicBezTo>
                  <a:cubicBezTo>
                    <a:pt x="1966270" y="566888"/>
                    <a:pt x="1967101" y="550713"/>
                    <a:pt x="1973943" y="537029"/>
                  </a:cubicBezTo>
                  <a:cubicBezTo>
                    <a:pt x="1981744" y="521427"/>
                    <a:pt x="1995886" y="509426"/>
                    <a:pt x="2002971" y="493486"/>
                  </a:cubicBezTo>
                  <a:cubicBezTo>
                    <a:pt x="2015398" y="465524"/>
                    <a:pt x="2015027" y="431860"/>
                    <a:pt x="2032000" y="406400"/>
                  </a:cubicBezTo>
                  <a:cubicBezTo>
                    <a:pt x="2115186" y="281621"/>
                    <a:pt x="2015454" y="439492"/>
                    <a:pt x="2075543" y="319315"/>
                  </a:cubicBezTo>
                  <a:cubicBezTo>
                    <a:pt x="2083344" y="303713"/>
                    <a:pt x="2096770" y="291374"/>
                    <a:pt x="2104571" y="275772"/>
                  </a:cubicBezTo>
                  <a:cubicBezTo>
                    <a:pt x="2111413" y="262088"/>
                    <a:pt x="2111495" y="245513"/>
                    <a:pt x="2119086" y="232229"/>
                  </a:cubicBezTo>
                  <a:cubicBezTo>
                    <a:pt x="2131088" y="211226"/>
                    <a:pt x="2148114" y="193524"/>
                    <a:pt x="2162628" y="174172"/>
                  </a:cubicBezTo>
                  <a:cubicBezTo>
                    <a:pt x="2197142" y="70634"/>
                    <a:pt x="2148202" y="195813"/>
                    <a:pt x="2220686" y="87086"/>
                  </a:cubicBezTo>
                  <a:cubicBezTo>
                    <a:pt x="2229173" y="74356"/>
                    <a:pt x="2228358" y="57227"/>
                    <a:pt x="2235200" y="43543"/>
                  </a:cubicBezTo>
                  <a:cubicBezTo>
                    <a:pt x="2243001" y="27941"/>
                    <a:pt x="2254552" y="14514"/>
                    <a:pt x="2264228" y="0"/>
                  </a:cubicBezTo>
                  <a:cubicBezTo>
                    <a:pt x="2273904" y="14514"/>
                    <a:pt x="2286172" y="27602"/>
                    <a:pt x="2293257" y="43543"/>
                  </a:cubicBezTo>
                  <a:cubicBezTo>
                    <a:pt x="2324837" y="114596"/>
                    <a:pt x="2317314" y="123733"/>
                    <a:pt x="2336800" y="188686"/>
                  </a:cubicBezTo>
                  <a:cubicBezTo>
                    <a:pt x="2345592" y="217994"/>
                    <a:pt x="2356152" y="246743"/>
                    <a:pt x="2365828" y="275772"/>
                  </a:cubicBezTo>
                  <a:lnTo>
                    <a:pt x="2380343" y="319315"/>
                  </a:lnTo>
                  <a:cubicBezTo>
                    <a:pt x="2385181" y="333829"/>
                    <a:pt x="2386370" y="350128"/>
                    <a:pt x="2394857" y="362858"/>
                  </a:cubicBezTo>
                  <a:lnTo>
                    <a:pt x="2423886" y="406400"/>
                  </a:lnTo>
                  <a:cubicBezTo>
                    <a:pt x="2428724" y="425753"/>
                    <a:pt x="2430542" y="446123"/>
                    <a:pt x="2438400" y="464458"/>
                  </a:cubicBezTo>
                  <a:cubicBezTo>
                    <a:pt x="2445271" y="480491"/>
                    <a:pt x="2460343" y="492060"/>
                    <a:pt x="2467428" y="508000"/>
                  </a:cubicBezTo>
                  <a:cubicBezTo>
                    <a:pt x="2479855" y="535962"/>
                    <a:pt x="2486781" y="566057"/>
                    <a:pt x="2496457" y="595086"/>
                  </a:cubicBezTo>
                  <a:cubicBezTo>
                    <a:pt x="2501295" y="609600"/>
                    <a:pt x="2507970" y="623627"/>
                    <a:pt x="2510971" y="638629"/>
                  </a:cubicBezTo>
                  <a:cubicBezTo>
                    <a:pt x="2522483" y="696187"/>
                    <a:pt x="2537013" y="774814"/>
                    <a:pt x="2554514" y="827315"/>
                  </a:cubicBezTo>
                  <a:lnTo>
                    <a:pt x="2598057" y="957943"/>
                  </a:lnTo>
                  <a:lnTo>
                    <a:pt x="2612571" y="1001486"/>
                  </a:lnTo>
                  <a:cubicBezTo>
                    <a:pt x="2617409" y="1045029"/>
                    <a:pt x="2619883" y="1088900"/>
                    <a:pt x="2627086" y="1132115"/>
                  </a:cubicBezTo>
                  <a:cubicBezTo>
                    <a:pt x="2629601" y="1147206"/>
                    <a:pt x="2638281" y="1160723"/>
                    <a:pt x="2641600" y="1175658"/>
                  </a:cubicBezTo>
                  <a:cubicBezTo>
                    <a:pt x="2680687" y="1351554"/>
                    <a:pt x="2626488" y="1173865"/>
                    <a:pt x="2685143" y="1349829"/>
                  </a:cubicBezTo>
                  <a:cubicBezTo>
                    <a:pt x="2689981" y="1378858"/>
                    <a:pt x="2697560" y="1407561"/>
                    <a:pt x="2699657" y="1436915"/>
                  </a:cubicBezTo>
                  <a:cubicBezTo>
                    <a:pt x="2707248" y="1543192"/>
                    <a:pt x="2695915" y="1651257"/>
                    <a:pt x="2714171" y="1756229"/>
                  </a:cubicBezTo>
                  <a:cubicBezTo>
                    <a:pt x="2716792" y="1771302"/>
                    <a:pt x="2743652" y="1764716"/>
                    <a:pt x="2757714" y="1770743"/>
                  </a:cubicBezTo>
                  <a:cubicBezTo>
                    <a:pt x="2827109" y="1800484"/>
                    <a:pt x="2796904" y="1797265"/>
                    <a:pt x="2859314" y="1814286"/>
                  </a:cubicBezTo>
                  <a:cubicBezTo>
                    <a:pt x="2897804" y="1824783"/>
                    <a:pt x="2937579" y="1830699"/>
                    <a:pt x="2975428" y="1843315"/>
                  </a:cubicBezTo>
                  <a:lnTo>
                    <a:pt x="3062514" y="1872343"/>
                  </a:lnTo>
                  <a:cubicBezTo>
                    <a:pt x="3187303" y="1955536"/>
                    <a:pt x="3029416" y="1855794"/>
                    <a:pt x="3149600" y="1915886"/>
                  </a:cubicBezTo>
                  <a:cubicBezTo>
                    <a:pt x="3262146" y="1972159"/>
                    <a:pt x="3127240" y="1922948"/>
                    <a:pt x="3236686" y="1959429"/>
                  </a:cubicBezTo>
                  <a:cubicBezTo>
                    <a:pt x="3282687" y="2028433"/>
                    <a:pt x="3249165" y="1997455"/>
                    <a:pt x="3352800" y="2032000"/>
                  </a:cubicBezTo>
                  <a:lnTo>
                    <a:pt x="3396343" y="2046515"/>
                  </a:lnTo>
                  <a:lnTo>
                    <a:pt x="3439886" y="2061029"/>
                  </a:lnTo>
                  <a:cubicBezTo>
                    <a:pt x="3489399" y="2135301"/>
                    <a:pt x="3442789" y="2080986"/>
                    <a:pt x="3526971" y="2133600"/>
                  </a:cubicBezTo>
                  <a:cubicBezTo>
                    <a:pt x="3558998" y="2153617"/>
                    <a:pt x="3642695" y="2227845"/>
                    <a:pt x="3672114" y="2235200"/>
                  </a:cubicBezTo>
                  <a:lnTo>
                    <a:pt x="3730171" y="2249715"/>
                  </a:lnTo>
                  <a:cubicBezTo>
                    <a:pt x="3744685" y="2259391"/>
                    <a:pt x="3757774" y="2271658"/>
                    <a:pt x="3773714" y="2278743"/>
                  </a:cubicBezTo>
                  <a:cubicBezTo>
                    <a:pt x="3801676" y="2291170"/>
                    <a:pt x="3831771" y="2298096"/>
                    <a:pt x="3860800" y="2307772"/>
                  </a:cubicBezTo>
                  <a:lnTo>
                    <a:pt x="3947886" y="2336800"/>
                  </a:lnTo>
                  <a:lnTo>
                    <a:pt x="3991428" y="2351315"/>
                  </a:lnTo>
                  <a:lnTo>
                    <a:pt x="4034971" y="2365829"/>
                  </a:lnTo>
                  <a:cubicBezTo>
                    <a:pt x="3888627" y="2414609"/>
                    <a:pt x="4115632" y="2340179"/>
                    <a:pt x="3933371" y="2394858"/>
                  </a:cubicBezTo>
                  <a:cubicBezTo>
                    <a:pt x="3904063" y="2403650"/>
                    <a:pt x="3875314" y="2414210"/>
                    <a:pt x="3846286" y="2423886"/>
                  </a:cubicBezTo>
                  <a:lnTo>
                    <a:pt x="3802743" y="2438400"/>
                  </a:lnTo>
                  <a:cubicBezTo>
                    <a:pt x="3674669" y="2523783"/>
                    <a:pt x="3879366" y="2392834"/>
                    <a:pt x="3672114" y="2496458"/>
                  </a:cubicBezTo>
                  <a:cubicBezTo>
                    <a:pt x="3652762" y="2506134"/>
                    <a:pt x="3632843" y="2514751"/>
                    <a:pt x="3614057" y="2525486"/>
                  </a:cubicBezTo>
                  <a:cubicBezTo>
                    <a:pt x="3598911" y="2534141"/>
                    <a:pt x="3586116" y="2546714"/>
                    <a:pt x="3570514" y="2554515"/>
                  </a:cubicBezTo>
                  <a:cubicBezTo>
                    <a:pt x="3556830" y="2561357"/>
                    <a:pt x="3541485" y="2564191"/>
                    <a:pt x="3526971" y="2569029"/>
                  </a:cubicBezTo>
                  <a:cubicBezTo>
                    <a:pt x="3512457" y="2578705"/>
                    <a:pt x="3499369" y="2590973"/>
                    <a:pt x="3483428" y="2598058"/>
                  </a:cubicBezTo>
                  <a:cubicBezTo>
                    <a:pt x="3455467" y="2610485"/>
                    <a:pt x="3396343" y="2627086"/>
                    <a:pt x="3396343" y="2627086"/>
                  </a:cubicBezTo>
                  <a:cubicBezTo>
                    <a:pt x="3299709" y="2723720"/>
                    <a:pt x="3403781" y="2632630"/>
                    <a:pt x="3309257" y="2685143"/>
                  </a:cubicBezTo>
                  <a:cubicBezTo>
                    <a:pt x="3278759" y="2702086"/>
                    <a:pt x="3255269" y="2732167"/>
                    <a:pt x="3222171" y="2743200"/>
                  </a:cubicBezTo>
                  <a:cubicBezTo>
                    <a:pt x="3207657" y="2748038"/>
                    <a:pt x="3192312" y="2750873"/>
                    <a:pt x="3178628" y="2757715"/>
                  </a:cubicBezTo>
                  <a:cubicBezTo>
                    <a:pt x="3163026" y="2765516"/>
                    <a:pt x="3151026" y="2779658"/>
                    <a:pt x="3135086" y="2786743"/>
                  </a:cubicBezTo>
                  <a:cubicBezTo>
                    <a:pt x="3107124" y="2799170"/>
                    <a:pt x="3048000" y="2815772"/>
                    <a:pt x="3048000" y="2815772"/>
                  </a:cubicBezTo>
                  <a:cubicBezTo>
                    <a:pt x="2965456" y="2898316"/>
                    <a:pt x="3044936" y="2831818"/>
                    <a:pt x="2960914" y="2873829"/>
                  </a:cubicBezTo>
                  <a:cubicBezTo>
                    <a:pt x="2848368" y="2930102"/>
                    <a:pt x="2983274" y="2880891"/>
                    <a:pt x="2873828" y="2917372"/>
                  </a:cubicBezTo>
                  <a:cubicBezTo>
                    <a:pt x="2868990" y="2931886"/>
                    <a:pt x="2857624" y="2945709"/>
                    <a:pt x="2859314" y="2960915"/>
                  </a:cubicBezTo>
                  <a:cubicBezTo>
                    <a:pt x="2866223" y="3023093"/>
                    <a:pt x="2887125" y="3046173"/>
                    <a:pt x="2917371" y="3091543"/>
                  </a:cubicBezTo>
                  <a:cubicBezTo>
                    <a:pt x="2922209" y="3130248"/>
                    <a:pt x="2928507" y="3168798"/>
                    <a:pt x="2931886" y="3207658"/>
                  </a:cubicBezTo>
                  <a:cubicBezTo>
                    <a:pt x="2938187" y="3280117"/>
                    <a:pt x="2936114" y="3353371"/>
                    <a:pt x="2946400" y="3425372"/>
                  </a:cubicBezTo>
                  <a:cubicBezTo>
                    <a:pt x="2950727" y="3455663"/>
                    <a:pt x="2969427" y="3482453"/>
                    <a:pt x="2975428" y="3512458"/>
                  </a:cubicBezTo>
                  <a:cubicBezTo>
                    <a:pt x="2980266" y="3536648"/>
                    <a:pt x="2986095" y="3560661"/>
                    <a:pt x="2989943" y="3585029"/>
                  </a:cubicBezTo>
                  <a:cubicBezTo>
                    <a:pt x="3027374" y="3822093"/>
                    <a:pt x="2995938" y="3719134"/>
                    <a:pt x="3033486" y="3831772"/>
                  </a:cubicBezTo>
                  <a:cubicBezTo>
                    <a:pt x="3038324" y="3865639"/>
                    <a:pt x="3042376" y="3899627"/>
                    <a:pt x="3048000" y="3933372"/>
                  </a:cubicBezTo>
                  <a:cubicBezTo>
                    <a:pt x="3052056" y="3957706"/>
                    <a:pt x="3060175" y="3981385"/>
                    <a:pt x="3062514" y="4005943"/>
                  </a:cubicBezTo>
                  <a:cubicBezTo>
                    <a:pt x="3069867" y="4083154"/>
                    <a:pt x="3069310" y="4160996"/>
                    <a:pt x="3077028" y="4238172"/>
                  </a:cubicBezTo>
                  <a:cubicBezTo>
                    <a:pt x="3079013" y="4258021"/>
                    <a:pt x="3110064" y="4288821"/>
                    <a:pt x="3091543" y="4296229"/>
                  </a:cubicBezTo>
                  <a:cubicBezTo>
                    <a:pt x="3063133" y="4307593"/>
                    <a:pt x="3004457" y="4267200"/>
                    <a:pt x="3004457" y="4267200"/>
                  </a:cubicBezTo>
                  <a:cubicBezTo>
                    <a:pt x="2994781" y="4252686"/>
                    <a:pt x="2988556" y="4235145"/>
                    <a:pt x="2975428" y="4223658"/>
                  </a:cubicBezTo>
                  <a:cubicBezTo>
                    <a:pt x="2949172" y="4200684"/>
                    <a:pt x="2888343" y="4165600"/>
                    <a:pt x="2888343" y="4165600"/>
                  </a:cubicBezTo>
                  <a:cubicBezTo>
                    <a:pt x="2810928" y="4049481"/>
                    <a:pt x="2912539" y="4189798"/>
                    <a:pt x="2815771" y="4093029"/>
                  </a:cubicBezTo>
                  <a:cubicBezTo>
                    <a:pt x="2803436" y="4080694"/>
                    <a:pt x="2799078" y="4061821"/>
                    <a:pt x="2786743" y="4049486"/>
                  </a:cubicBezTo>
                  <a:cubicBezTo>
                    <a:pt x="2774408" y="4037151"/>
                    <a:pt x="2756601" y="4031625"/>
                    <a:pt x="2743200" y="4020458"/>
                  </a:cubicBezTo>
                  <a:cubicBezTo>
                    <a:pt x="2727431" y="4007317"/>
                    <a:pt x="2715426" y="3990056"/>
                    <a:pt x="2699657" y="3976915"/>
                  </a:cubicBezTo>
                  <a:cubicBezTo>
                    <a:pt x="2668882" y="3951269"/>
                    <a:pt x="2633550" y="3936604"/>
                    <a:pt x="2598057" y="3918858"/>
                  </a:cubicBezTo>
                  <a:cubicBezTo>
                    <a:pt x="2515808" y="3795486"/>
                    <a:pt x="2651277" y="3986592"/>
                    <a:pt x="2481943" y="3817258"/>
                  </a:cubicBezTo>
                  <a:cubicBezTo>
                    <a:pt x="2467429" y="3802744"/>
                    <a:pt x="2454603" y="3786317"/>
                    <a:pt x="2438400" y="3773715"/>
                  </a:cubicBezTo>
                  <a:cubicBezTo>
                    <a:pt x="2410861" y="3752296"/>
                    <a:pt x="2380343" y="3735010"/>
                    <a:pt x="2351314" y="3715658"/>
                  </a:cubicBezTo>
                  <a:lnTo>
                    <a:pt x="2220686" y="3628572"/>
                  </a:lnTo>
                  <a:cubicBezTo>
                    <a:pt x="2065085" y="3524838"/>
                    <a:pt x="2301239" y="3686385"/>
                    <a:pt x="2133600" y="3556000"/>
                  </a:cubicBezTo>
                  <a:cubicBezTo>
                    <a:pt x="2106061" y="3534581"/>
                    <a:pt x="2046514" y="3497943"/>
                    <a:pt x="2046514" y="3497943"/>
                  </a:cubicBezTo>
                  <a:cubicBezTo>
                    <a:pt x="1963326" y="3373158"/>
                    <a:pt x="2074094" y="3520006"/>
                    <a:pt x="1973943" y="3439886"/>
                  </a:cubicBezTo>
                  <a:cubicBezTo>
                    <a:pt x="1880155" y="3364856"/>
                    <a:pt x="2010817" y="3418310"/>
                    <a:pt x="1901371" y="3381829"/>
                  </a:cubicBezTo>
                  <a:cubicBezTo>
                    <a:pt x="1887608" y="3361184"/>
                    <a:pt x="1868061" y="3312555"/>
                    <a:pt x="1828800" y="3323772"/>
                  </a:cubicBezTo>
                  <a:cubicBezTo>
                    <a:pt x="1805540" y="3330418"/>
                    <a:pt x="1790428" y="3353255"/>
                    <a:pt x="1770743" y="3367315"/>
                  </a:cubicBezTo>
                  <a:cubicBezTo>
                    <a:pt x="1722878" y="3401504"/>
                    <a:pt x="1725833" y="3397026"/>
                    <a:pt x="1669143" y="3425372"/>
                  </a:cubicBezTo>
                  <a:cubicBezTo>
                    <a:pt x="1623140" y="3494375"/>
                    <a:pt x="1656664" y="3463398"/>
                    <a:pt x="1553028" y="3497943"/>
                  </a:cubicBezTo>
                  <a:lnTo>
                    <a:pt x="1465943" y="3526972"/>
                  </a:lnTo>
                  <a:cubicBezTo>
                    <a:pt x="1451429" y="3531810"/>
                    <a:pt x="1437546" y="3539322"/>
                    <a:pt x="1422400" y="3541486"/>
                  </a:cubicBezTo>
                  <a:lnTo>
                    <a:pt x="1320800" y="3556000"/>
                  </a:lnTo>
                  <a:cubicBezTo>
                    <a:pt x="1218684" y="3624078"/>
                    <a:pt x="1348169" y="3545737"/>
                    <a:pt x="1204686" y="3599543"/>
                  </a:cubicBezTo>
                  <a:cubicBezTo>
                    <a:pt x="1188353" y="3605668"/>
                    <a:pt x="1177084" y="3621487"/>
                    <a:pt x="1161143" y="3628572"/>
                  </a:cubicBezTo>
                  <a:cubicBezTo>
                    <a:pt x="1115718" y="3648761"/>
                    <a:pt x="1064246" y="3660053"/>
                    <a:pt x="1016000" y="3672115"/>
                  </a:cubicBezTo>
                  <a:cubicBezTo>
                    <a:pt x="1001486" y="3681791"/>
                    <a:pt x="988059" y="3693342"/>
                    <a:pt x="972457" y="3701143"/>
                  </a:cubicBezTo>
                  <a:cubicBezTo>
                    <a:pt x="923086" y="3725828"/>
                    <a:pt x="926681" y="3706912"/>
                    <a:pt x="870857" y="3730172"/>
                  </a:cubicBezTo>
                  <a:cubicBezTo>
                    <a:pt x="830913" y="3746815"/>
                    <a:pt x="795795" y="3774545"/>
                    <a:pt x="754743" y="3788229"/>
                  </a:cubicBezTo>
                  <a:cubicBezTo>
                    <a:pt x="725714" y="3797905"/>
                    <a:pt x="693117" y="3800285"/>
                    <a:pt x="667657" y="3817258"/>
                  </a:cubicBezTo>
                  <a:cubicBezTo>
                    <a:pt x="638628" y="3836610"/>
                    <a:pt x="613669" y="3864283"/>
                    <a:pt x="580571" y="3875315"/>
                  </a:cubicBezTo>
                  <a:cubicBezTo>
                    <a:pt x="566057" y="3880153"/>
                    <a:pt x="551090" y="3883802"/>
                    <a:pt x="537028" y="3889829"/>
                  </a:cubicBezTo>
                  <a:cubicBezTo>
                    <a:pt x="517141" y="3898352"/>
                    <a:pt x="499230" y="3911261"/>
                    <a:pt x="478971" y="3918858"/>
                  </a:cubicBezTo>
                  <a:cubicBezTo>
                    <a:pt x="460293" y="3925862"/>
                    <a:pt x="440021" y="3927640"/>
                    <a:pt x="420914" y="3933372"/>
                  </a:cubicBezTo>
                  <a:cubicBezTo>
                    <a:pt x="244206" y="3986383"/>
                    <a:pt x="409602" y="3943455"/>
                    <a:pt x="275771" y="3976915"/>
                  </a:cubicBezTo>
                  <a:cubicBezTo>
                    <a:pt x="270933" y="3962401"/>
                    <a:pt x="259567" y="3948578"/>
                    <a:pt x="261257" y="3933372"/>
                  </a:cubicBezTo>
                  <a:cubicBezTo>
                    <a:pt x="269270" y="3861262"/>
                    <a:pt x="309854" y="3816933"/>
                    <a:pt x="348343" y="3759200"/>
                  </a:cubicBezTo>
                  <a:cubicBezTo>
                    <a:pt x="358019" y="3744686"/>
                    <a:pt x="371855" y="3732206"/>
                    <a:pt x="377371" y="3715658"/>
                  </a:cubicBezTo>
                  <a:cubicBezTo>
                    <a:pt x="382209" y="3701144"/>
                    <a:pt x="382329" y="3684062"/>
                    <a:pt x="391886" y="3672115"/>
                  </a:cubicBezTo>
                  <a:cubicBezTo>
                    <a:pt x="402783" y="3658494"/>
                    <a:pt x="420914" y="3652762"/>
                    <a:pt x="435428" y="3643086"/>
                  </a:cubicBezTo>
                  <a:cubicBezTo>
                    <a:pt x="459614" y="3570530"/>
                    <a:pt x="437567" y="3621370"/>
                    <a:pt x="493486" y="3541486"/>
                  </a:cubicBezTo>
                  <a:cubicBezTo>
                    <a:pt x="567570" y="3435652"/>
                    <a:pt x="519339" y="3475869"/>
                    <a:pt x="595086" y="3425372"/>
                  </a:cubicBezTo>
                  <a:cubicBezTo>
                    <a:pt x="599924" y="3410858"/>
                    <a:pt x="602170" y="3395203"/>
                    <a:pt x="609600" y="3381829"/>
                  </a:cubicBezTo>
                  <a:cubicBezTo>
                    <a:pt x="626543" y="3351331"/>
                    <a:pt x="667657" y="3294743"/>
                    <a:pt x="667657" y="3294743"/>
                  </a:cubicBezTo>
                  <a:cubicBezTo>
                    <a:pt x="704138" y="3185296"/>
                    <a:pt x="654927" y="3320203"/>
                    <a:pt x="711200" y="3207658"/>
                  </a:cubicBezTo>
                  <a:cubicBezTo>
                    <a:pt x="771295" y="3087470"/>
                    <a:pt x="671546" y="3245365"/>
                    <a:pt x="754743" y="3120572"/>
                  </a:cubicBezTo>
                  <a:lnTo>
                    <a:pt x="798286" y="2989943"/>
                  </a:lnTo>
                  <a:cubicBezTo>
                    <a:pt x="803124" y="2975429"/>
                    <a:pt x="804313" y="2959130"/>
                    <a:pt x="812800" y="2946400"/>
                  </a:cubicBezTo>
                  <a:cubicBezTo>
                    <a:pt x="822476" y="2931886"/>
                    <a:pt x="834027" y="2918460"/>
                    <a:pt x="841828" y="2902858"/>
                  </a:cubicBezTo>
                  <a:cubicBezTo>
                    <a:pt x="848670" y="2889174"/>
                    <a:pt x="848913" y="2872689"/>
                    <a:pt x="856343" y="2859315"/>
                  </a:cubicBezTo>
                  <a:cubicBezTo>
                    <a:pt x="873286" y="2828817"/>
                    <a:pt x="895048" y="2801258"/>
                    <a:pt x="914400" y="2772229"/>
                  </a:cubicBezTo>
                  <a:lnTo>
                    <a:pt x="943428" y="2728686"/>
                  </a:lnTo>
                  <a:lnTo>
                    <a:pt x="972457" y="2685143"/>
                  </a:lnTo>
                  <a:cubicBezTo>
                    <a:pt x="982133" y="2670629"/>
                    <a:pt x="993685" y="2657203"/>
                    <a:pt x="1001486" y="2641600"/>
                  </a:cubicBezTo>
                  <a:cubicBezTo>
                    <a:pt x="1011162" y="2622248"/>
                    <a:pt x="1015215" y="2598842"/>
                    <a:pt x="1030514" y="2583543"/>
                  </a:cubicBezTo>
                  <a:cubicBezTo>
                    <a:pt x="1041332" y="2572725"/>
                    <a:pt x="1059543" y="2573867"/>
                    <a:pt x="1074057" y="2569029"/>
                  </a:cubicBezTo>
                  <a:cubicBezTo>
                    <a:pt x="1078895" y="2554515"/>
                    <a:pt x="1088571" y="2540785"/>
                    <a:pt x="1088571" y="2525486"/>
                  </a:cubicBezTo>
                  <a:cubicBezTo>
                    <a:pt x="1088571" y="2406679"/>
                    <a:pt x="1057539" y="2490448"/>
                    <a:pt x="1016000" y="2365829"/>
                  </a:cubicBezTo>
                  <a:cubicBezTo>
                    <a:pt x="1004155" y="2330293"/>
                    <a:pt x="994878" y="2295618"/>
                    <a:pt x="972457" y="2264229"/>
                  </a:cubicBezTo>
                  <a:cubicBezTo>
                    <a:pt x="960526" y="2247526"/>
                    <a:pt x="943428" y="2235200"/>
                    <a:pt x="928914" y="2220686"/>
                  </a:cubicBezTo>
                  <a:cubicBezTo>
                    <a:pt x="919007" y="2190965"/>
                    <a:pt x="911344" y="2155244"/>
                    <a:pt x="885371" y="2133600"/>
                  </a:cubicBezTo>
                  <a:cubicBezTo>
                    <a:pt x="868749" y="2119749"/>
                    <a:pt x="846666" y="2114248"/>
                    <a:pt x="827314" y="2104572"/>
                  </a:cubicBezTo>
                  <a:cubicBezTo>
                    <a:pt x="815509" y="2069156"/>
                    <a:pt x="811908" y="2045623"/>
                    <a:pt x="783771" y="2017486"/>
                  </a:cubicBezTo>
                  <a:cubicBezTo>
                    <a:pt x="766666" y="2000381"/>
                    <a:pt x="745066" y="1988457"/>
                    <a:pt x="725714" y="1973943"/>
                  </a:cubicBezTo>
                  <a:cubicBezTo>
                    <a:pt x="689233" y="1864496"/>
                    <a:pt x="742687" y="1995159"/>
                    <a:pt x="667657" y="1901372"/>
                  </a:cubicBezTo>
                  <a:cubicBezTo>
                    <a:pt x="587532" y="1801217"/>
                    <a:pt x="734391" y="1911995"/>
                    <a:pt x="609600" y="1828800"/>
                  </a:cubicBezTo>
                  <a:cubicBezTo>
                    <a:pt x="590248" y="1799772"/>
                    <a:pt x="576212" y="1766384"/>
                    <a:pt x="551543" y="1741715"/>
                  </a:cubicBezTo>
                  <a:cubicBezTo>
                    <a:pt x="522514" y="1712686"/>
                    <a:pt x="487229" y="1688787"/>
                    <a:pt x="464457" y="1654629"/>
                  </a:cubicBezTo>
                  <a:cubicBezTo>
                    <a:pt x="425752" y="1596572"/>
                    <a:pt x="449942" y="1620762"/>
                    <a:pt x="391886" y="1582058"/>
                  </a:cubicBezTo>
                  <a:cubicBezTo>
                    <a:pt x="387048" y="1567544"/>
                    <a:pt x="388189" y="1549333"/>
                    <a:pt x="377371" y="1538515"/>
                  </a:cubicBezTo>
                  <a:cubicBezTo>
                    <a:pt x="352702" y="1513846"/>
                    <a:pt x="290286" y="1480458"/>
                    <a:pt x="290286" y="1480458"/>
                  </a:cubicBezTo>
                  <a:cubicBezTo>
                    <a:pt x="212873" y="1364339"/>
                    <a:pt x="314479" y="1504653"/>
                    <a:pt x="217714" y="1407886"/>
                  </a:cubicBezTo>
                  <a:cubicBezTo>
                    <a:pt x="205379" y="1395551"/>
                    <a:pt x="201021" y="1376678"/>
                    <a:pt x="188686" y="1364343"/>
                  </a:cubicBezTo>
                  <a:cubicBezTo>
                    <a:pt x="104823" y="1280480"/>
                    <a:pt x="184826" y="1398777"/>
                    <a:pt x="101600" y="1291772"/>
                  </a:cubicBezTo>
                  <a:cubicBezTo>
                    <a:pt x="20084" y="1186965"/>
                    <a:pt x="83207" y="1217907"/>
                    <a:pt x="0" y="1190172"/>
                  </a:cubicBezTo>
                  <a:cubicBezTo>
                    <a:pt x="72571" y="1165982"/>
                    <a:pt x="29028" y="1170820"/>
                    <a:pt x="130628" y="1204686"/>
                  </a:cubicBezTo>
                  <a:cubicBezTo>
                    <a:pt x="145142" y="1209524"/>
                    <a:pt x="160487" y="1212358"/>
                    <a:pt x="174171" y="1219200"/>
                  </a:cubicBezTo>
                  <a:cubicBezTo>
                    <a:pt x="193523" y="1228876"/>
                    <a:pt x="211969" y="1240632"/>
                    <a:pt x="232228" y="1248229"/>
                  </a:cubicBezTo>
                  <a:cubicBezTo>
                    <a:pt x="250906" y="1255233"/>
                    <a:pt x="271179" y="1257011"/>
                    <a:pt x="290286" y="1262743"/>
                  </a:cubicBezTo>
                  <a:cubicBezTo>
                    <a:pt x="319594" y="1271535"/>
                    <a:pt x="347080" y="1287445"/>
                    <a:pt x="377371" y="1291772"/>
                  </a:cubicBezTo>
                  <a:cubicBezTo>
                    <a:pt x="420979" y="1298002"/>
                    <a:pt x="504855" y="1308067"/>
                    <a:pt x="551543" y="1320800"/>
                  </a:cubicBezTo>
                  <a:cubicBezTo>
                    <a:pt x="581063" y="1328851"/>
                    <a:pt x="609108" y="1341778"/>
                    <a:pt x="638628" y="1349829"/>
                  </a:cubicBezTo>
                  <a:cubicBezTo>
                    <a:pt x="662428" y="1356320"/>
                    <a:pt x="687118" y="1358991"/>
                    <a:pt x="711200" y="1364343"/>
                  </a:cubicBezTo>
                  <a:cubicBezTo>
                    <a:pt x="730673" y="1368670"/>
                    <a:pt x="749696" y="1374946"/>
                    <a:pt x="769257" y="1378858"/>
                  </a:cubicBezTo>
                  <a:cubicBezTo>
                    <a:pt x="926858" y="1410379"/>
                    <a:pt x="788774" y="1376744"/>
                    <a:pt x="928914" y="1407886"/>
                  </a:cubicBezTo>
                  <a:cubicBezTo>
                    <a:pt x="948387" y="1412213"/>
                    <a:pt x="967726" y="1417151"/>
                    <a:pt x="986971" y="1422400"/>
                  </a:cubicBezTo>
                  <a:cubicBezTo>
                    <a:pt x="1020952" y="1431668"/>
                    <a:pt x="1054033" y="1444521"/>
                    <a:pt x="1088571" y="1451429"/>
                  </a:cubicBezTo>
                  <a:cubicBezTo>
                    <a:pt x="1150678" y="1463850"/>
                    <a:pt x="1332820" y="1476621"/>
                    <a:pt x="1378857" y="1480458"/>
                  </a:cubicBezTo>
                  <a:cubicBezTo>
                    <a:pt x="1489381" y="1502563"/>
                    <a:pt x="1531257" y="1492553"/>
                    <a:pt x="1567543" y="1480458"/>
                  </a:cubicBezTo>
                  <a:close/>
                </a:path>
              </a:pathLst>
            </a:cu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24" name="자유형 23"/>
            <p:cNvSpPr/>
            <p:nvPr/>
          </p:nvSpPr>
          <p:spPr bwMode="auto">
            <a:xfrm>
              <a:off x="5364088" y="476672"/>
              <a:ext cx="1512168" cy="1431379"/>
            </a:xfrm>
            <a:custGeom>
              <a:avLst/>
              <a:gdLst>
                <a:gd name="connsiteX0" fmla="*/ 1610420 w 2595502"/>
                <a:gd name="connsiteY0" fmla="*/ 0 h 2636639"/>
                <a:gd name="connsiteX1" fmla="*/ 1985070 w 2595502"/>
                <a:gd name="connsiteY1" fmla="*/ 120650 h 2636639"/>
                <a:gd name="connsiteX2" fmla="*/ 2283520 w 2595502"/>
                <a:gd name="connsiteY2" fmla="*/ 387350 h 2636639"/>
                <a:gd name="connsiteX3" fmla="*/ 2480370 w 2595502"/>
                <a:gd name="connsiteY3" fmla="*/ 755650 h 2636639"/>
                <a:gd name="connsiteX4" fmla="*/ 2594670 w 2595502"/>
                <a:gd name="connsiteY4" fmla="*/ 1257300 h 2636639"/>
                <a:gd name="connsiteX5" fmla="*/ 2512120 w 2595502"/>
                <a:gd name="connsiteY5" fmla="*/ 1835150 h 2636639"/>
                <a:gd name="connsiteX6" fmla="*/ 2181920 w 2595502"/>
                <a:gd name="connsiteY6" fmla="*/ 2343150 h 2636639"/>
                <a:gd name="connsiteX7" fmla="*/ 1578670 w 2595502"/>
                <a:gd name="connsiteY7" fmla="*/ 2622550 h 2636639"/>
                <a:gd name="connsiteX8" fmla="*/ 696020 w 2595502"/>
                <a:gd name="connsiteY8" fmla="*/ 2540000 h 2636639"/>
                <a:gd name="connsiteX9" fmla="*/ 124520 w 2595502"/>
                <a:gd name="connsiteY9" fmla="*/ 2070100 h 2636639"/>
                <a:gd name="connsiteX10" fmla="*/ 3870 w 2595502"/>
                <a:gd name="connsiteY10" fmla="*/ 1466850 h 2636639"/>
                <a:gd name="connsiteX11" fmla="*/ 207070 w 2595502"/>
                <a:gd name="connsiteY11" fmla="*/ 800100 h 2636639"/>
                <a:gd name="connsiteX12" fmla="*/ 696020 w 2595502"/>
                <a:gd name="connsiteY12" fmla="*/ 368300 h 2636639"/>
                <a:gd name="connsiteX13" fmla="*/ 1337370 w 2595502"/>
                <a:gd name="connsiteY13" fmla="*/ 393700 h 2636639"/>
                <a:gd name="connsiteX14" fmla="*/ 1756470 w 2595502"/>
                <a:gd name="connsiteY14" fmla="*/ 679450 h 2636639"/>
                <a:gd name="connsiteX15" fmla="*/ 1946970 w 2595502"/>
                <a:gd name="connsiteY15" fmla="*/ 1403350 h 2636639"/>
                <a:gd name="connsiteX16" fmla="*/ 1781870 w 2595502"/>
                <a:gd name="connsiteY16" fmla="*/ 1873250 h 2636639"/>
                <a:gd name="connsiteX17" fmla="*/ 1299270 w 2595502"/>
                <a:gd name="connsiteY17" fmla="*/ 2076450 h 2636639"/>
                <a:gd name="connsiteX18" fmla="*/ 835720 w 2595502"/>
                <a:gd name="connsiteY18" fmla="*/ 1879600 h 2636639"/>
                <a:gd name="connsiteX19" fmla="*/ 715070 w 2595502"/>
                <a:gd name="connsiteY19" fmla="*/ 1530350 h 2636639"/>
                <a:gd name="connsiteX20" fmla="*/ 664270 w 2595502"/>
                <a:gd name="connsiteY20" fmla="*/ 1301750 h 2636639"/>
                <a:gd name="connsiteX21" fmla="*/ 975420 w 2595502"/>
                <a:gd name="connsiteY21" fmla="*/ 990600 h 2636639"/>
                <a:gd name="connsiteX22" fmla="*/ 1356420 w 2595502"/>
                <a:gd name="connsiteY22" fmla="*/ 952500 h 2636639"/>
                <a:gd name="connsiteX23" fmla="*/ 1559620 w 2595502"/>
                <a:gd name="connsiteY23" fmla="*/ 1181100 h 2636639"/>
                <a:gd name="connsiteX24" fmla="*/ 1604070 w 2595502"/>
                <a:gd name="connsiteY24" fmla="*/ 1422400 h 2636639"/>
                <a:gd name="connsiteX25" fmla="*/ 1407220 w 2595502"/>
                <a:gd name="connsiteY25" fmla="*/ 1625600 h 2636639"/>
                <a:gd name="connsiteX26" fmla="*/ 1134170 w 2595502"/>
                <a:gd name="connsiteY26" fmla="*/ 1593850 h 2636639"/>
                <a:gd name="connsiteX27" fmla="*/ 1045270 w 2595502"/>
                <a:gd name="connsiteY27" fmla="*/ 1422400 h 2636639"/>
                <a:gd name="connsiteX28" fmla="*/ 1051620 w 2595502"/>
                <a:gd name="connsiteY28" fmla="*/ 1289050 h 2636639"/>
                <a:gd name="connsiteX29" fmla="*/ 1197670 w 2595502"/>
                <a:gd name="connsiteY29" fmla="*/ 1200150 h 2636639"/>
                <a:gd name="connsiteX30" fmla="*/ 1369120 w 2595502"/>
                <a:gd name="connsiteY30" fmla="*/ 1238250 h 2636639"/>
                <a:gd name="connsiteX31" fmla="*/ 1400870 w 2595502"/>
                <a:gd name="connsiteY31" fmla="*/ 1390650 h 2636639"/>
                <a:gd name="connsiteX0" fmla="*/ 1610420 w 2595502"/>
                <a:gd name="connsiteY0" fmla="*/ 0 h 2636639"/>
                <a:gd name="connsiteX1" fmla="*/ 1985070 w 2595502"/>
                <a:gd name="connsiteY1" fmla="*/ 120650 h 2636639"/>
                <a:gd name="connsiteX2" fmla="*/ 2283520 w 2595502"/>
                <a:gd name="connsiteY2" fmla="*/ 387350 h 2636639"/>
                <a:gd name="connsiteX3" fmla="*/ 2480370 w 2595502"/>
                <a:gd name="connsiteY3" fmla="*/ 755650 h 2636639"/>
                <a:gd name="connsiteX4" fmla="*/ 2594670 w 2595502"/>
                <a:gd name="connsiteY4" fmla="*/ 1257300 h 2636639"/>
                <a:gd name="connsiteX5" fmla="*/ 2512120 w 2595502"/>
                <a:gd name="connsiteY5" fmla="*/ 1835150 h 2636639"/>
                <a:gd name="connsiteX6" fmla="*/ 2181920 w 2595502"/>
                <a:gd name="connsiteY6" fmla="*/ 2343150 h 2636639"/>
                <a:gd name="connsiteX7" fmla="*/ 1578670 w 2595502"/>
                <a:gd name="connsiteY7" fmla="*/ 2622550 h 2636639"/>
                <a:gd name="connsiteX8" fmla="*/ 696020 w 2595502"/>
                <a:gd name="connsiteY8" fmla="*/ 2540000 h 2636639"/>
                <a:gd name="connsiteX9" fmla="*/ 124520 w 2595502"/>
                <a:gd name="connsiteY9" fmla="*/ 2070100 h 2636639"/>
                <a:gd name="connsiteX10" fmla="*/ 3870 w 2595502"/>
                <a:gd name="connsiteY10" fmla="*/ 1466850 h 2636639"/>
                <a:gd name="connsiteX11" fmla="*/ 207070 w 2595502"/>
                <a:gd name="connsiteY11" fmla="*/ 800100 h 2636639"/>
                <a:gd name="connsiteX12" fmla="*/ 696020 w 2595502"/>
                <a:gd name="connsiteY12" fmla="*/ 368300 h 2636639"/>
                <a:gd name="connsiteX13" fmla="*/ 1337370 w 2595502"/>
                <a:gd name="connsiteY13" fmla="*/ 393700 h 2636639"/>
                <a:gd name="connsiteX14" fmla="*/ 1756470 w 2595502"/>
                <a:gd name="connsiteY14" fmla="*/ 679450 h 2636639"/>
                <a:gd name="connsiteX15" fmla="*/ 1946970 w 2595502"/>
                <a:gd name="connsiteY15" fmla="*/ 1403350 h 2636639"/>
                <a:gd name="connsiteX16" fmla="*/ 1781870 w 2595502"/>
                <a:gd name="connsiteY16" fmla="*/ 1873250 h 2636639"/>
                <a:gd name="connsiteX17" fmla="*/ 1299270 w 2595502"/>
                <a:gd name="connsiteY17" fmla="*/ 2076450 h 2636639"/>
                <a:gd name="connsiteX18" fmla="*/ 835720 w 2595502"/>
                <a:gd name="connsiteY18" fmla="*/ 1879600 h 2636639"/>
                <a:gd name="connsiteX19" fmla="*/ 715070 w 2595502"/>
                <a:gd name="connsiteY19" fmla="*/ 1530350 h 2636639"/>
                <a:gd name="connsiteX20" fmla="*/ 746820 w 2595502"/>
                <a:gd name="connsiteY20" fmla="*/ 1200150 h 2636639"/>
                <a:gd name="connsiteX21" fmla="*/ 975420 w 2595502"/>
                <a:gd name="connsiteY21" fmla="*/ 990600 h 2636639"/>
                <a:gd name="connsiteX22" fmla="*/ 1356420 w 2595502"/>
                <a:gd name="connsiteY22" fmla="*/ 952500 h 2636639"/>
                <a:gd name="connsiteX23" fmla="*/ 1559620 w 2595502"/>
                <a:gd name="connsiteY23" fmla="*/ 1181100 h 2636639"/>
                <a:gd name="connsiteX24" fmla="*/ 1604070 w 2595502"/>
                <a:gd name="connsiteY24" fmla="*/ 1422400 h 2636639"/>
                <a:gd name="connsiteX25" fmla="*/ 1407220 w 2595502"/>
                <a:gd name="connsiteY25" fmla="*/ 1625600 h 2636639"/>
                <a:gd name="connsiteX26" fmla="*/ 1134170 w 2595502"/>
                <a:gd name="connsiteY26" fmla="*/ 1593850 h 2636639"/>
                <a:gd name="connsiteX27" fmla="*/ 1045270 w 2595502"/>
                <a:gd name="connsiteY27" fmla="*/ 1422400 h 2636639"/>
                <a:gd name="connsiteX28" fmla="*/ 1051620 w 2595502"/>
                <a:gd name="connsiteY28" fmla="*/ 1289050 h 2636639"/>
                <a:gd name="connsiteX29" fmla="*/ 1197670 w 2595502"/>
                <a:gd name="connsiteY29" fmla="*/ 1200150 h 2636639"/>
                <a:gd name="connsiteX30" fmla="*/ 1369120 w 2595502"/>
                <a:gd name="connsiteY30" fmla="*/ 1238250 h 2636639"/>
                <a:gd name="connsiteX31" fmla="*/ 1400870 w 2595502"/>
                <a:gd name="connsiteY31" fmla="*/ 1390650 h 2636639"/>
                <a:gd name="connsiteX0" fmla="*/ 1610420 w 2595502"/>
                <a:gd name="connsiteY0" fmla="*/ 0 h 2636639"/>
                <a:gd name="connsiteX1" fmla="*/ 1985070 w 2595502"/>
                <a:gd name="connsiteY1" fmla="*/ 120650 h 2636639"/>
                <a:gd name="connsiteX2" fmla="*/ 2283520 w 2595502"/>
                <a:gd name="connsiteY2" fmla="*/ 387350 h 2636639"/>
                <a:gd name="connsiteX3" fmla="*/ 2480370 w 2595502"/>
                <a:gd name="connsiteY3" fmla="*/ 755650 h 2636639"/>
                <a:gd name="connsiteX4" fmla="*/ 2594670 w 2595502"/>
                <a:gd name="connsiteY4" fmla="*/ 1257300 h 2636639"/>
                <a:gd name="connsiteX5" fmla="*/ 2512120 w 2595502"/>
                <a:gd name="connsiteY5" fmla="*/ 1835150 h 2636639"/>
                <a:gd name="connsiteX6" fmla="*/ 2181920 w 2595502"/>
                <a:gd name="connsiteY6" fmla="*/ 2343150 h 2636639"/>
                <a:gd name="connsiteX7" fmla="*/ 1578670 w 2595502"/>
                <a:gd name="connsiteY7" fmla="*/ 2622550 h 2636639"/>
                <a:gd name="connsiteX8" fmla="*/ 696020 w 2595502"/>
                <a:gd name="connsiteY8" fmla="*/ 2540000 h 2636639"/>
                <a:gd name="connsiteX9" fmla="*/ 124520 w 2595502"/>
                <a:gd name="connsiteY9" fmla="*/ 2070100 h 2636639"/>
                <a:gd name="connsiteX10" fmla="*/ 3870 w 2595502"/>
                <a:gd name="connsiteY10" fmla="*/ 1466850 h 2636639"/>
                <a:gd name="connsiteX11" fmla="*/ 207070 w 2595502"/>
                <a:gd name="connsiteY11" fmla="*/ 800100 h 2636639"/>
                <a:gd name="connsiteX12" fmla="*/ 696020 w 2595502"/>
                <a:gd name="connsiteY12" fmla="*/ 368300 h 2636639"/>
                <a:gd name="connsiteX13" fmla="*/ 1337370 w 2595502"/>
                <a:gd name="connsiteY13" fmla="*/ 393700 h 2636639"/>
                <a:gd name="connsiteX14" fmla="*/ 1756470 w 2595502"/>
                <a:gd name="connsiteY14" fmla="*/ 679450 h 2636639"/>
                <a:gd name="connsiteX15" fmla="*/ 1946970 w 2595502"/>
                <a:gd name="connsiteY15" fmla="*/ 1403350 h 2636639"/>
                <a:gd name="connsiteX16" fmla="*/ 1781870 w 2595502"/>
                <a:gd name="connsiteY16" fmla="*/ 1873250 h 2636639"/>
                <a:gd name="connsiteX17" fmla="*/ 1299270 w 2595502"/>
                <a:gd name="connsiteY17" fmla="*/ 2076450 h 2636639"/>
                <a:gd name="connsiteX18" fmla="*/ 835720 w 2595502"/>
                <a:gd name="connsiteY18" fmla="*/ 1879600 h 2636639"/>
                <a:gd name="connsiteX19" fmla="*/ 715070 w 2595502"/>
                <a:gd name="connsiteY19" fmla="*/ 1530350 h 2636639"/>
                <a:gd name="connsiteX20" fmla="*/ 746820 w 2595502"/>
                <a:gd name="connsiteY20" fmla="*/ 1200150 h 2636639"/>
                <a:gd name="connsiteX21" fmla="*/ 975420 w 2595502"/>
                <a:gd name="connsiteY21" fmla="*/ 990600 h 2636639"/>
                <a:gd name="connsiteX22" fmla="*/ 1356420 w 2595502"/>
                <a:gd name="connsiteY22" fmla="*/ 952500 h 2636639"/>
                <a:gd name="connsiteX23" fmla="*/ 1559620 w 2595502"/>
                <a:gd name="connsiteY23" fmla="*/ 1181100 h 2636639"/>
                <a:gd name="connsiteX24" fmla="*/ 1604070 w 2595502"/>
                <a:gd name="connsiteY24" fmla="*/ 1422400 h 2636639"/>
                <a:gd name="connsiteX25" fmla="*/ 1407220 w 2595502"/>
                <a:gd name="connsiteY25" fmla="*/ 1625600 h 2636639"/>
                <a:gd name="connsiteX26" fmla="*/ 1134170 w 2595502"/>
                <a:gd name="connsiteY26" fmla="*/ 1593850 h 2636639"/>
                <a:gd name="connsiteX27" fmla="*/ 1045270 w 2595502"/>
                <a:gd name="connsiteY27" fmla="*/ 1422400 h 2636639"/>
                <a:gd name="connsiteX28" fmla="*/ 1051620 w 2595502"/>
                <a:gd name="connsiteY28" fmla="*/ 1289050 h 2636639"/>
                <a:gd name="connsiteX29" fmla="*/ 1197670 w 2595502"/>
                <a:gd name="connsiteY29" fmla="*/ 1200150 h 2636639"/>
                <a:gd name="connsiteX30" fmla="*/ 1369120 w 2595502"/>
                <a:gd name="connsiteY30" fmla="*/ 1238250 h 2636639"/>
                <a:gd name="connsiteX31" fmla="*/ 1400870 w 2595502"/>
                <a:gd name="connsiteY31" fmla="*/ 1390650 h 2636639"/>
                <a:gd name="connsiteX0" fmla="*/ 1623120 w 2595502"/>
                <a:gd name="connsiteY0" fmla="*/ 0 h 2687439"/>
                <a:gd name="connsiteX1" fmla="*/ 1985070 w 2595502"/>
                <a:gd name="connsiteY1" fmla="*/ 171450 h 2687439"/>
                <a:gd name="connsiteX2" fmla="*/ 2283520 w 2595502"/>
                <a:gd name="connsiteY2" fmla="*/ 438150 h 2687439"/>
                <a:gd name="connsiteX3" fmla="*/ 2480370 w 2595502"/>
                <a:gd name="connsiteY3" fmla="*/ 806450 h 2687439"/>
                <a:gd name="connsiteX4" fmla="*/ 2594670 w 2595502"/>
                <a:gd name="connsiteY4" fmla="*/ 1308100 h 2687439"/>
                <a:gd name="connsiteX5" fmla="*/ 2512120 w 2595502"/>
                <a:gd name="connsiteY5" fmla="*/ 1885950 h 2687439"/>
                <a:gd name="connsiteX6" fmla="*/ 2181920 w 2595502"/>
                <a:gd name="connsiteY6" fmla="*/ 2393950 h 2687439"/>
                <a:gd name="connsiteX7" fmla="*/ 1578670 w 2595502"/>
                <a:gd name="connsiteY7" fmla="*/ 2673350 h 2687439"/>
                <a:gd name="connsiteX8" fmla="*/ 696020 w 2595502"/>
                <a:gd name="connsiteY8" fmla="*/ 2590800 h 2687439"/>
                <a:gd name="connsiteX9" fmla="*/ 124520 w 2595502"/>
                <a:gd name="connsiteY9" fmla="*/ 2120900 h 2687439"/>
                <a:gd name="connsiteX10" fmla="*/ 3870 w 2595502"/>
                <a:gd name="connsiteY10" fmla="*/ 1517650 h 2687439"/>
                <a:gd name="connsiteX11" fmla="*/ 207070 w 2595502"/>
                <a:gd name="connsiteY11" fmla="*/ 850900 h 2687439"/>
                <a:gd name="connsiteX12" fmla="*/ 696020 w 2595502"/>
                <a:gd name="connsiteY12" fmla="*/ 419100 h 2687439"/>
                <a:gd name="connsiteX13" fmla="*/ 1337370 w 2595502"/>
                <a:gd name="connsiteY13" fmla="*/ 444500 h 2687439"/>
                <a:gd name="connsiteX14" fmla="*/ 1756470 w 2595502"/>
                <a:gd name="connsiteY14" fmla="*/ 730250 h 2687439"/>
                <a:gd name="connsiteX15" fmla="*/ 1946970 w 2595502"/>
                <a:gd name="connsiteY15" fmla="*/ 1454150 h 2687439"/>
                <a:gd name="connsiteX16" fmla="*/ 1781870 w 2595502"/>
                <a:gd name="connsiteY16" fmla="*/ 1924050 h 2687439"/>
                <a:gd name="connsiteX17" fmla="*/ 1299270 w 2595502"/>
                <a:gd name="connsiteY17" fmla="*/ 2127250 h 2687439"/>
                <a:gd name="connsiteX18" fmla="*/ 835720 w 2595502"/>
                <a:gd name="connsiteY18" fmla="*/ 1930400 h 2687439"/>
                <a:gd name="connsiteX19" fmla="*/ 715070 w 2595502"/>
                <a:gd name="connsiteY19" fmla="*/ 1581150 h 2687439"/>
                <a:gd name="connsiteX20" fmla="*/ 746820 w 2595502"/>
                <a:gd name="connsiteY20" fmla="*/ 1250950 h 2687439"/>
                <a:gd name="connsiteX21" fmla="*/ 975420 w 2595502"/>
                <a:gd name="connsiteY21" fmla="*/ 1041400 h 2687439"/>
                <a:gd name="connsiteX22" fmla="*/ 1356420 w 2595502"/>
                <a:gd name="connsiteY22" fmla="*/ 1003300 h 2687439"/>
                <a:gd name="connsiteX23" fmla="*/ 1559620 w 2595502"/>
                <a:gd name="connsiteY23" fmla="*/ 1231900 h 2687439"/>
                <a:gd name="connsiteX24" fmla="*/ 1604070 w 2595502"/>
                <a:gd name="connsiteY24" fmla="*/ 1473200 h 2687439"/>
                <a:gd name="connsiteX25" fmla="*/ 1407220 w 2595502"/>
                <a:gd name="connsiteY25" fmla="*/ 1676400 h 2687439"/>
                <a:gd name="connsiteX26" fmla="*/ 1134170 w 2595502"/>
                <a:gd name="connsiteY26" fmla="*/ 1644650 h 2687439"/>
                <a:gd name="connsiteX27" fmla="*/ 1045270 w 2595502"/>
                <a:gd name="connsiteY27" fmla="*/ 1473200 h 2687439"/>
                <a:gd name="connsiteX28" fmla="*/ 1051620 w 2595502"/>
                <a:gd name="connsiteY28" fmla="*/ 1339850 h 2687439"/>
                <a:gd name="connsiteX29" fmla="*/ 1197670 w 2595502"/>
                <a:gd name="connsiteY29" fmla="*/ 1250950 h 2687439"/>
                <a:gd name="connsiteX30" fmla="*/ 1369120 w 2595502"/>
                <a:gd name="connsiteY30" fmla="*/ 1289050 h 2687439"/>
                <a:gd name="connsiteX31" fmla="*/ 1400870 w 2595502"/>
                <a:gd name="connsiteY31" fmla="*/ 1441450 h 2687439"/>
                <a:gd name="connsiteX0" fmla="*/ 1629470 w 2595502"/>
                <a:gd name="connsiteY0" fmla="*/ 0 h 2700139"/>
                <a:gd name="connsiteX1" fmla="*/ 1985070 w 2595502"/>
                <a:gd name="connsiteY1" fmla="*/ 184150 h 2700139"/>
                <a:gd name="connsiteX2" fmla="*/ 2283520 w 2595502"/>
                <a:gd name="connsiteY2" fmla="*/ 450850 h 2700139"/>
                <a:gd name="connsiteX3" fmla="*/ 2480370 w 2595502"/>
                <a:gd name="connsiteY3" fmla="*/ 819150 h 2700139"/>
                <a:gd name="connsiteX4" fmla="*/ 2594670 w 2595502"/>
                <a:gd name="connsiteY4" fmla="*/ 1320800 h 2700139"/>
                <a:gd name="connsiteX5" fmla="*/ 2512120 w 2595502"/>
                <a:gd name="connsiteY5" fmla="*/ 1898650 h 2700139"/>
                <a:gd name="connsiteX6" fmla="*/ 2181920 w 2595502"/>
                <a:gd name="connsiteY6" fmla="*/ 2406650 h 2700139"/>
                <a:gd name="connsiteX7" fmla="*/ 1578670 w 2595502"/>
                <a:gd name="connsiteY7" fmla="*/ 2686050 h 2700139"/>
                <a:gd name="connsiteX8" fmla="*/ 696020 w 2595502"/>
                <a:gd name="connsiteY8" fmla="*/ 2603500 h 2700139"/>
                <a:gd name="connsiteX9" fmla="*/ 124520 w 2595502"/>
                <a:gd name="connsiteY9" fmla="*/ 2133600 h 2700139"/>
                <a:gd name="connsiteX10" fmla="*/ 3870 w 2595502"/>
                <a:gd name="connsiteY10" fmla="*/ 1530350 h 2700139"/>
                <a:gd name="connsiteX11" fmla="*/ 207070 w 2595502"/>
                <a:gd name="connsiteY11" fmla="*/ 863600 h 2700139"/>
                <a:gd name="connsiteX12" fmla="*/ 696020 w 2595502"/>
                <a:gd name="connsiteY12" fmla="*/ 431800 h 2700139"/>
                <a:gd name="connsiteX13" fmla="*/ 1337370 w 2595502"/>
                <a:gd name="connsiteY13" fmla="*/ 457200 h 2700139"/>
                <a:gd name="connsiteX14" fmla="*/ 1756470 w 2595502"/>
                <a:gd name="connsiteY14" fmla="*/ 742950 h 2700139"/>
                <a:gd name="connsiteX15" fmla="*/ 1946970 w 2595502"/>
                <a:gd name="connsiteY15" fmla="*/ 1466850 h 2700139"/>
                <a:gd name="connsiteX16" fmla="*/ 1781870 w 2595502"/>
                <a:gd name="connsiteY16" fmla="*/ 1936750 h 2700139"/>
                <a:gd name="connsiteX17" fmla="*/ 1299270 w 2595502"/>
                <a:gd name="connsiteY17" fmla="*/ 2139950 h 2700139"/>
                <a:gd name="connsiteX18" fmla="*/ 835720 w 2595502"/>
                <a:gd name="connsiteY18" fmla="*/ 1943100 h 2700139"/>
                <a:gd name="connsiteX19" fmla="*/ 715070 w 2595502"/>
                <a:gd name="connsiteY19" fmla="*/ 1593850 h 2700139"/>
                <a:gd name="connsiteX20" fmla="*/ 746820 w 2595502"/>
                <a:gd name="connsiteY20" fmla="*/ 1263650 h 2700139"/>
                <a:gd name="connsiteX21" fmla="*/ 975420 w 2595502"/>
                <a:gd name="connsiteY21" fmla="*/ 1054100 h 2700139"/>
                <a:gd name="connsiteX22" fmla="*/ 1356420 w 2595502"/>
                <a:gd name="connsiteY22" fmla="*/ 1016000 h 2700139"/>
                <a:gd name="connsiteX23" fmla="*/ 1559620 w 2595502"/>
                <a:gd name="connsiteY23" fmla="*/ 1244600 h 2700139"/>
                <a:gd name="connsiteX24" fmla="*/ 1604070 w 2595502"/>
                <a:gd name="connsiteY24" fmla="*/ 1485900 h 2700139"/>
                <a:gd name="connsiteX25" fmla="*/ 1407220 w 2595502"/>
                <a:gd name="connsiteY25" fmla="*/ 1689100 h 2700139"/>
                <a:gd name="connsiteX26" fmla="*/ 1134170 w 2595502"/>
                <a:gd name="connsiteY26" fmla="*/ 1657350 h 2700139"/>
                <a:gd name="connsiteX27" fmla="*/ 1045270 w 2595502"/>
                <a:gd name="connsiteY27" fmla="*/ 1485900 h 2700139"/>
                <a:gd name="connsiteX28" fmla="*/ 1051620 w 2595502"/>
                <a:gd name="connsiteY28" fmla="*/ 1352550 h 2700139"/>
                <a:gd name="connsiteX29" fmla="*/ 1197670 w 2595502"/>
                <a:gd name="connsiteY29" fmla="*/ 1263650 h 2700139"/>
                <a:gd name="connsiteX30" fmla="*/ 1369120 w 2595502"/>
                <a:gd name="connsiteY30" fmla="*/ 1301750 h 2700139"/>
                <a:gd name="connsiteX31" fmla="*/ 1400870 w 2595502"/>
                <a:gd name="connsiteY31" fmla="*/ 1454150 h 2700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95502" h="2700139">
                  <a:moveTo>
                    <a:pt x="1629470" y="0"/>
                  </a:moveTo>
                  <a:cubicBezTo>
                    <a:pt x="1760703" y="28046"/>
                    <a:pt x="1876062" y="109008"/>
                    <a:pt x="1985070" y="184150"/>
                  </a:cubicBezTo>
                  <a:cubicBezTo>
                    <a:pt x="2094078" y="259292"/>
                    <a:pt x="2200970" y="345017"/>
                    <a:pt x="2283520" y="450850"/>
                  </a:cubicBezTo>
                  <a:cubicBezTo>
                    <a:pt x="2366070" y="556683"/>
                    <a:pt x="2428512" y="674158"/>
                    <a:pt x="2480370" y="819150"/>
                  </a:cubicBezTo>
                  <a:cubicBezTo>
                    <a:pt x="2532228" y="964142"/>
                    <a:pt x="2589378" y="1140884"/>
                    <a:pt x="2594670" y="1320800"/>
                  </a:cubicBezTo>
                  <a:cubicBezTo>
                    <a:pt x="2599962" y="1500716"/>
                    <a:pt x="2580912" y="1717675"/>
                    <a:pt x="2512120" y="1898650"/>
                  </a:cubicBezTo>
                  <a:cubicBezTo>
                    <a:pt x="2443328" y="2079625"/>
                    <a:pt x="2337495" y="2275417"/>
                    <a:pt x="2181920" y="2406650"/>
                  </a:cubicBezTo>
                  <a:cubicBezTo>
                    <a:pt x="2026345" y="2537883"/>
                    <a:pt x="1826320" y="2653242"/>
                    <a:pt x="1578670" y="2686050"/>
                  </a:cubicBezTo>
                  <a:cubicBezTo>
                    <a:pt x="1331020" y="2718858"/>
                    <a:pt x="938378" y="2695575"/>
                    <a:pt x="696020" y="2603500"/>
                  </a:cubicBezTo>
                  <a:cubicBezTo>
                    <a:pt x="453662" y="2511425"/>
                    <a:pt x="239878" y="2312458"/>
                    <a:pt x="124520" y="2133600"/>
                  </a:cubicBezTo>
                  <a:cubicBezTo>
                    <a:pt x="9162" y="1954742"/>
                    <a:pt x="-9888" y="1742017"/>
                    <a:pt x="3870" y="1530350"/>
                  </a:cubicBezTo>
                  <a:cubicBezTo>
                    <a:pt x="17628" y="1318683"/>
                    <a:pt x="91712" y="1046692"/>
                    <a:pt x="207070" y="863600"/>
                  </a:cubicBezTo>
                  <a:cubicBezTo>
                    <a:pt x="322428" y="680508"/>
                    <a:pt x="507637" y="499533"/>
                    <a:pt x="696020" y="431800"/>
                  </a:cubicBezTo>
                  <a:cubicBezTo>
                    <a:pt x="884403" y="364067"/>
                    <a:pt x="1160628" y="405342"/>
                    <a:pt x="1337370" y="457200"/>
                  </a:cubicBezTo>
                  <a:cubicBezTo>
                    <a:pt x="1514112" y="509058"/>
                    <a:pt x="1654870" y="574675"/>
                    <a:pt x="1756470" y="742950"/>
                  </a:cubicBezTo>
                  <a:cubicBezTo>
                    <a:pt x="1858070" y="911225"/>
                    <a:pt x="1942737" y="1267883"/>
                    <a:pt x="1946970" y="1466850"/>
                  </a:cubicBezTo>
                  <a:cubicBezTo>
                    <a:pt x="1951203" y="1665817"/>
                    <a:pt x="1889820" y="1824567"/>
                    <a:pt x="1781870" y="1936750"/>
                  </a:cubicBezTo>
                  <a:cubicBezTo>
                    <a:pt x="1673920" y="2048933"/>
                    <a:pt x="1456962" y="2138892"/>
                    <a:pt x="1299270" y="2139950"/>
                  </a:cubicBezTo>
                  <a:cubicBezTo>
                    <a:pt x="1141578" y="2141008"/>
                    <a:pt x="933087" y="2034117"/>
                    <a:pt x="835720" y="1943100"/>
                  </a:cubicBezTo>
                  <a:cubicBezTo>
                    <a:pt x="738353" y="1852083"/>
                    <a:pt x="729887" y="1707092"/>
                    <a:pt x="715070" y="1593850"/>
                  </a:cubicBezTo>
                  <a:cubicBezTo>
                    <a:pt x="700253" y="1480608"/>
                    <a:pt x="703428" y="1391708"/>
                    <a:pt x="746820" y="1263650"/>
                  </a:cubicBezTo>
                  <a:cubicBezTo>
                    <a:pt x="790212" y="1135592"/>
                    <a:pt x="873820" y="1095375"/>
                    <a:pt x="975420" y="1054100"/>
                  </a:cubicBezTo>
                  <a:cubicBezTo>
                    <a:pt x="1077020" y="1012825"/>
                    <a:pt x="1259053" y="984250"/>
                    <a:pt x="1356420" y="1016000"/>
                  </a:cubicBezTo>
                  <a:cubicBezTo>
                    <a:pt x="1453787" y="1047750"/>
                    <a:pt x="1518345" y="1166283"/>
                    <a:pt x="1559620" y="1244600"/>
                  </a:cubicBezTo>
                  <a:cubicBezTo>
                    <a:pt x="1600895" y="1322917"/>
                    <a:pt x="1629470" y="1411817"/>
                    <a:pt x="1604070" y="1485900"/>
                  </a:cubicBezTo>
                  <a:cubicBezTo>
                    <a:pt x="1578670" y="1559983"/>
                    <a:pt x="1485537" y="1660525"/>
                    <a:pt x="1407220" y="1689100"/>
                  </a:cubicBezTo>
                  <a:cubicBezTo>
                    <a:pt x="1328903" y="1717675"/>
                    <a:pt x="1194495" y="1691217"/>
                    <a:pt x="1134170" y="1657350"/>
                  </a:cubicBezTo>
                  <a:cubicBezTo>
                    <a:pt x="1073845" y="1623483"/>
                    <a:pt x="1059028" y="1536700"/>
                    <a:pt x="1045270" y="1485900"/>
                  </a:cubicBezTo>
                  <a:cubicBezTo>
                    <a:pt x="1031512" y="1435100"/>
                    <a:pt x="1026220" y="1389592"/>
                    <a:pt x="1051620" y="1352550"/>
                  </a:cubicBezTo>
                  <a:cubicBezTo>
                    <a:pt x="1077020" y="1315508"/>
                    <a:pt x="1144753" y="1272117"/>
                    <a:pt x="1197670" y="1263650"/>
                  </a:cubicBezTo>
                  <a:cubicBezTo>
                    <a:pt x="1250587" y="1255183"/>
                    <a:pt x="1335253" y="1270000"/>
                    <a:pt x="1369120" y="1301750"/>
                  </a:cubicBezTo>
                  <a:cubicBezTo>
                    <a:pt x="1402987" y="1333500"/>
                    <a:pt x="1401928" y="1393825"/>
                    <a:pt x="1400870" y="1454150"/>
                  </a:cubicBez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grpSp>
          <p:nvGrpSpPr>
            <p:cNvPr id="25" name="그룹 24"/>
            <p:cNvGrpSpPr/>
            <p:nvPr/>
          </p:nvGrpSpPr>
          <p:grpSpPr>
            <a:xfrm rot="21344373">
              <a:off x="1026962" y="352075"/>
              <a:ext cx="2520280" cy="1584176"/>
              <a:chOff x="-22214976" y="-3627784"/>
              <a:chExt cx="19442160" cy="11305256"/>
            </a:xfrm>
          </p:grpSpPr>
          <p:grpSp>
            <p:nvGrpSpPr>
              <p:cNvPr id="26" name="그룹 25"/>
              <p:cNvGrpSpPr/>
              <p:nvPr/>
            </p:nvGrpSpPr>
            <p:grpSpPr>
              <a:xfrm>
                <a:off x="-22214976" y="-3627784"/>
                <a:ext cx="19442160" cy="11305256"/>
                <a:chOff x="-8677472" y="-3339752"/>
                <a:chExt cx="8672171" cy="6019800"/>
              </a:xfrm>
            </p:grpSpPr>
            <p:sp>
              <p:nvSpPr>
                <p:cNvPr id="28" name="자유형 27"/>
                <p:cNvSpPr/>
                <p:nvPr/>
              </p:nvSpPr>
              <p:spPr bwMode="auto">
                <a:xfrm>
                  <a:off x="-8677472" y="-3339752"/>
                  <a:ext cx="8500297" cy="6019800"/>
                </a:xfrm>
                <a:custGeom>
                  <a:avLst/>
                  <a:gdLst>
                    <a:gd name="connsiteX0" fmla="*/ 2724150 w 8500297"/>
                    <a:gd name="connsiteY0" fmla="*/ 2362200 h 6019800"/>
                    <a:gd name="connsiteX1" fmla="*/ 2819400 w 8500297"/>
                    <a:gd name="connsiteY1" fmla="*/ 2305050 h 6019800"/>
                    <a:gd name="connsiteX2" fmla="*/ 2876550 w 8500297"/>
                    <a:gd name="connsiteY2" fmla="*/ 2266950 h 6019800"/>
                    <a:gd name="connsiteX3" fmla="*/ 3028950 w 8500297"/>
                    <a:gd name="connsiteY3" fmla="*/ 2228850 h 6019800"/>
                    <a:gd name="connsiteX4" fmla="*/ 3429000 w 8500297"/>
                    <a:gd name="connsiteY4" fmla="*/ 2247900 h 6019800"/>
                    <a:gd name="connsiteX5" fmla="*/ 3505200 w 8500297"/>
                    <a:gd name="connsiteY5" fmla="*/ 2286000 h 6019800"/>
                    <a:gd name="connsiteX6" fmla="*/ 3810000 w 8500297"/>
                    <a:gd name="connsiteY6" fmla="*/ 2324100 h 6019800"/>
                    <a:gd name="connsiteX7" fmla="*/ 4629150 w 8500297"/>
                    <a:gd name="connsiteY7" fmla="*/ 2305050 h 6019800"/>
                    <a:gd name="connsiteX8" fmla="*/ 4914900 w 8500297"/>
                    <a:gd name="connsiteY8" fmla="*/ 2247900 h 6019800"/>
                    <a:gd name="connsiteX9" fmla="*/ 5124450 w 8500297"/>
                    <a:gd name="connsiteY9" fmla="*/ 2228850 h 6019800"/>
                    <a:gd name="connsiteX10" fmla="*/ 5334000 w 8500297"/>
                    <a:gd name="connsiteY10" fmla="*/ 2171700 h 6019800"/>
                    <a:gd name="connsiteX11" fmla="*/ 5391150 w 8500297"/>
                    <a:gd name="connsiteY11" fmla="*/ 2133600 h 6019800"/>
                    <a:gd name="connsiteX12" fmla="*/ 5505450 w 8500297"/>
                    <a:gd name="connsiteY12" fmla="*/ 2095500 h 6019800"/>
                    <a:gd name="connsiteX13" fmla="*/ 5619750 w 8500297"/>
                    <a:gd name="connsiteY13" fmla="*/ 2038350 h 6019800"/>
                    <a:gd name="connsiteX14" fmla="*/ 5715000 w 8500297"/>
                    <a:gd name="connsiteY14" fmla="*/ 1962150 h 6019800"/>
                    <a:gd name="connsiteX15" fmla="*/ 5829300 w 8500297"/>
                    <a:gd name="connsiteY15" fmla="*/ 1866900 h 6019800"/>
                    <a:gd name="connsiteX16" fmla="*/ 5943600 w 8500297"/>
                    <a:gd name="connsiteY16" fmla="*/ 1790700 h 6019800"/>
                    <a:gd name="connsiteX17" fmla="*/ 6000750 w 8500297"/>
                    <a:gd name="connsiteY17" fmla="*/ 1733550 h 6019800"/>
                    <a:gd name="connsiteX18" fmla="*/ 6115050 w 8500297"/>
                    <a:gd name="connsiteY18" fmla="*/ 1657350 h 6019800"/>
                    <a:gd name="connsiteX19" fmla="*/ 6153150 w 8500297"/>
                    <a:gd name="connsiteY19" fmla="*/ 1600200 h 6019800"/>
                    <a:gd name="connsiteX20" fmla="*/ 6267450 w 8500297"/>
                    <a:gd name="connsiteY20" fmla="*/ 1524000 h 6019800"/>
                    <a:gd name="connsiteX21" fmla="*/ 6362700 w 8500297"/>
                    <a:gd name="connsiteY21" fmla="*/ 1428750 h 6019800"/>
                    <a:gd name="connsiteX22" fmla="*/ 6419850 w 8500297"/>
                    <a:gd name="connsiteY22" fmla="*/ 1409700 h 6019800"/>
                    <a:gd name="connsiteX23" fmla="*/ 6534150 w 8500297"/>
                    <a:gd name="connsiteY23" fmla="*/ 1333500 h 6019800"/>
                    <a:gd name="connsiteX24" fmla="*/ 6591300 w 8500297"/>
                    <a:gd name="connsiteY24" fmla="*/ 1295400 h 6019800"/>
                    <a:gd name="connsiteX25" fmla="*/ 6762750 w 8500297"/>
                    <a:gd name="connsiteY25" fmla="*/ 1238250 h 6019800"/>
                    <a:gd name="connsiteX26" fmla="*/ 6819900 w 8500297"/>
                    <a:gd name="connsiteY26" fmla="*/ 1219200 h 6019800"/>
                    <a:gd name="connsiteX27" fmla="*/ 6877050 w 8500297"/>
                    <a:gd name="connsiteY27" fmla="*/ 1181100 h 6019800"/>
                    <a:gd name="connsiteX28" fmla="*/ 6972300 w 8500297"/>
                    <a:gd name="connsiteY28" fmla="*/ 1162050 h 6019800"/>
                    <a:gd name="connsiteX29" fmla="*/ 7143750 w 8500297"/>
                    <a:gd name="connsiteY29" fmla="*/ 1123950 h 6019800"/>
                    <a:gd name="connsiteX30" fmla="*/ 7219950 w 8500297"/>
                    <a:gd name="connsiteY30" fmla="*/ 933450 h 6019800"/>
                    <a:gd name="connsiteX31" fmla="*/ 7239000 w 8500297"/>
                    <a:gd name="connsiteY31" fmla="*/ 857250 h 6019800"/>
                    <a:gd name="connsiteX32" fmla="*/ 7315200 w 8500297"/>
                    <a:gd name="connsiteY32" fmla="*/ 838200 h 6019800"/>
                    <a:gd name="connsiteX33" fmla="*/ 7391400 w 8500297"/>
                    <a:gd name="connsiteY33" fmla="*/ 952500 h 6019800"/>
                    <a:gd name="connsiteX34" fmla="*/ 7429500 w 8500297"/>
                    <a:gd name="connsiteY34" fmla="*/ 1009650 h 6019800"/>
                    <a:gd name="connsiteX35" fmla="*/ 7486650 w 8500297"/>
                    <a:gd name="connsiteY35" fmla="*/ 990600 h 6019800"/>
                    <a:gd name="connsiteX36" fmla="*/ 7505700 w 8500297"/>
                    <a:gd name="connsiteY36" fmla="*/ 914400 h 6019800"/>
                    <a:gd name="connsiteX37" fmla="*/ 7524750 w 8500297"/>
                    <a:gd name="connsiteY37" fmla="*/ 857250 h 6019800"/>
                    <a:gd name="connsiteX38" fmla="*/ 7543800 w 8500297"/>
                    <a:gd name="connsiteY38" fmla="*/ 952500 h 6019800"/>
                    <a:gd name="connsiteX39" fmla="*/ 7562850 w 8500297"/>
                    <a:gd name="connsiteY39" fmla="*/ 1162050 h 6019800"/>
                    <a:gd name="connsiteX40" fmla="*/ 7620000 w 8500297"/>
                    <a:gd name="connsiteY40" fmla="*/ 1200150 h 6019800"/>
                    <a:gd name="connsiteX41" fmla="*/ 7734300 w 8500297"/>
                    <a:gd name="connsiteY41" fmla="*/ 1314450 h 6019800"/>
                    <a:gd name="connsiteX42" fmla="*/ 7810500 w 8500297"/>
                    <a:gd name="connsiteY42" fmla="*/ 1409700 h 6019800"/>
                    <a:gd name="connsiteX43" fmla="*/ 7886700 w 8500297"/>
                    <a:gd name="connsiteY43" fmla="*/ 1524000 h 6019800"/>
                    <a:gd name="connsiteX44" fmla="*/ 7924800 w 8500297"/>
                    <a:gd name="connsiteY44" fmla="*/ 1581150 h 6019800"/>
                    <a:gd name="connsiteX45" fmla="*/ 7981950 w 8500297"/>
                    <a:gd name="connsiteY45" fmla="*/ 1638300 h 6019800"/>
                    <a:gd name="connsiteX46" fmla="*/ 8077200 w 8500297"/>
                    <a:gd name="connsiteY46" fmla="*/ 1714500 h 6019800"/>
                    <a:gd name="connsiteX47" fmla="*/ 8153400 w 8500297"/>
                    <a:gd name="connsiteY47" fmla="*/ 1809750 h 6019800"/>
                    <a:gd name="connsiteX48" fmla="*/ 8191500 w 8500297"/>
                    <a:gd name="connsiteY48" fmla="*/ 1962150 h 6019800"/>
                    <a:gd name="connsiteX49" fmla="*/ 8362950 w 8500297"/>
                    <a:gd name="connsiteY49" fmla="*/ 2038350 h 6019800"/>
                    <a:gd name="connsiteX50" fmla="*/ 8420100 w 8500297"/>
                    <a:gd name="connsiteY50" fmla="*/ 2057400 h 6019800"/>
                    <a:gd name="connsiteX51" fmla="*/ 8439150 w 8500297"/>
                    <a:gd name="connsiteY51" fmla="*/ 2114550 h 6019800"/>
                    <a:gd name="connsiteX52" fmla="*/ 8496300 w 8500297"/>
                    <a:gd name="connsiteY52" fmla="*/ 2152650 h 6019800"/>
                    <a:gd name="connsiteX53" fmla="*/ 8477250 w 8500297"/>
                    <a:gd name="connsiteY53" fmla="*/ 2286000 h 6019800"/>
                    <a:gd name="connsiteX54" fmla="*/ 8420100 w 8500297"/>
                    <a:gd name="connsiteY54" fmla="*/ 2305050 h 6019800"/>
                    <a:gd name="connsiteX55" fmla="*/ 8305800 w 8500297"/>
                    <a:gd name="connsiteY55" fmla="*/ 2324100 h 6019800"/>
                    <a:gd name="connsiteX56" fmla="*/ 8286750 w 8500297"/>
                    <a:gd name="connsiteY56" fmla="*/ 2438400 h 6019800"/>
                    <a:gd name="connsiteX57" fmla="*/ 8191500 w 8500297"/>
                    <a:gd name="connsiteY57" fmla="*/ 2514600 h 6019800"/>
                    <a:gd name="connsiteX58" fmla="*/ 8134350 w 8500297"/>
                    <a:gd name="connsiteY58" fmla="*/ 2552700 h 6019800"/>
                    <a:gd name="connsiteX59" fmla="*/ 7905750 w 8500297"/>
                    <a:gd name="connsiteY59" fmla="*/ 2495550 h 6019800"/>
                    <a:gd name="connsiteX60" fmla="*/ 7791450 w 8500297"/>
                    <a:gd name="connsiteY60" fmla="*/ 2266950 h 6019800"/>
                    <a:gd name="connsiteX61" fmla="*/ 7448550 w 8500297"/>
                    <a:gd name="connsiteY61" fmla="*/ 2247900 h 6019800"/>
                    <a:gd name="connsiteX62" fmla="*/ 7391400 w 8500297"/>
                    <a:gd name="connsiteY62" fmla="*/ 2228850 h 6019800"/>
                    <a:gd name="connsiteX63" fmla="*/ 7353300 w 8500297"/>
                    <a:gd name="connsiteY63" fmla="*/ 2114550 h 6019800"/>
                    <a:gd name="connsiteX64" fmla="*/ 7315200 w 8500297"/>
                    <a:gd name="connsiteY64" fmla="*/ 1981200 h 6019800"/>
                    <a:gd name="connsiteX65" fmla="*/ 7219950 w 8500297"/>
                    <a:gd name="connsiteY65" fmla="*/ 2000250 h 6019800"/>
                    <a:gd name="connsiteX66" fmla="*/ 7162800 w 8500297"/>
                    <a:gd name="connsiteY66" fmla="*/ 2114550 h 6019800"/>
                    <a:gd name="connsiteX67" fmla="*/ 7124700 w 8500297"/>
                    <a:gd name="connsiteY67" fmla="*/ 2286000 h 6019800"/>
                    <a:gd name="connsiteX68" fmla="*/ 7086600 w 8500297"/>
                    <a:gd name="connsiteY68" fmla="*/ 2400300 h 6019800"/>
                    <a:gd name="connsiteX69" fmla="*/ 7029450 w 8500297"/>
                    <a:gd name="connsiteY69" fmla="*/ 2438400 h 6019800"/>
                    <a:gd name="connsiteX70" fmla="*/ 6877050 w 8500297"/>
                    <a:gd name="connsiteY70" fmla="*/ 2571750 h 6019800"/>
                    <a:gd name="connsiteX71" fmla="*/ 6762750 w 8500297"/>
                    <a:gd name="connsiteY71" fmla="*/ 2667000 h 6019800"/>
                    <a:gd name="connsiteX72" fmla="*/ 6724650 w 8500297"/>
                    <a:gd name="connsiteY72" fmla="*/ 2724150 h 6019800"/>
                    <a:gd name="connsiteX73" fmla="*/ 6667500 w 8500297"/>
                    <a:gd name="connsiteY73" fmla="*/ 2743200 h 6019800"/>
                    <a:gd name="connsiteX74" fmla="*/ 6648450 w 8500297"/>
                    <a:gd name="connsiteY74" fmla="*/ 2800350 h 6019800"/>
                    <a:gd name="connsiteX75" fmla="*/ 6591300 w 8500297"/>
                    <a:gd name="connsiteY75" fmla="*/ 2838450 h 6019800"/>
                    <a:gd name="connsiteX76" fmla="*/ 6515100 w 8500297"/>
                    <a:gd name="connsiteY76" fmla="*/ 3009900 h 6019800"/>
                    <a:gd name="connsiteX77" fmla="*/ 6496050 w 8500297"/>
                    <a:gd name="connsiteY77" fmla="*/ 3067050 h 6019800"/>
                    <a:gd name="connsiteX78" fmla="*/ 6477000 w 8500297"/>
                    <a:gd name="connsiteY78" fmla="*/ 3124200 h 6019800"/>
                    <a:gd name="connsiteX79" fmla="*/ 6496050 w 8500297"/>
                    <a:gd name="connsiteY79" fmla="*/ 3409950 h 6019800"/>
                    <a:gd name="connsiteX80" fmla="*/ 6515100 w 8500297"/>
                    <a:gd name="connsiteY80" fmla="*/ 3467100 h 6019800"/>
                    <a:gd name="connsiteX81" fmla="*/ 6553200 w 8500297"/>
                    <a:gd name="connsiteY81" fmla="*/ 3924300 h 6019800"/>
                    <a:gd name="connsiteX82" fmla="*/ 6610350 w 8500297"/>
                    <a:gd name="connsiteY82" fmla="*/ 4038600 h 6019800"/>
                    <a:gd name="connsiteX83" fmla="*/ 6686550 w 8500297"/>
                    <a:gd name="connsiteY83" fmla="*/ 4114800 h 6019800"/>
                    <a:gd name="connsiteX84" fmla="*/ 6762750 w 8500297"/>
                    <a:gd name="connsiteY84" fmla="*/ 4133850 h 6019800"/>
                    <a:gd name="connsiteX85" fmla="*/ 6838950 w 8500297"/>
                    <a:gd name="connsiteY85" fmla="*/ 4248150 h 6019800"/>
                    <a:gd name="connsiteX86" fmla="*/ 6858000 w 8500297"/>
                    <a:gd name="connsiteY86" fmla="*/ 4324350 h 6019800"/>
                    <a:gd name="connsiteX87" fmla="*/ 6934200 w 8500297"/>
                    <a:gd name="connsiteY87" fmla="*/ 4457700 h 6019800"/>
                    <a:gd name="connsiteX88" fmla="*/ 6972300 w 8500297"/>
                    <a:gd name="connsiteY88" fmla="*/ 4572000 h 6019800"/>
                    <a:gd name="connsiteX89" fmla="*/ 7067550 w 8500297"/>
                    <a:gd name="connsiteY89" fmla="*/ 4686300 h 6019800"/>
                    <a:gd name="connsiteX90" fmla="*/ 7086600 w 8500297"/>
                    <a:gd name="connsiteY90" fmla="*/ 4743450 h 6019800"/>
                    <a:gd name="connsiteX91" fmla="*/ 7124700 w 8500297"/>
                    <a:gd name="connsiteY91" fmla="*/ 4895850 h 6019800"/>
                    <a:gd name="connsiteX92" fmla="*/ 7181850 w 8500297"/>
                    <a:gd name="connsiteY92" fmla="*/ 5010150 h 6019800"/>
                    <a:gd name="connsiteX93" fmla="*/ 7239000 w 8500297"/>
                    <a:gd name="connsiteY93" fmla="*/ 5124450 h 6019800"/>
                    <a:gd name="connsiteX94" fmla="*/ 7315200 w 8500297"/>
                    <a:gd name="connsiteY94" fmla="*/ 5257800 h 6019800"/>
                    <a:gd name="connsiteX95" fmla="*/ 7334250 w 8500297"/>
                    <a:gd name="connsiteY95" fmla="*/ 5314950 h 6019800"/>
                    <a:gd name="connsiteX96" fmla="*/ 7391400 w 8500297"/>
                    <a:gd name="connsiteY96" fmla="*/ 5372100 h 6019800"/>
                    <a:gd name="connsiteX97" fmla="*/ 7486650 w 8500297"/>
                    <a:gd name="connsiteY97" fmla="*/ 5467350 h 6019800"/>
                    <a:gd name="connsiteX98" fmla="*/ 7677150 w 8500297"/>
                    <a:gd name="connsiteY98" fmla="*/ 5657850 h 6019800"/>
                    <a:gd name="connsiteX99" fmla="*/ 7734300 w 8500297"/>
                    <a:gd name="connsiteY99" fmla="*/ 5695950 h 6019800"/>
                    <a:gd name="connsiteX100" fmla="*/ 7829550 w 8500297"/>
                    <a:gd name="connsiteY100" fmla="*/ 5791200 h 6019800"/>
                    <a:gd name="connsiteX101" fmla="*/ 7867650 w 8500297"/>
                    <a:gd name="connsiteY101" fmla="*/ 5848350 h 6019800"/>
                    <a:gd name="connsiteX102" fmla="*/ 8020050 w 8500297"/>
                    <a:gd name="connsiteY102" fmla="*/ 5886450 h 6019800"/>
                    <a:gd name="connsiteX103" fmla="*/ 8039100 w 8500297"/>
                    <a:gd name="connsiteY103" fmla="*/ 5943600 h 6019800"/>
                    <a:gd name="connsiteX104" fmla="*/ 7943850 w 8500297"/>
                    <a:gd name="connsiteY104" fmla="*/ 6019800 h 6019800"/>
                    <a:gd name="connsiteX105" fmla="*/ 7791450 w 8500297"/>
                    <a:gd name="connsiteY105" fmla="*/ 6000750 h 6019800"/>
                    <a:gd name="connsiteX106" fmla="*/ 7734300 w 8500297"/>
                    <a:gd name="connsiteY106" fmla="*/ 5981700 h 6019800"/>
                    <a:gd name="connsiteX107" fmla="*/ 7448550 w 8500297"/>
                    <a:gd name="connsiteY107" fmla="*/ 5962650 h 6019800"/>
                    <a:gd name="connsiteX108" fmla="*/ 7467600 w 8500297"/>
                    <a:gd name="connsiteY108" fmla="*/ 5715000 h 6019800"/>
                    <a:gd name="connsiteX109" fmla="*/ 7486650 w 8500297"/>
                    <a:gd name="connsiteY109" fmla="*/ 5638800 h 6019800"/>
                    <a:gd name="connsiteX110" fmla="*/ 7372350 w 8500297"/>
                    <a:gd name="connsiteY110" fmla="*/ 5524500 h 6019800"/>
                    <a:gd name="connsiteX111" fmla="*/ 7200900 w 8500297"/>
                    <a:gd name="connsiteY111" fmla="*/ 5429250 h 6019800"/>
                    <a:gd name="connsiteX112" fmla="*/ 7143750 w 8500297"/>
                    <a:gd name="connsiteY112" fmla="*/ 5314950 h 6019800"/>
                    <a:gd name="connsiteX113" fmla="*/ 7105650 w 8500297"/>
                    <a:gd name="connsiteY113" fmla="*/ 5200650 h 6019800"/>
                    <a:gd name="connsiteX114" fmla="*/ 7086600 w 8500297"/>
                    <a:gd name="connsiteY114" fmla="*/ 5143500 h 6019800"/>
                    <a:gd name="connsiteX115" fmla="*/ 6972300 w 8500297"/>
                    <a:gd name="connsiteY115" fmla="*/ 5067300 h 6019800"/>
                    <a:gd name="connsiteX116" fmla="*/ 6896100 w 8500297"/>
                    <a:gd name="connsiteY116" fmla="*/ 4991100 h 6019800"/>
                    <a:gd name="connsiteX117" fmla="*/ 6762750 w 8500297"/>
                    <a:gd name="connsiteY117" fmla="*/ 4819650 h 6019800"/>
                    <a:gd name="connsiteX118" fmla="*/ 6705600 w 8500297"/>
                    <a:gd name="connsiteY118" fmla="*/ 4800600 h 6019800"/>
                    <a:gd name="connsiteX119" fmla="*/ 6686550 w 8500297"/>
                    <a:gd name="connsiteY119" fmla="*/ 4743450 h 6019800"/>
                    <a:gd name="connsiteX120" fmla="*/ 6629400 w 8500297"/>
                    <a:gd name="connsiteY120" fmla="*/ 4724400 h 6019800"/>
                    <a:gd name="connsiteX121" fmla="*/ 6572250 w 8500297"/>
                    <a:gd name="connsiteY121" fmla="*/ 4686300 h 6019800"/>
                    <a:gd name="connsiteX122" fmla="*/ 6477000 w 8500297"/>
                    <a:gd name="connsiteY122" fmla="*/ 4591050 h 6019800"/>
                    <a:gd name="connsiteX123" fmla="*/ 6362700 w 8500297"/>
                    <a:gd name="connsiteY123" fmla="*/ 4514850 h 6019800"/>
                    <a:gd name="connsiteX124" fmla="*/ 6267450 w 8500297"/>
                    <a:gd name="connsiteY124" fmla="*/ 4381500 h 6019800"/>
                    <a:gd name="connsiteX125" fmla="*/ 6229350 w 8500297"/>
                    <a:gd name="connsiteY125" fmla="*/ 4324350 h 6019800"/>
                    <a:gd name="connsiteX126" fmla="*/ 6172200 w 8500297"/>
                    <a:gd name="connsiteY126" fmla="*/ 4286250 h 6019800"/>
                    <a:gd name="connsiteX127" fmla="*/ 6076950 w 8500297"/>
                    <a:gd name="connsiteY127" fmla="*/ 4114800 h 6019800"/>
                    <a:gd name="connsiteX128" fmla="*/ 6038850 w 8500297"/>
                    <a:gd name="connsiteY128" fmla="*/ 4057650 h 6019800"/>
                    <a:gd name="connsiteX129" fmla="*/ 5981700 w 8500297"/>
                    <a:gd name="connsiteY129" fmla="*/ 3943350 h 6019800"/>
                    <a:gd name="connsiteX130" fmla="*/ 5924550 w 8500297"/>
                    <a:gd name="connsiteY130" fmla="*/ 3924300 h 6019800"/>
                    <a:gd name="connsiteX131" fmla="*/ 5715000 w 8500297"/>
                    <a:gd name="connsiteY131" fmla="*/ 4000500 h 6019800"/>
                    <a:gd name="connsiteX132" fmla="*/ 5638800 w 8500297"/>
                    <a:gd name="connsiteY132" fmla="*/ 4019550 h 6019800"/>
                    <a:gd name="connsiteX133" fmla="*/ 5581650 w 8500297"/>
                    <a:gd name="connsiteY133" fmla="*/ 4038600 h 6019800"/>
                    <a:gd name="connsiteX134" fmla="*/ 5162550 w 8500297"/>
                    <a:gd name="connsiteY134" fmla="*/ 4076700 h 6019800"/>
                    <a:gd name="connsiteX135" fmla="*/ 4591050 w 8500297"/>
                    <a:gd name="connsiteY135" fmla="*/ 4057650 h 6019800"/>
                    <a:gd name="connsiteX136" fmla="*/ 4514850 w 8500297"/>
                    <a:gd name="connsiteY136" fmla="*/ 4038600 h 6019800"/>
                    <a:gd name="connsiteX137" fmla="*/ 4324350 w 8500297"/>
                    <a:gd name="connsiteY137" fmla="*/ 4019550 h 6019800"/>
                    <a:gd name="connsiteX138" fmla="*/ 4171950 w 8500297"/>
                    <a:gd name="connsiteY138" fmla="*/ 3981450 h 6019800"/>
                    <a:gd name="connsiteX139" fmla="*/ 4114800 w 8500297"/>
                    <a:gd name="connsiteY139" fmla="*/ 3962400 h 6019800"/>
                    <a:gd name="connsiteX140" fmla="*/ 4000500 w 8500297"/>
                    <a:gd name="connsiteY140" fmla="*/ 3886200 h 6019800"/>
                    <a:gd name="connsiteX141" fmla="*/ 3771900 w 8500297"/>
                    <a:gd name="connsiteY141" fmla="*/ 3771900 h 6019800"/>
                    <a:gd name="connsiteX142" fmla="*/ 3600450 w 8500297"/>
                    <a:gd name="connsiteY142" fmla="*/ 3695700 h 6019800"/>
                    <a:gd name="connsiteX143" fmla="*/ 3543300 w 8500297"/>
                    <a:gd name="connsiteY143" fmla="*/ 3676650 h 6019800"/>
                    <a:gd name="connsiteX144" fmla="*/ 3486150 w 8500297"/>
                    <a:gd name="connsiteY144" fmla="*/ 3714750 h 6019800"/>
                    <a:gd name="connsiteX145" fmla="*/ 3429000 w 8500297"/>
                    <a:gd name="connsiteY145" fmla="*/ 3829050 h 6019800"/>
                    <a:gd name="connsiteX146" fmla="*/ 3390900 w 8500297"/>
                    <a:gd name="connsiteY146" fmla="*/ 3886200 h 6019800"/>
                    <a:gd name="connsiteX147" fmla="*/ 3276600 w 8500297"/>
                    <a:gd name="connsiteY147" fmla="*/ 4114800 h 6019800"/>
                    <a:gd name="connsiteX148" fmla="*/ 3219450 w 8500297"/>
                    <a:gd name="connsiteY148" fmla="*/ 4133850 h 6019800"/>
                    <a:gd name="connsiteX149" fmla="*/ 3124200 w 8500297"/>
                    <a:gd name="connsiteY149" fmla="*/ 4248150 h 6019800"/>
                    <a:gd name="connsiteX150" fmla="*/ 3067050 w 8500297"/>
                    <a:gd name="connsiteY150" fmla="*/ 4267200 h 6019800"/>
                    <a:gd name="connsiteX151" fmla="*/ 2914650 w 8500297"/>
                    <a:gd name="connsiteY151" fmla="*/ 4400550 h 6019800"/>
                    <a:gd name="connsiteX152" fmla="*/ 2857500 w 8500297"/>
                    <a:gd name="connsiteY152" fmla="*/ 4419600 h 6019800"/>
                    <a:gd name="connsiteX153" fmla="*/ 2743200 w 8500297"/>
                    <a:gd name="connsiteY153" fmla="*/ 4495800 h 6019800"/>
                    <a:gd name="connsiteX154" fmla="*/ 2686050 w 8500297"/>
                    <a:gd name="connsiteY154" fmla="*/ 4533900 h 6019800"/>
                    <a:gd name="connsiteX155" fmla="*/ 2628900 w 8500297"/>
                    <a:gd name="connsiteY155" fmla="*/ 4572000 h 6019800"/>
                    <a:gd name="connsiteX156" fmla="*/ 2571750 w 8500297"/>
                    <a:gd name="connsiteY156" fmla="*/ 4629150 h 6019800"/>
                    <a:gd name="connsiteX157" fmla="*/ 2533650 w 8500297"/>
                    <a:gd name="connsiteY157" fmla="*/ 4686300 h 6019800"/>
                    <a:gd name="connsiteX158" fmla="*/ 2476500 w 8500297"/>
                    <a:gd name="connsiteY158" fmla="*/ 4724400 h 6019800"/>
                    <a:gd name="connsiteX159" fmla="*/ 2457450 w 8500297"/>
                    <a:gd name="connsiteY159" fmla="*/ 4781550 h 6019800"/>
                    <a:gd name="connsiteX160" fmla="*/ 2419350 w 8500297"/>
                    <a:gd name="connsiteY160" fmla="*/ 4838700 h 6019800"/>
                    <a:gd name="connsiteX161" fmla="*/ 2400300 w 8500297"/>
                    <a:gd name="connsiteY161" fmla="*/ 4933950 h 6019800"/>
                    <a:gd name="connsiteX162" fmla="*/ 2362200 w 8500297"/>
                    <a:gd name="connsiteY162" fmla="*/ 5048250 h 6019800"/>
                    <a:gd name="connsiteX163" fmla="*/ 2343150 w 8500297"/>
                    <a:gd name="connsiteY163" fmla="*/ 5143500 h 6019800"/>
                    <a:gd name="connsiteX164" fmla="*/ 2324100 w 8500297"/>
                    <a:gd name="connsiteY164" fmla="*/ 5200650 h 6019800"/>
                    <a:gd name="connsiteX165" fmla="*/ 2305050 w 8500297"/>
                    <a:gd name="connsiteY165" fmla="*/ 5295900 h 6019800"/>
                    <a:gd name="connsiteX166" fmla="*/ 2286000 w 8500297"/>
                    <a:gd name="connsiteY166" fmla="*/ 5353050 h 6019800"/>
                    <a:gd name="connsiteX167" fmla="*/ 2247900 w 8500297"/>
                    <a:gd name="connsiteY167" fmla="*/ 5524500 h 6019800"/>
                    <a:gd name="connsiteX168" fmla="*/ 2419350 w 8500297"/>
                    <a:gd name="connsiteY168" fmla="*/ 5619750 h 6019800"/>
                    <a:gd name="connsiteX169" fmla="*/ 2514600 w 8500297"/>
                    <a:gd name="connsiteY169" fmla="*/ 5638800 h 6019800"/>
                    <a:gd name="connsiteX170" fmla="*/ 2628900 w 8500297"/>
                    <a:gd name="connsiteY170" fmla="*/ 5676900 h 6019800"/>
                    <a:gd name="connsiteX171" fmla="*/ 2667000 w 8500297"/>
                    <a:gd name="connsiteY171" fmla="*/ 5943600 h 6019800"/>
                    <a:gd name="connsiteX172" fmla="*/ 2609850 w 8500297"/>
                    <a:gd name="connsiteY172" fmla="*/ 5962650 h 6019800"/>
                    <a:gd name="connsiteX173" fmla="*/ 2514600 w 8500297"/>
                    <a:gd name="connsiteY173" fmla="*/ 5943600 h 6019800"/>
                    <a:gd name="connsiteX174" fmla="*/ 2400300 w 8500297"/>
                    <a:gd name="connsiteY174" fmla="*/ 5924550 h 6019800"/>
                    <a:gd name="connsiteX175" fmla="*/ 2266950 w 8500297"/>
                    <a:gd name="connsiteY175" fmla="*/ 5886450 h 6019800"/>
                    <a:gd name="connsiteX176" fmla="*/ 2247900 w 8500297"/>
                    <a:gd name="connsiteY176" fmla="*/ 5829300 h 6019800"/>
                    <a:gd name="connsiteX177" fmla="*/ 2228850 w 8500297"/>
                    <a:gd name="connsiteY177" fmla="*/ 5695950 h 6019800"/>
                    <a:gd name="connsiteX178" fmla="*/ 2171700 w 8500297"/>
                    <a:gd name="connsiteY178" fmla="*/ 5657850 h 6019800"/>
                    <a:gd name="connsiteX179" fmla="*/ 2133600 w 8500297"/>
                    <a:gd name="connsiteY179" fmla="*/ 5600700 h 6019800"/>
                    <a:gd name="connsiteX180" fmla="*/ 2057400 w 8500297"/>
                    <a:gd name="connsiteY180" fmla="*/ 5524500 h 6019800"/>
                    <a:gd name="connsiteX181" fmla="*/ 2076450 w 8500297"/>
                    <a:gd name="connsiteY181" fmla="*/ 5276850 h 6019800"/>
                    <a:gd name="connsiteX182" fmla="*/ 2095500 w 8500297"/>
                    <a:gd name="connsiteY182" fmla="*/ 5181600 h 6019800"/>
                    <a:gd name="connsiteX183" fmla="*/ 2152650 w 8500297"/>
                    <a:gd name="connsiteY183" fmla="*/ 4991100 h 6019800"/>
                    <a:gd name="connsiteX184" fmla="*/ 2209800 w 8500297"/>
                    <a:gd name="connsiteY184" fmla="*/ 4876800 h 6019800"/>
                    <a:gd name="connsiteX185" fmla="*/ 2228850 w 8500297"/>
                    <a:gd name="connsiteY185" fmla="*/ 4819650 h 6019800"/>
                    <a:gd name="connsiteX186" fmla="*/ 2286000 w 8500297"/>
                    <a:gd name="connsiteY186" fmla="*/ 4781550 h 6019800"/>
                    <a:gd name="connsiteX187" fmla="*/ 2324100 w 8500297"/>
                    <a:gd name="connsiteY187" fmla="*/ 4667250 h 6019800"/>
                    <a:gd name="connsiteX188" fmla="*/ 2343150 w 8500297"/>
                    <a:gd name="connsiteY188" fmla="*/ 4533900 h 6019800"/>
                    <a:gd name="connsiteX189" fmla="*/ 2362200 w 8500297"/>
                    <a:gd name="connsiteY189" fmla="*/ 4476750 h 6019800"/>
                    <a:gd name="connsiteX190" fmla="*/ 2381250 w 8500297"/>
                    <a:gd name="connsiteY190" fmla="*/ 4400550 h 6019800"/>
                    <a:gd name="connsiteX191" fmla="*/ 2438400 w 8500297"/>
                    <a:gd name="connsiteY191" fmla="*/ 4286250 h 6019800"/>
                    <a:gd name="connsiteX192" fmla="*/ 2495550 w 8500297"/>
                    <a:gd name="connsiteY192" fmla="*/ 4248150 h 6019800"/>
                    <a:gd name="connsiteX193" fmla="*/ 2533650 w 8500297"/>
                    <a:gd name="connsiteY193" fmla="*/ 4191000 h 6019800"/>
                    <a:gd name="connsiteX194" fmla="*/ 2647950 w 8500297"/>
                    <a:gd name="connsiteY194" fmla="*/ 4114800 h 6019800"/>
                    <a:gd name="connsiteX195" fmla="*/ 2724150 w 8500297"/>
                    <a:gd name="connsiteY195" fmla="*/ 4000500 h 6019800"/>
                    <a:gd name="connsiteX196" fmla="*/ 2762250 w 8500297"/>
                    <a:gd name="connsiteY196" fmla="*/ 3943350 h 6019800"/>
                    <a:gd name="connsiteX197" fmla="*/ 2571750 w 8500297"/>
                    <a:gd name="connsiteY197" fmla="*/ 3905250 h 6019800"/>
                    <a:gd name="connsiteX198" fmla="*/ 2514600 w 8500297"/>
                    <a:gd name="connsiteY198" fmla="*/ 3924300 h 6019800"/>
                    <a:gd name="connsiteX199" fmla="*/ 2400300 w 8500297"/>
                    <a:gd name="connsiteY199" fmla="*/ 4000500 h 6019800"/>
                    <a:gd name="connsiteX200" fmla="*/ 2324100 w 8500297"/>
                    <a:gd name="connsiteY200" fmla="*/ 4019550 h 6019800"/>
                    <a:gd name="connsiteX201" fmla="*/ 2209800 w 8500297"/>
                    <a:gd name="connsiteY201" fmla="*/ 4095750 h 6019800"/>
                    <a:gd name="connsiteX202" fmla="*/ 2152650 w 8500297"/>
                    <a:gd name="connsiteY202" fmla="*/ 4114800 h 6019800"/>
                    <a:gd name="connsiteX203" fmla="*/ 2038350 w 8500297"/>
                    <a:gd name="connsiteY203" fmla="*/ 4191000 h 6019800"/>
                    <a:gd name="connsiteX204" fmla="*/ 1981200 w 8500297"/>
                    <a:gd name="connsiteY204" fmla="*/ 4229100 h 6019800"/>
                    <a:gd name="connsiteX205" fmla="*/ 1924050 w 8500297"/>
                    <a:gd name="connsiteY205" fmla="*/ 4267200 h 6019800"/>
                    <a:gd name="connsiteX206" fmla="*/ 1866900 w 8500297"/>
                    <a:gd name="connsiteY206" fmla="*/ 4305300 h 6019800"/>
                    <a:gd name="connsiteX207" fmla="*/ 1809750 w 8500297"/>
                    <a:gd name="connsiteY207" fmla="*/ 4362450 h 6019800"/>
                    <a:gd name="connsiteX208" fmla="*/ 1752600 w 8500297"/>
                    <a:gd name="connsiteY208" fmla="*/ 4381500 h 6019800"/>
                    <a:gd name="connsiteX209" fmla="*/ 1638300 w 8500297"/>
                    <a:gd name="connsiteY209" fmla="*/ 4438650 h 6019800"/>
                    <a:gd name="connsiteX210" fmla="*/ 1524000 w 8500297"/>
                    <a:gd name="connsiteY210" fmla="*/ 4533900 h 6019800"/>
                    <a:gd name="connsiteX211" fmla="*/ 1409700 w 8500297"/>
                    <a:gd name="connsiteY211" fmla="*/ 4591050 h 6019800"/>
                    <a:gd name="connsiteX212" fmla="*/ 1352550 w 8500297"/>
                    <a:gd name="connsiteY212" fmla="*/ 4648200 h 6019800"/>
                    <a:gd name="connsiteX213" fmla="*/ 1219200 w 8500297"/>
                    <a:gd name="connsiteY213" fmla="*/ 4724400 h 6019800"/>
                    <a:gd name="connsiteX214" fmla="*/ 1104900 w 8500297"/>
                    <a:gd name="connsiteY214" fmla="*/ 4781550 h 6019800"/>
                    <a:gd name="connsiteX215" fmla="*/ 1028700 w 8500297"/>
                    <a:gd name="connsiteY215" fmla="*/ 4857750 h 6019800"/>
                    <a:gd name="connsiteX216" fmla="*/ 895350 w 8500297"/>
                    <a:gd name="connsiteY216" fmla="*/ 5010150 h 6019800"/>
                    <a:gd name="connsiteX217" fmla="*/ 838200 w 8500297"/>
                    <a:gd name="connsiteY217" fmla="*/ 5143500 h 6019800"/>
                    <a:gd name="connsiteX218" fmla="*/ 800100 w 8500297"/>
                    <a:gd name="connsiteY218" fmla="*/ 5219700 h 6019800"/>
                    <a:gd name="connsiteX219" fmla="*/ 685800 w 8500297"/>
                    <a:gd name="connsiteY219" fmla="*/ 5257800 h 6019800"/>
                    <a:gd name="connsiteX220" fmla="*/ 628650 w 8500297"/>
                    <a:gd name="connsiteY220" fmla="*/ 5276850 h 6019800"/>
                    <a:gd name="connsiteX221" fmla="*/ 457200 w 8500297"/>
                    <a:gd name="connsiteY221" fmla="*/ 5314950 h 6019800"/>
                    <a:gd name="connsiteX222" fmla="*/ 361950 w 8500297"/>
                    <a:gd name="connsiteY222" fmla="*/ 5429250 h 6019800"/>
                    <a:gd name="connsiteX223" fmla="*/ 304800 w 8500297"/>
                    <a:gd name="connsiteY223" fmla="*/ 5448300 h 6019800"/>
                    <a:gd name="connsiteX224" fmla="*/ 133350 w 8500297"/>
                    <a:gd name="connsiteY224" fmla="*/ 5524500 h 6019800"/>
                    <a:gd name="connsiteX225" fmla="*/ 57150 w 8500297"/>
                    <a:gd name="connsiteY225" fmla="*/ 5486400 h 6019800"/>
                    <a:gd name="connsiteX226" fmla="*/ 0 w 8500297"/>
                    <a:gd name="connsiteY226" fmla="*/ 5353050 h 6019800"/>
                    <a:gd name="connsiteX227" fmla="*/ 38100 w 8500297"/>
                    <a:gd name="connsiteY227" fmla="*/ 5219700 h 6019800"/>
                    <a:gd name="connsiteX228" fmla="*/ 95250 w 8500297"/>
                    <a:gd name="connsiteY228" fmla="*/ 5200650 h 6019800"/>
                    <a:gd name="connsiteX229" fmla="*/ 209550 w 8500297"/>
                    <a:gd name="connsiteY229" fmla="*/ 5124450 h 6019800"/>
                    <a:gd name="connsiteX230" fmla="*/ 266700 w 8500297"/>
                    <a:gd name="connsiteY230" fmla="*/ 5067300 h 6019800"/>
                    <a:gd name="connsiteX231" fmla="*/ 628650 w 8500297"/>
                    <a:gd name="connsiteY231" fmla="*/ 5010150 h 6019800"/>
                    <a:gd name="connsiteX232" fmla="*/ 800100 w 8500297"/>
                    <a:gd name="connsiteY232" fmla="*/ 4857750 h 6019800"/>
                    <a:gd name="connsiteX233" fmla="*/ 952500 w 8500297"/>
                    <a:gd name="connsiteY233" fmla="*/ 4724400 h 6019800"/>
                    <a:gd name="connsiteX234" fmla="*/ 1028700 w 8500297"/>
                    <a:gd name="connsiteY234" fmla="*/ 4667250 h 6019800"/>
                    <a:gd name="connsiteX235" fmla="*/ 1085850 w 8500297"/>
                    <a:gd name="connsiteY235" fmla="*/ 4648200 h 6019800"/>
                    <a:gd name="connsiteX236" fmla="*/ 1200150 w 8500297"/>
                    <a:gd name="connsiteY236" fmla="*/ 4591050 h 6019800"/>
                    <a:gd name="connsiteX237" fmla="*/ 1276350 w 8500297"/>
                    <a:gd name="connsiteY237" fmla="*/ 4400550 h 6019800"/>
                    <a:gd name="connsiteX238" fmla="*/ 1333500 w 8500297"/>
                    <a:gd name="connsiteY238" fmla="*/ 4343400 h 6019800"/>
                    <a:gd name="connsiteX239" fmla="*/ 1371600 w 8500297"/>
                    <a:gd name="connsiteY239" fmla="*/ 4286250 h 6019800"/>
                    <a:gd name="connsiteX240" fmla="*/ 1409700 w 8500297"/>
                    <a:gd name="connsiteY240" fmla="*/ 4210050 h 6019800"/>
                    <a:gd name="connsiteX241" fmla="*/ 1466850 w 8500297"/>
                    <a:gd name="connsiteY241" fmla="*/ 4171950 h 6019800"/>
                    <a:gd name="connsiteX242" fmla="*/ 1524000 w 8500297"/>
                    <a:gd name="connsiteY242" fmla="*/ 4114800 h 6019800"/>
                    <a:gd name="connsiteX243" fmla="*/ 1562100 w 8500297"/>
                    <a:gd name="connsiteY243" fmla="*/ 4057650 h 6019800"/>
                    <a:gd name="connsiteX244" fmla="*/ 1619250 w 8500297"/>
                    <a:gd name="connsiteY244" fmla="*/ 4038600 h 6019800"/>
                    <a:gd name="connsiteX245" fmla="*/ 1752600 w 8500297"/>
                    <a:gd name="connsiteY245" fmla="*/ 3924300 h 6019800"/>
                    <a:gd name="connsiteX246" fmla="*/ 1828800 w 8500297"/>
                    <a:gd name="connsiteY246" fmla="*/ 3886200 h 6019800"/>
                    <a:gd name="connsiteX247" fmla="*/ 1981200 w 8500297"/>
                    <a:gd name="connsiteY247" fmla="*/ 3829050 h 6019800"/>
                    <a:gd name="connsiteX248" fmla="*/ 2038350 w 8500297"/>
                    <a:gd name="connsiteY248" fmla="*/ 3771900 h 6019800"/>
                    <a:gd name="connsiteX249" fmla="*/ 2171700 w 8500297"/>
                    <a:gd name="connsiteY249" fmla="*/ 3733800 h 6019800"/>
                    <a:gd name="connsiteX250" fmla="*/ 2228850 w 8500297"/>
                    <a:gd name="connsiteY250" fmla="*/ 3714750 h 6019800"/>
                    <a:gd name="connsiteX251" fmla="*/ 2305050 w 8500297"/>
                    <a:gd name="connsiteY251" fmla="*/ 3695700 h 6019800"/>
                    <a:gd name="connsiteX252" fmla="*/ 2419350 w 8500297"/>
                    <a:gd name="connsiteY252" fmla="*/ 3657600 h 6019800"/>
                    <a:gd name="connsiteX253" fmla="*/ 2381250 w 8500297"/>
                    <a:gd name="connsiteY253" fmla="*/ 3600450 h 6019800"/>
                    <a:gd name="connsiteX254" fmla="*/ 2343150 w 8500297"/>
                    <a:gd name="connsiteY254" fmla="*/ 3467100 h 6019800"/>
                    <a:gd name="connsiteX255" fmla="*/ 2362200 w 8500297"/>
                    <a:gd name="connsiteY255" fmla="*/ 2952750 h 6019800"/>
                    <a:gd name="connsiteX256" fmla="*/ 2400300 w 8500297"/>
                    <a:gd name="connsiteY256" fmla="*/ 2857500 h 6019800"/>
                    <a:gd name="connsiteX257" fmla="*/ 2438400 w 8500297"/>
                    <a:gd name="connsiteY257" fmla="*/ 2743200 h 6019800"/>
                    <a:gd name="connsiteX258" fmla="*/ 2457450 w 8500297"/>
                    <a:gd name="connsiteY258" fmla="*/ 2686050 h 6019800"/>
                    <a:gd name="connsiteX259" fmla="*/ 2476500 w 8500297"/>
                    <a:gd name="connsiteY259" fmla="*/ 2628900 h 6019800"/>
                    <a:gd name="connsiteX260" fmla="*/ 2400300 w 8500297"/>
                    <a:gd name="connsiteY260" fmla="*/ 2514600 h 6019800"/>
                    <a:gd name="connsiteX261" fmla="*/ 2343150 w 8500297"/>
                    <a:gd name="connsiteY261" fmla="*/ 2400300 h 6019800"/>
                    <a:gd name="connsiteX262" fmla="*/ 2286000 w 8500297"/>
                    <a:gd name="connsiteY262" fmla="*/ 2343150 h 6019800"/>
                    <a:gd name="connsiteX263" fmla="*/ 2209800 w 8500297"/>
                    <a:gd name="connsiteY263" fmla="*/ 2247900 h 6019800"/>
                    <a:gd name="connsiteX264" fmla="*/ 2190750 w 8500297"/>
                    <a:gd name="connsiteY264" fmla="*/ 2171700 h 6019800"/>
                    <a:gd name="connsiteX265" fmla="*/ 2152650 w 8500297"/>
                    <a:gd name="connsiteY265" fmla="*/ 2095500 h 6019800"/>
                    <a:gd name="connsiteX266" fmla="*/ 2076450 w 8500297"/>
                    <a:gd name="connsiteY266" fmla="*/ 2019300 h 6019800"/>
                    <a:gd name="connsiteX267" fmla="*/ 2038350 w 8500297"/>
                    <a:gd name="connsiteY267" fmla="*/ 1943100 h 6019800"/>
                    <a:gd name="connsiteX268" fmla="*/ 1962150 w 8500297"/>
                    <a:gd name="connsiteY268" fmla="*/ 1752600 h 6019800"/>
                    <a:gd name="connsiteX269" fmla="*/ 1924050 w 8500297"/>
                    <a:gd name="connsiteY269" fmla="*/ 1676400 h 6019800"/>
                    <a:gd name="connsiteX270" fmla="*/ 1866900 w 8500297"/>
                    <a:gd name="connsiteY270" fmla="*/ 1619250 h 6019800"/>
                    <a:gd name="connsiteX271" fmla="*/ 1809750 w 8500297"/>
                    <a:gd name="connsiteY271" fmla="*/ 1409700 h 6019800"/>
                    <a:gd name="connsiteX272" fmla="*/ 1847850 w 8500297"/>
                    <a:gd name="connsiteY272" fmla="*/ 742950 h 6019800"/>
                    <a:gd name="connsiteX273" fmla="*/ 1885950 w 8500297"/>
                    <a:gd name="connsiteY273" fmla="*/ 609600 h 6019800"/>
                    <a:gd name="connsiteX274" fmla="*/ 1905000 w 8500297"/>
                    <a:gd name="connsiteY274" fmla="*/ 533400 h 6019800"/>
                    <a:gd name="connsiteX275" fmla="*/ 1962150 w 8500297"/>
                    <a:gd name="connsiteY275" fmla="*/ 419100 h 6019800"/>
                    <a:gd name="connsiteX276" fmla="*/ 2000250 w 8500297"/>
                    <a:gd name="connsiteY276" fmla="*/ 323850 h 6019800"/>
                    <a:gd name="connsiteX277" fmla="*/ 2019300 w 8500297"/>
                    <a:gd name="connsiteY277" fmla="*/ 266700 h 6019800"/>
                    <a:gd name="connsiteX278" fmla="*/ 2057400 w 8500297"/>
                    <a:gd name="connsiteY278" fmla="*/ 190500 h 6019800"/>
                    <a:gd name="connsiteX279" fmla="*/ 2076450 w 8500297"/>
                    <a:gd name="connsiteY279" fmla="*/ 133350 h 6019800"/>
                    <a:gd name="connsiteX280" fmla="*/ 2133600 w 8500297"/>
                    <a:gd name="connsiteY280" fmla="*/ 57150 h 6019800"/>
                    <a:gd name="connsiteX281" fmla="*/ 2171700 w 8500297"/>
                    <a:gd name="connsiteY281" fmla="*/ 0 h 6019800"/>
                    <a:gd name="connsiteX282" fmla="*/ 2171700 w 8500297"/>
                    <a:gd name="connsiteY282" fmla="*/ 1238250 h 6019800"/>
                    <a:gd name="connsiteX283" fmla="*/ 2209800 w 8500297"/>
                    <a:gd name="connsiteY283" fmla="*/ 1390650 h 6019800"/>
                    <a:gd name="connsiteX284" fmla="*/ 2247900 w 8500297"/>
                    <a:gd name="connsiteY284" fmla="*/ 1466850 h 6019800"/>
                    <a:gd name="connsiteX285" fmla="*/ 2286000 w 8500297"/>
                    <a:gd name="connsiteY285" fmla="*/ 1524000 h 6019800"/>
                    <a:gd name="connsiteX286" fmla="*/ 2324100 w 8500297"/>
                    <a:gd name="connsiteY286" fmla="*/ 1638300 h 6019800"/>
                    <a:gd name="connsiteX287" fmla="*/ 2343150 w 8500297"/>
                    <a:gd name="connsiteY287" fmla="*/ 1695450 h 6019800"/>
                    <a:gd name="connsiteX288" fmla="*/ 2381250 w 8500297"/>
                    <a:gd name="connsiteY288" fmla="*/ 1885950 h 6019800"/>
                    <a:gd name="connsiteX289" fmla="*/ 2476500 w 8500297"/>
                    <a:gd name="connsiteY289" fmla="*/ 2000250 h 6019800"/>
                    <a:gd name="connsiteX290" fmla="*/ 2533650 w 8500297"/>
                    <a:gd name="connsiteY290" fmla="*/ 2057400 h 6019800"/>
                    <a:gd name="connsiteX291" fmla="*/ 2628900 w 8500297"/>
                    <a:gd name="connsiteY291" fmla="*/ 2171700 h 6019800"/>
                    <a:gd name="connsiteX292" fmla="*/ 2743200 w 8500297"/>
                    <a:gd name="connsiteY292" fmla="*/ 2209800 h 6019800"/>
                    <a:gd name="connsiteX293" fmla="*/ 3314700 w 8500297"/>
                    <a:gd name="connsiteY293" fmla="*/ 2171700 h 6019800"/>
                    <a:gd name="connsiteX294" fmla="*/ 3429000 w 8500297"/>
                    <a:gd name="connsiteY294" fmla="*/ 2133600 h 6019800"/>
                    <a:gd name="connsiteX295" fmla="*/ 3486150 w 8500297"/>
                    <a:gd name="connsiteY295" fmla="*/ 2095500 h 6019800"/>
                    <a:gd name="connsiteX296" fmla="*/ 3752850 w 8500297"/>
                    <a:gd name="connsiteY296" fmla="*/ 2152650 h 6019800"/>
                    <a:gd name="connsiteX297" fmla="*/ 3810000 w 8500297"/>
                    <a:gd name="connsiteY297" fmla="*/ 2190750 h 6019800"/>
                    <a:gd name="connsiteX298" fmla="*/ 3848100 w 8500297"/>
                    <a:gd name="connsiteY298" fmla="*/ 2247900 h 6019800"/>
                    <a:gd name="connsiteX299" fmla="*/ 3962400 w 8500297"/>
                    <a:gd name="connsiteY299" fmla="*/ 2286000 h 6019800"/>
                    <a:gd name="connsiteX300" fmla="*/ 4019550 w 8500297"/>
                    <a:gd name="connsiteY300" fmla="*/ 2324100 h 6019800"/>
                    <a:gd name="connsiteX301" fmla="*/ 4362450 w 8500297"/>
                    <a:gd name="connsiteY301" fmla="*/ 2305050 h 6019800"/>
                    <a:gd name="connsiteX302" fmla="*/ 4438650 w 8500297"/>
                    <a:gd name="connsiteY302" fmla="*/ 2286000 h 6019800"/>
                    <a:gd name="connsiteX303" fmla="*/ 4533900 w 8500297"/>
                    <a:gd name="connsiteY303" fmla="*/ 2305050 h 6019800"/>
                    <a:gd name="connsiteX304" fmla="*/ 4648200 w 8500297"/>
                    <a:gd name="connsiteY304" fmla="*/ 2343150 h 6019800"/>
                    <a:gd name="connsiteX305" fmla="*/ 4838700 w 8500297"/>
                    <a:gd name="connsiteY305" fmla="*/ 2324100 h 6019800"/>
                    <a:gd name="connsiteX306" fmla="*/ 4972050 w 8500297"/>
                    <a:gd name="connsiteY306" fmla="*/ 2286000 h 6019800"/>
                    <a:gd name="connsiteX307" fmla="*/ 5029200 w 8500297"/>
                    <a:gd name="connsiteY307" fmla="*/ 2228850 h 6019800"/>
                    <a:gd name="connsiteX0" fmla="*/ 2724150 w 8500297"/>
                    <a:gd name="connsiteY0" fmla="*/ 2362200 h 6019800"/>
                    <a:gd name="connsiteX1" fmla="*/ 2819400 w 8500297"/>
                    <a:gd name="connsiteY1" fmla="*/ 2305050 h 6019800"/>
                    <a:gd name="connsiteX2" fmla="*/ 2876550 w 8500297"/>
                    <a:gd name="connsiteY2" fmla="*/ 2266950 h 6019800"/>
                    <a:gd name="connsiteX3" fmla="*/ 3028950 w 8500297"/>
                    <a:gd name="connsiteY3" fmla="*/ 2228850 h 6019800"/>
                    <a:gd name="connsiteX4" fmla="*/ 3429000 w 8500297"/>
                    <a:gd name="connsiteY4" fmla="*/ 2247900 h 6019800"/>
                    <a:gd name="connsiteX5" fmla="*/ 3505200 w 8500297"/>
                    <a:gd name="connsiteY5" fmla="*/ 2286000 h 6019800"/>
                    <a:gd name="connsiteX6" fmla="*/ 3810000 w 8500297"/>
                    <a:gd name="connsiteY6" fmla="*/ 2324100 h 6019800"/>
                    <a:gd name="connsiteX7" fmla="*/ 4629150 w 8500297"/>
                    <a:gd name="connsiteY7" fmla="*/ 2305050 h 6019800"/>
                    <a:gd name="connsiteX8" fmla="*/ 4914900 w 8500297"/>
                    <a:gd name="connsiteY8" fmla="*/ 2247900 h 6019800"/>
                    <a:gd name="connsiteX9" fmla="*/ 5124450 w 8500297"/>
                    <a:gd name="connsiteY9" fmla="*/ 2228850 h 6019800"/>
                    <a:gd name="connsiteX10" fmla="*/ 5334000 w 8500297"/>
                    <a:gd name="connsiteY10" fmla="*/ 2171700 h 6019800"/>
                    <a:gd name="connsiteX11" fmla="*/ 5391150 w 8500297"/>
                    <a:gd name="connsiteY11" fmla="*/ 2133600 h 6019800"/>
                    <a:gd name="connsiteX12" fmla="*/ 5505450 w 8500297"/>
                    <a:gd name="connsiteY12" fmla="*/ 2095500 h 6019800"/>
                    <a:gd name="connsiteX13" fmla="*/ 5619750 w 8500297"/>
                    <a:gd name="connsiteY13" fmla="*/ 2038350 h 6019800"/>
                    <a:gd name="connsiteX14" fmla="*/ 5715000 w 8500297"/>
                    <a:gd name="connsiteY14" fmla="*/ 1962150 h 6019800"/>
                    <a:gd name="connsiteX15" fmla="*/ 5829300 w 8500297"/>
                    <a:gd name="connsiteY15" fmla="*/ 1866900 h 6019800"/>
                    <a:gd name="connsiteX16" fmla="*/ 5943600 w 8500297"/>
                    <a:gd name="connsiteY16" fmla="*/ 1790700 h 6019800"/>
                    <a:gd name="connsiteX17" fmla="*/ 6000750 w 8500297"/>
                    <a:gd name="connsiteY17" fmla="*/ 1733550 h 6019800"/>
                    <a:gd name="connsiteX18" fmla="*/ 6115050 w 8500297"/>
                    <a:gd name="connsiteY18" fmla="*/ 1657350 h 6019800"/>
                    <a:gd name="connsiteX19" fmla="*/ 6153150 w 8500297"/>
                    <a:gd name="connsiteY19" fmla="*/ 1600200 h 6019800"/>
                    <a:gd name="connsiteX20" fmla="*/ 6267450 w 8500297"/>
                    <a:gd name="connsiteY20" fmla="*/ 1524000 h 6019800"/>
                    <a:gd name="connsiteX21" fmla="*/ 6362700 w 8500297"/>
                    <a:gd name="connsiteY21" fmla="*/ 1428750 h 6019800"/>
                    <a:gd name="connsiteX22" fmla="*/ 6419850 w 8500297"/>
                    <a:gd name="connsiteY22" fmla="*/ 1409700 h 6019800"/>
                    <a:gd name="connsiteX23" fmla="*/ 6534150 w 8500297"/>
                    <a:gd name="connsiteY23" fmla="*/ 1333500 h 6019800"/>
                    <a:gd name="connsiteX24" fmla="*/ 6591300 w 8500297"/>
                    <a:gd name="connsiteY24" fmla="*/ 1295400 h 6019800"/>
                    <a:gd name="connsiteX25" fmla="*/ 6762750 w 8500297"/>
                    <a:gd name="connsiteY25" fmla="*/ 1238250 h 6019800"/>
                    <a:gd name="connsiteX26" fmla="*/ 6819900 w 8500297"/>
                    <a:gd name="connsiteY26" fmla="*/ 1219200 h 6019800"/>
                    <a:gd name="connsiteX27" fmla="*/ 6877050 w 8500297"/>
                    <a:gd name="connsiteY27" fmla="*/ 1181100 h 6019800"/>
                    <a:gd name="connsiteX28" fmla="*/ 6972300 w 8500297"/>
                    <a:gd name="connsiteY28" fmla="*/ 1162050 h 6019800"/>
                    <a:gd name="connsiteX29" fmla="*/ 7143750 w 8500297"/>
                    <a:gd name="connsiteY29" fmla="*/ 1123950 h 6019800"/>
                    <a:gd name="connsiteX30" fmla="*/ 7219950 w 8500297"/>
                    <a:gd name="connsiteY30" fmla="*/ 933450 h 6019800"/>
                    <a:gd name="connsiteX31" fmla="*/ 7239000 w 8500297"/>
                    <a:gd name="connsiteY31" fmla="*/ 857250 h 6019800"/>
                    <a:gd name="connsiteX32" fmla="*/ 7315200 w 8500297"/>
                    <a:gd name="connsiteY32" fmla="*/ 838200 h 6019800"/>
                    <a:gd name="connsiteX33" fmla="*/ 7391400 w 8500297"/>
                    <a:gd name="connsiteY33" fmla="*/ 952500 h 6019800"/>
                    <a:gd name="connsiteX34" fmla="*/ 7429500 w 8500297"/>
                    <a:gd name="connsiteY34" fmla="*/ 1009650 h 6019800"/>
                    <a:gd name="connsiteX35" fmla="*/ 7486650 w 8500297"/>
                    <a:gd name="connsiteY35" fmla="*/ 990600 h 6019800"/>
                    <a:gd name="connsiteX36" fmla="*/ 7505700 w 8500297"/>
                    <a:gd name="connsiteY36" fmla="*/ 914400 h 6019800"/>
                    <a:gd name="connsiteX37" fmla="*/ 7524750 w 8500297"/>
                    <a:gd name="connsiteY37" fmla="*/ 857250 h 6019800"/>
                    <a:gd name="connsiteX38" fmla="*/ 7543800 w 8500297"/>
                    <a:gd name="connsiteY38" fmla="*/ 952500 h 6019800"/>
                    <a:gd name="connsiteX39" fmla="*/ 7562850 w 8500297"/>
                    <a:gd name="connsiteY39" fmla="*/ 1162050 h 6019800"/>
                    <a:gd name="connsiteX40" fmla="*/ 7620000 w 8500297"/>
                    <a:gd name="connsiteY40" fmla="*/ 1200150 h 6019800"/>
                    <a:gd name="connsiteX41" fmla="*/ 7734300 w 8500297"/>
                    <a:gd name="connsiteY41" fmla="*/ 1314450 h 6019800"/>
                    <a:gd name="connsiteX42" fmla="*/ 7810500 w 8500297"/>
                    <a:gd name="connsiteY42" fmla="*/ 1409700 h 6019800"/>
                    <a:gd name="connsiteX43" fmla="*/ 7886700 w 8500297"/>
                    <a:gd name="connsiteY43" fmla="*/ 1524000 h 6019800"/>
                    <a:gd name="connsiteX44" fmla="*/ 7924800 w 8500297"/>
                    <a:gd name="connsiteY44" fmla="*/ 1581150 h 6019800"/>
                    <a:gd name="connsiteX45" fmla="*/ 7981950 w 8500297"/>
                    <a:gd name="connsiteY45" fmla="*/ 1638300 h 6019800"/>
                    <a:gd name="connsiteX46" fmla="*/ 8077200 w 8500297"/>
                    <a:gd name="connsiteY46" fmla="*/ 1714500 h 6019800"/>
                    <a:gd name="connsiteX47" fmla="*/ 8153400 w 8500297"/>
                    <a:gd name="connsiteY47" fmla="*/ 1809750 h 6019800"/>
                    <a:gd name="connsiteX48" fmla="*/ 8191500 w 8500297"/>
                    <a:gd name="connsiteY48" fmla="*/ 1962150 h 6019800"/>
                    <a:gd name="connsiteX49" fmla="*/ 8362950 w 8500297"/>
                    <a:gd name="connsiteY49" fmla="*/ 2038350 h 6019800"/>
                    <a:gd name="connsiteX50" fmla="*/ 8420100 w 8500297"/>
                    <a:gd name="connsiteY50" fmla="*/ 2057400 h 6019800"/>
                    <a:gd name="connsiteX51" fmla="*/ 8439150 w 8500297"/>
                    <a:gd name="connsiteY51" fmla="*/ 2114550 h 6019800"/>
                    <a:gd name="connsiteX52" fmla="*/ 8496300 w 8500297"/>
                    <a:gd name="connsiteY52" fmla="*/ 2152650 h 6019800"/>
                    <a:gd name="connsiteX53" fmla="*/ 8477250 w 8500297"/>
                    <a:gd name="connsiteY53" fmla="*/ 2286000 h 6019800"/>
                    <a:gd name="connsiteX54" fmla="*/ 8420100 w 8500297"/>
                    <a:gd name="connsiteY54" fmla="*/ 2305050 h 6019800"/>
                    <a:gd name="connsiteX55" fmla="*/ 8305800 w 8500297"/>
                    <a:gd name="connsiteY55" fmla="*/ 2324100 h 6019800"/>
                    <a:gd name="connsiteX56" fmla="*/ 8286750 w 8500297"/>
                    <a:gd name="connsiteY56" fmla="*/ 2438400 h 6019800"/>
                    <a:gd name="connsiteX57" fmla="*/ 8191500 w 8500297"/>
                    <a:gd name="connsiteY57" fmla="*/ 2514600 h 6019800"/>
                    <a:gd name="connsiteX58" fmla="*/ 8134350 w 8500297"/>
                    <a:gd name="connsiteY58" fmla="*/ 2552700 h 6019800"/>
                    <a:gd name="connsiteX59" fmla="*/ 7905750 w 8500297"/>
                    <a:gd name="connsiteY59" fmla="*/ 2495550 h 6019800"/>
                    <a:gd name="connsiteX60" fmla="*/ 7791450 w 8500297"/>
                    <a:gd name="connsiteY60" fmla="*/ 2266950 h 6019800"/>
                    <a:gd name="connsiteX61" fmla="*/ 7448550 w 8500297"/>
                    <a:gd name="connsiteY61" fmla="*/ 2247900 h 6019800"/>
                    <a:gd name="connsiteX62" fmla="*/ 7391400 w 8500297"/>
                    <a:gd name="connsiteY62" fmla="*/ 2228850 h 6019800"/>
                    <a:gd name="connsiteX63" fmla="*/ 7353300 w 8500297"/>
                    <a:gd name="connsiteY63" fmla="*/ 2114550 h 6019800"/>
                    <a:gd name="connsiteX64" fmla="*/ 7315200 w 8500297"/>
                    <a:gd name="connsiteY64" fmla="*/ 1981200 h 6019800"/>
                    <a:gd name="connsiteX65" fmla="*/ 7219950 w 8500297"/>
                    <a:gd name="connsiteY65" fmla="*/ 2000250 h 6019800"/>
                    <a:gd name="connsiteX66" fmla="*/ 7162800 w 8500297"/>
                    <a:gd name="connsiteY66" fmla="*/ 2114550 h 6019800"/>
                    <a:gd name="connsiteX67" fmla="*/ 7124700 w 8500297"/>
                    <a:gd name="connsiteY67" fmla="*/ 2286000 h 6019800"/>
                    <a:gd name="connsiteX68" fmla="*/ 7086600 w 8500297"/>
                    <a:gd name="connsiteY68" fmla="*/ 2400300 h 6019800"/>
                    <a:gd name="connsiteX69" fmla="*/ 7029450 w 8500297"/>
                    <a:gd name="connsiteY69" fmla="*/ 2438400 h 6019800"/>
                    <a:gd name="connsiteX70" fmla="*/ 6877050 w 8500297"/>
                    <a:gd name="connsiteY70" fmla="*/ 2571750 h 6019800"/>
                    <a:gd name="connsiteX71" fmla="*/ 6762750 w 8500297"/>
                    <a:gd name="connsiteY71" fmla="*/ 2667000 h 6019800"/>
                    <a:gd name="connsiteX72" fmla="*/ 6724650 w 8500297"/>
                    <a:gd name="connsiteY72" fmla="*/ 2724150 h 6019800"/>
                    <a:gd name="connsiteX73" fmla="*/ 6667500 w 8500297"/>
                    <a:gd name="connsiteY73" fmla="*/ 2743200 h 6019800"/>
                    <a:gd name="connsiteX74" fmla="*/ 6648450 w 8500297"/>
                    <a:gd name="connsiteY74" fmla="*/ 2800350 h 6019800"/>
                    <a:gd name="connsiteX75" fmla="*/ 6591300 w 8500297"/>
                    <a:gd name="connsiteY75" fmla="*/ 2838450 h 6019800"/>
                    <a:gd name="connsiteX76" fmla="*/ 6515100 w 8500297"/>
                    <a:gd name="connsiteY76" fmla="*/ 3009900 h 6019800"/>
                    <a:gd name="connsiteX77" fmla="*/ 6496050 w 8500297"/>
                    <a:gd name="connsiteY77" fmla="*/ 3067050 h 6019800"/>
                    <a:gd name="connsiteX78" fmla="*/ 6477000 w 8500297"/>
                    <a:gd name="connsiteY78" fmla="*/ 3124200 h 6019800"/>
                    <a:gd name="connsiteX79" fmla="*/ 6496050 w 8500297"/>
                    <a:gd name="connsiteY79" fmla="*/ 3409950 h 6019800"/>
                    <a:gd name="connsiteX80" fmla="*/ 6515100 w 8500297"/>
                    <a:gd name="connsiteY80" fmla="*/ 3467100 h 6019800"/>
                    <a:gd name="connsiteX81" fmla="*/ 6553200 w 8500297"/>
                    <a:gd name="connsiteY81" fmla="*/ 3924300 h 6019800"/>
                    <a:gd name="connsiteX82" fmla="*/ 6610350 w 8500297"/>
                    <a:gd name="connsiteY82" fmla="*/ 4038600 h 6019800"/>
                    <a:gd name="connsiteX83" fmla="*/ 6686550 w 8500297"/>
                    <a:gd name="connsiteY83" fmla="*/ 4114800 h 6019800"/>
                    <a:gd name="connsiteX84" fmla="*/ 6762750 w 8500297"/>
                    <a:gd name="connsiteY84" fmla="*/ 4133850 h 6019800"/>
                    <a:gd name="connsiteX85" fmla="*/ 6838950 w 8500297"/>
                    <a:gd name="connsiteY85" fmla="*/ 4248150 h 6019800"/>
                    <a:gd name="connsiteX86" fmla="*/ 6858000 w 8500297"/>
                    <a:gd name="connsiteY86" fmla="*/ 4324350 h 6019800"/>
                    <a:gd name="connsiteX87" fmla="*/ 6934200 w 8500297"/>
                    <a:gd name="connsiteY87" fmla="*/ 4457700 h 6019800"/>
                    <a:gd name="connsiteX88" fmla="*/ 6972300 w 8500297"/>
                    <a:gd name="connsiteY88" fmla="*/ 4572000 h 6019800"/>
                    <a:gd name="connsiteX89" fmla="*/ 7067550 w 8500297"/>
                    <a:gd name="connsiteY89" fmla="*/ 4686300 h 6019800"/>
                    <a:gd name="connsiteX90" fmla="*/ 7086600 w 8500297"/>
                    <a:gd name="connsiteY90" fmla="*/ 4743450 h 6019800"/>
                    <a:gd name="connsiteX91" fmla="*/ 7124700 w 8500297"/>
                    <a:gd name="connsiteY91" fmla="*/ 4895850 h 6019800"/>
                    <a:gd name="connsiteX92" fmla="*/ 7181850 w 8500297"/>
                    <a:gd name="connsiteY92" fmla="*/ 5010150 h 6019800"/>
                    <a:gd name="connsiteX93" fmla="*/ 7239000 w 8500297"/>
                    <a:gd name="connsiteY93" fmla="*/ 5124450 h 6019800"/>
                    <a:gd name="connsiteX94" fmla="*/ 7315200 w 8500297"/>
                    <a:gd name="connsiteY94" fmla="*/ 5257800 h 6019800"/>
                    <a:gd name="connsiteX95" fmla="*/ 7334250 w 8500297"/>
                    <a:gd name="connsiteY95" fmla="*/ 5314950 h 6019800"/>
                    <a:gd name="connsiteX96" fmla="*/ 7391400 w 8500297"/>
                    <a:gd name="connsiteY96" fmla="*/ 5372100 h 6019800"/>
                    <a:gd name="connsiteX97" fmla="*/ 7486650 w 8500297"/>
                    <a:gd name="connsiteY97" fmla="*/ 5467350 h 6019800"/>
                    <a:gd name="connsiteX98" fmla="*/ 7677150 w 8500297"/>
                    <a:gd name="connsiteY98" fmla="*/ 5657850 h 6019800"/>
                    <a:gd name="connsiteX99" fmla="*/ 7734300 w 8500297"/>
                    <a:gd name="connsiteY99" fmla="*/ 5695950 h 6019800"/>
                    <a:gd name="connsiteX100" fmla="*/ 7829550 w 8500297"/>
                    <a:gd name="connsiteY100" fmla="*/ 5791200 h 6019800"/>
                    <a:gd name="connsiteX101" fmla="*/ 7867650 w 8500297"/>
                    <a:gd name="connsiteY101" fmla="*/ 5848350 h 6019800"/>
                    <a:gd name="connsiteX102" fmla="*/ 8020050 w 8500297"/>
                    <a:gd name="connsiteY102" fmla="*/ 5886450 h 6019800"/>
                    <a:gd name="connsiteX103" fmla="*/ 8039100 w 8500297"/>
                    <a:gd name="connsiteY103" fmla="*/ 5943600 h 6019800"/>
                    <a:gd name="connsiteX104" fmla="*/ 7943850 w 8500297"/>
                    <a:gd name="connsiteY104" fmla="*/ 6019800 h 6019800"/>
                    <a:gd name="connsiteX105" fmla="*/ 7791450 w 8500297"/>
                    <a:gd name="connsiteY105" fmla="*/ 6000750 h 6019800"/>
                    <a:gd name="connsiteX106" fmla="*/ 7734300 w 8500297"/>
                    <a:gd name="connsiteY106" fmla="*/ 5981700 h 6019800"/>
                    <a:gd name="connsiteX107" fmla="*/ 7448550 w 8500297"/>
                    <a:gd name="connsiteY107" fmla="*/ 5962650 h 6019800"/>
                    <a:gd name="connsiteX108" fmla="*/ 7467600 w 8500297"/>
                    <a:gd name="connsiteY108" fmla="*/ 5715000 h 6019800"/>
                    <a:gd name="connsiteX109" fmla="*/ 7486650 w 8500297"/>
                    <a:gd name="connsiteY109" fmla="*/ 5638800 h 6019800"/>
                    <a:gd name="connsiteX110" fmla="*/ 7372350 w 8500297"/>
                    <a:gd name="connsiteY110" fmla="*/ 5524500 h 6019800"/>
                    <a:gd name="connsiteX111" fmla="*/ 7200900 w 8500297"/>
                    <a:gd name="connsiteY111" fmla="*/ 5429250 h 6019800"/>
                    <a:gd name="connsiteX112" fmla="*/ 7143750 w 8500297"/>
                    <a:gd name="connsiteY112" fmla="*/ 5314950 h 6019800"/>
                    <a:gd name="connsiteX113" fmla="*/ 7105650 w 8500297"/>
                    <a:gd name="connsiteY113" fmla="*/ 5200650 h 6019800"/>
                    <a:gd name="connsiteX114" fmla="*/ 7086600 w 8500297"/>
                    <a:gd name="connsiteY114" fmla="*/ 5143500 h 6019800"/>
                    <a:gd name="connsiteX115" fmla="*/ 6972300 w 8500297"/>
                    <a:gd name="connsiteY115" fmla="*/ 5067300 h 6019800"/>
                    <a:gd name="connsiteX116" fmla="*/ 6896100 w 8500297"/>
                    <a:gd name="connsiteY116" fmla="*/ 4991100 h 6019800"/>
                    <a:gd name="connsiteX117" fmla="*/ 6762750 w 8500297"/>
                    <a:gd name="connsiteY117" fmla="*/ 4819650 h 6019800"/>
                    <a:gd name="connsiteX118" fmla="*/ 6705600 w 8500297"/>
                    <a:gd name="connsiteY118" fmla="*/ 4800600 h 6019800"/>
                    <a:gd name="connsiteX119" fmla="*/ 6686550 w 8500297"/>
                    <a:gd name="connsiteY119" fmla="*/ 4743450 h 6019800"/>
                    <a:gd name="connsiteX120" fmla="*/ 6629400 w 8500297"/>
                    <a:gd name="connsiteY120" fmla="*/ 4724400 h 6019800"/>
                    <a:gd name="connsiteX121" fmla="*/ 6572250 w 8500297"/>
                    <a:gd name="connsiteY121" fmla="*/ 4686300 h 6019800"/>
                    <a:gd name="connsiteX122" fmla="*/ 6477000 w 8500297"/>
                    <a:gd name="connsiteY122" fmla="*/ 4591050 h 6019800"/>
                    <a:gd name="connsiteX123" fmla="*/ 6362700 w 8500297"/>
                    <a:gd name="connsiteY123" fmla="*/ 4514850 h 6019800"/>
                    <a:gd name="connsiteX124" fmla="*/ 6267450 w 8500297"/>
                    <a:gd name="connsiteY124" fmla="*/ 4381500 h 6019800"/>
                    <a:gd name="connsiteX125" fmla="*/ 6229350 w 8500297"/>
                    <a:gd name="connsiteY125" fmla="*/ 4324350 h 6019800"/>
                    <a:gd name="connsiteX126" fmla="*/ 6172200 w 8500297"/>
                    <a:gd name="connsiteY126" fmla="*/ 4286250 h 6019800"/>
                    <a:gd name="connsiteX127" fmla="*/ 6076950 w 8500297"/>
                    <a:gd name="connsiteY127" fmla="*/ 4114800 h 6019800"/>
                    <a:gd name="connsiteX128" fmla="*/ 6038850 w 8500297"/>
                    <a:gd name="connsiteY128" fmla="*/ 4057650 h 6019800"/>
                    <a:gd name="connsiteX129" fmla="*/ 5981700 w 8500297"/>
                    <a:gd name="connsiteY129" fmla="*/ 3943350 h 6019800"/>
                    <a:gd name="connsiteX130" fmla="*/ 5924550 w 8500297"/>
                    <a:gd name="connsiteY130" fmla="*/ 3924300 h 6019800"/>
                    <a:gd name="connsiteX131" fmla="*/ 5715000 w 8500297"/>
                    <a:gd name="connsiteY131" fmla="*/ 4000500 h 6019800"/>
                    <a:gd name="connsiteX132" fmla="*/ 5638800 w 8500297"/>
                    <a:gd name="connsiteY132" fmla="*/ 4019550 h 6019800"/>
                    <a:gd name="connsiteX133" fmla="*/ 5581650 w 8500297"/>
                    <a:gd name="connsiteY133" fmla="*/ 4038600 h 6019800"/>
                    <a:gd name="connsiteX134" fmla="*/ 5162550 w 8500297"/>
                    <a:gd name="connsiteY134" fmla="*/ 4076700 h 6019800"/>
                    <a:gd name="connsiteX135" fmla="*/ 4591050 w 8500297"/>
                    <a:gd name="connsiteY135" fmla="*/ 4057650 h 6019800"/>
                    <a:gd name="connsiteX136" fmla="*/ 4514850 w 8500297"/>
                    <a:gd name="connsiteY136" fmla="*/ 4038600 h 6019800"/>
                    <a:gd name="connsiteX137" fmla="*/ 4324350 w 8500297"/>
                    <a:gd name="connsiteY137" fmla="*/ 4019550 h 6019800"/>
                    <a:gd name="connsiteX138" fmla="*/ 4171950 w 8500297"/>
                    <a:gd name="connsiteY138" fmla="*/ 3981450 h 6019800"/>
                    <a:gd name="connsiteX139" fmla="*/ 4114800 w 8500297"/>
                    <a:gd name="connsiteY139" fmla="*/ 3962400 h 6019800"/>
                    <a:gd name="connsiteX140" fmla="*/ 4000500 w 8500297"/>
                    <a:gd name="connsiteY140" fmla="*/ 3886200 h 6019800"/>
                    <a:gd name="connsiteX141" fmla="*/ 3771900 w 8500297"/>
                    <a:gd name="connsiteY141" fmla="*/ 3771900 h 6019800"/>
                    <a:gd name="connsiteX142" fmla="*/ 3600450 w 8500297"/>
                    <a:gd name="connsiteY142" fmla="*/ 3695700 h 6019800"/>
                    <a:gd name="connsiteX143" fmla="*/ 3543300 w 8500297"/>
                    <a:gd name="connsiteY143" fmla="*/ 3676650 h 6019800"/>
                    <a:gd name="connsiteX144" fmla="*/ 3486150 w 8500297"/>
                    <a:gd name="connsiteY144" fmla="*/ 3714750 h 6019800"/>
                    <a:gd name="connsiteX145" fmla="*/ 3429000 w 8500297"/>
                    <a:gd name="connsiteY145" fmla="*/ 3829050 h 6019800"/>
                    <a:gd name="connsiteX146" fmla="*/ 3390900 w 8500297"/>
                    <a:gd name="connsiteY146" fmla="*/ 3886200 h 6019800"/>
                    <a:gd name="connsiteX147" fmla="*/ 3276600 w 8500297"/>
                    <a:gd name="connsiteY147" fmla="*/ 4114800 h 6019800"/>
                    <a:gd name="connsiteX148" fmla="*/ 3219450 w 8500297"/>
                    <a:gd name="connsiteY148" fmla="*/ 4133850 h 6019800"/>
                    <a:gd name="connsiteX149" fmla="*/ 3124200 w 8500297"/>
                    <a:gd name="connsiteY149" fmla="*/ 4248150 h 6019800"/>
                    <a:gd name="connsiteX150" fmla="*/ 3067050 w 8500297"/>
                    <a:gd name="connsiteY150" fmla="*/ 4267200 h 6019800"/>
                    <a:gd name="connsiteX151" fmla="*/ 2914650 w 8500297"/>
                    <a:gd name="connsiteY151" fmla="*/ 4400550 h 6019800"/>
                    <a:gd name="connsiteX152" fmla="*/ 2857500 w 8500297"/>
                    <a:gd name="connsiteY152" fmla="*/ 4419600 h 6019800"/>
                    <a:gd name="connsiteX153" fmla="*/ 2743200 w 8500297"/>
                    <a:gd name="connsiteY153" fmla="*/ 4495800 h 6019800"/>
                    <a:gd name="connsiteX154" fmla="*/ 2686050 w 8500297"/>
                    <a:gd name="connsiteY154" fmla="*/ 4533900 h 6019800"/>
                    <a:gd name="connsiteX155" fmla="*/ 2628900 w 8500297"/>
                    <a:gd name="connsiteY155" fmla="*/ 4572000 h 6019800"/>
                    <a:gd name="connsiteX156" fmla="*/ 2571750 w 8500297"/>
                    <a:gd name="connsiteY156" fmla="*/ 4629150 h 6019800"/>
                    <a:gd name="connsiteX157" fmla="*/ 2533650 w 8500297"/>
                    <a:gd name="connsiteY157" fmla="*/ 4686300 h 6019800"/>
                    <a:gd name="connsiteX158" fmla="*/ 2476500 w 8500297"/>
                    <a:gd name="connsiteY158" fmla="*/ 4724400 h 6019800"/>
                    <a:gd name="connsiteX159" fmla="*/ 2457450 w 8500297"/>
                    <a:gd name="connsiteY159" fmla="*/ 4781550 h 6019800"/>
                    <a:gd name="connsiteX160" fmla="*/ 2419350 w 8500297"/>
                    <a:gd name="connsiteY160" fmla="*/ 4838700 h 6019800"/>
                    <a:gd name="connsiteX161" fmla="*/ 2400300 w 8500297"/>
                    <a:gd name="connsiteY161" fmla="*/ 4933950 h 6019800"/>
                    <a:gd name="connsiteX162" fmla="*/ 2362200 w 8500297"/>
                    <a:gd name="connsiteY162" fmla="*/ 5048250 h 6019800"/>
                    <a:gd name="connsiteX163" fmla="*/ 2343150 w 8500297"/>
                    <a:gd name="connsiteY163" fmla="*/ 5143500 h 6019800"/>
                    <a:gd name="connsiteX164" fmla="*/ 2324100 w 8500297"/>
                    <a:gd name="connsiteY164" fmla="*/ 5200650 h 6019800"/>
                    <a:gd name="connsiteX165" fmla="*/ 2305050 w 8500297"/>
                    <a:gd name="connsiteY165" fmla="*/ 5295900 h 6019800"/>
                    <a:gd name="connsiteX166" fmla="*/ 2286000 w 8500297"/>
                    <a:gd name="connsiteY166" fmla="*/ 5353050 h 6019800"/>
                    <a:gd name="connsiteX167" fmla="*/ 2247900 w 8500297"/>
                    <a:gd name="connsiteY167" fmla="*/ 5524500 h 6019800"/>
                    <a:gd name="connsiteX168" fmla="*/ 2419350 w 8500297"/>
                    <a:gd name="connsiteY168" fmla="*/ 5619750 h 6019800"/>
                    <a:gd name="connsiteX169" fmla="*/ 2514600 w 8500297"/>
                    <a:gd name="connsiteY169" fmla="*/ 5638800 h 6019800"/>
                    <a:gd name="connsiteX170" fmla="*/ 2628900 w 8500297"/>
                    <a:gd name="connsiteY170" fmla="*/ 5676900 h 6019800"/>
                    <a:gd name="connsiteX171" fmla="*/ 2667000 w 8500297"/>
                    <a:gd name="connsiteY171" fmla="*/ 5943600 h 6019800"/>
                    <a:gd name="connsiteX172" fmla="*/ 2609850 w 8500297"/>
                    <a:gd name="connsiteY172" fmla="*/ 5962650 h 6019800"/>
                    <a:gd name="connsiteX173" fmla="*/ 2514600 w 8500297"/>
                    <a:gd name="connsiteY173" fmla="*/ 5943600 h 6019800"/>
                    <a:gd name="connsiteX174" fmla="*/ 2400300 w 8500297"/>
                    <a:gd name="connsiteY174" fmla="*/ 5924550 h 6019800"/>
                    <a:gd name="connsiteX175" fmla="*/ 2266950 w 8500297"/>
                    <a:gd name="connsiteY175" fmla="*/ 5886450 h 6019800"/>
                    <a:gd name="connsiteX176" fmla="*/ 2247900 w 8500297"/>
                    <a:gd name="connsiteY176" fmla="*/ 5829300 h 6019800"/>
                    <a:gd name="connsiteX177" fmla="*/ 2228850 w 8500297"/>
                    <a:gd name="connsiteY177" fmla="*/ 5695950 h 6019800"/>
                    <a:gd name="connsiteX178" fmla="*/ 2171700 w 8500297"/>
                    <a:gd name="connsiteY178" fmla="*/ 5657850 h 6019800"/>
                    <a:gd name="connsiteX179" fmla="*/ 2133600 w 8500297"/>
                    <a:gd name="connsiteY179" fmla="*/ 5600700 h 6019800"/>
                    <a:gd name="connsiteX180" fmla="*/ 2057400 w 8500297"/>
                    <a:gd name="connsiteY180" fmla="*/ 5524500 h 6019800"/>
                    <a:gd name="connsiteX181" fmla="*/ 2076450 w 8500297"/>
                    <a:gd name="connsiteY181" fmla="*/ 5276850 h 6019800"/>
                    <a:gd name="connsiteX182" fmla="*/ 2095500 w 8500297"/>
                    <a:gd name="connsiteY182" fmla="*/ 5181600 h 6019800"/>
                    <a:gd name="connsiteX183" fmla="*/ 2152650 w 8500297"/>
                    <a:gd name="connsiteY183" fmla="*/ 4991100 h 6019800"/>
                    <a:gd name="connsiteX184" fmla="*/ 2209800 w 8500297"/>
                    <a:gd name="connsiteY184" fmla="*/ 4876800 h 6019800"/>
                    <a:gd name="connsiteX185" fmla="*/ 2228850 w 8500297"/>
                    <a:gd name="connsiteY185" fmla="*/ 4819650 h 6019800"/>
                    <a:gd name="connsiteX186" fmla="*/ 2286000 w 8500297"/>
                    <a:gd name="connsiteY186" fmla="*/ 4781550 h 6019800"/>
                    <a:gd name="connsiteX187" fmla="*/ 2324100 w 8500297"/>
                    <a:gd name="connsiteY187" fmla="*/ 4667250 h 6019800"/>
                    <a:gd name="connsiteX188" fmla="*/ 2343150 w 8500297"/>
                    <a:gd name="connsiteY188" fmla="*/ 4533900 h 6019800"/>
                    <a:gd name="connsiteX189" fmla="*/ 2362200 w 8500297"/>
                    <a:gd name="connsiteY189" fmla="*/ 4476750 h 6019800"/>
                    <a:gd name="connsiteX190" fmla="*/ 2381250 w 8500297"/>
                    <a:gd name="connsiteY190" fmla="*/ 4400550 h 6019800"/>
                    <a:gd name="connsiteX191" fmla="*/ 2438400 w 8500297"/>
                    <a:gd name="connsiteY191" fmla="*/ 4286250 h 6019800"/>
                    <a:gd name="connsiteX192" fmla="*/ 2495550 w 8500297"/>
                    <a:gd name="connsiteY192" fmla="*/ 4248150 h 6019800"/>
                    <a:gd name="connsiteX193" fmla="*/ 2533650 w 8500297"/>
                    <a:gd name="connsiteY193" fmla="*/ 4191000 h 6019800"/>
                    <a:gd name="connsiteX194" fmla="*/ 2647950 w 8500297"/>
                    <a:gd name="connsiteY194" fmla="*/ 4114800 h 6019800"/>
                    <a:gd name="connsiteX195" fmla="*/ 2724150 w 8500297"/>
                    <a:gd name="connsiteY195" fmla="*/ 4000500 h 6019800"/>
                    <a:gd name="connsiteX196" fmla="*/ 2762250 w 8500297"/>
                    <a:gd name="connsiteY196" fmla="*/ 3943350 h 6019800"/>
                    <a:gd name="connsiteX197" fmla="*/ 2571750 w 8500297"/>
                    <a:gd name="connsiteY197" fmla="*/ 3905250 h 6019800"/>
                    <a:gd name="connsiteX198" fmla="*/ 2514600 w 8500297"/>
                    <a:gd name="connsiteY198" fmla="*/ 3924300 h 6019800"/>
                    <a:gd name="connsiteX199" fmla="*/ 2400300 w 8500297"/>
                    <a:gd name="connsiteY199" fmla="*/ 4000500 h 6019800"/>
                    <a:gd name="connsiteX200" fmla="*/ 2324100 w 8500297"/>
                    <a:gd name="connsiteY200" fmla="*/ 4019550 h 6019800"/>
                    <a:gd name="connsiteX201" fmla="*/ 2209800 w 8500297"/>
                    <a:gd name="connsiteY201" fmla="*/ 4095750 h 6019800"/>
                    <a:gd name="connsiteX202" fmla="*/ 2152650 w 8500297"/>
                    <a:gd name="connsiteY202" fmla="*/ 4114800 h 6019800"/>
                    <a:gd name="connsiteX203" fmla="*/ 2038350 w 8500297"/>
                    <a:gd name="connsiteY203" fmla="*/ 4191000 h 6019800"/>
                    <a:gd name="connsiteX204" fmla="*/ 1981200 w 8500297"/>
                    <a:gd name="connsiteY204" fmla="*/ 4229100 h 6019800"/>
                    <a:gd name="connsiteX205" fmla="*/ 1924050 w 8500297"/>
                    <a:gd name="connsiteY205" fmla="*/ 4267200 h 6019800"/>
                    <a:gd name="connsiteX206" fmla="*/ 1866900 w 8500297"/>
                    <a:gd name="connsiteY206" fmla="*/ 4305300 h 6019800"/>
                    <a:gd name="connsiteX207" fmla="*/ 1809750 w 8500297"/>
                    <a:gd name="connsiteY207" fmla="*/ 4362450 h 6019800"/>
                    <a:gd name="connsiteX208" fmla="*/ 1752600 w 8500297"/>
                    <a:gd name="connsiteY208" fmla="*/ 4381500 h 6019800"/>
                    <a:gd name="connsiteX209" fmla="*/ 1638300 w 8500297"/>
                    <a:gd name="connsiteY209" fmla="*/ 4438650 h 6019800"/>
                    <a:gd name="connsiteX210" fmla="*/ 1524000 w 8500297"/>
                    <a:gd name="connsiteY210" fmla="*/ 4533900 h 6019800"/>
                    <a:gd name="connsiteX211" fmla="*/ 1409700 w 8500297"/>
                    <a:gd name="connsiteY211" fmla="*/ 4591050 h 6019800"/>
                    <a:gd name="connsiteX212" fmla="*/ 1352550 w 8500297"/>
                    <a:gd name="connsiteY212" fmla="*/ 4648200 h 6019800"/>
                    <a:gd name="connsiteX213" fmla="*/ 1219200 w 8500297"/>
                    <a:gd name="connsiteY213" fmla="*/ 4724400 h 6019800"/>
                    <a:gd name="connsiteX214" fmla="*/ 1104900 w 8500297"/>
                    <a:gd name="connsiteY214" fmla="*/ 4781550 h 6019800"/>
                    <a:gd name="connsiteX215" fmla="*/ 1028700 w 8500297"/>
                    <a:gd name="connsiteY215" fmla="*/ 4857750 h 6019800"/>
                    <a:gd name="connsiteX216" fmla="*/ 895350 w 8500297"/>
                    <a:gd name="connsiteY216" fmla="*/ 5010150 h 6019800"/>
                    <a:gd name="connsiteX217" fmla="*/ 838200 w 8500297"/>
                    <a:gd name="connsiteY217" fmla="*/ 5143500 h 6019800"/>
                    <a:gd name="connsiteX218" fmla="*/ 800100 w 8500297"/>
                    <a:gd name="connsiteY218" fmla="*/ 5219700 h 6019800"/>
                    <a:gd name="connsiteX219" fmla="*/ 685800 w 8500297"/>
                    <a:gd name="connsiteY219" fmla="*/ 5257800 h 6019800"/>
                    <a:gd name="connsiteX220" fmla="*/ 628650 w 8500297"/>
                    <a:gd name="connsiteY220" fmla="*/ 5276850 h 6019800"/>
                    <a:gd name="connsiteX221" fmla="*/ 457200 w 8500297"/>
                    <a:gd name="connsiteY221" fmla="*/ 5314950 h 6019800"/>
                    <a:gd name="connsiteX222" fmla="*/ 361950 w 8500297"/>
                    <a:gd name="connsiteY222" fmla="*/ 5429250 h 6019800"/>
                    <a:gd name="connsiteX223" fmla="*/ 304800 w 8500297"/>
                    <a:gd name="connsiteY223" fmla="*/ 5448300 h 6019800"/>
                    <a:gd name="connsiteX224" fmla="*/ 133350 w 8500297"/>
                    <a:gd name="connsiteY224" fmla="*/ 5524500 h 6019800"/>
                    <a:gd name="connsiteX225" fmla="*/ 57150 w 8500297"/>
                    <a:gd name="connsiteY225" fmla="*/ 5486400 h 6019800"/>
                    <a:gd name="connsiteX226" fmla="*/ 0 w 8500297"/>
                    <a:gd name="connsiteY226" fmla="*/ 5353050 h 6019800"/>
                    <a:gd name="connsiteX227" fmla="*/ 38100 w 8500297"/>
                    <a:gd name="connsiteY227" fmla="*/ 5219700 h 6019800"/>
                    <a:gd name="connsiteX228" fmla="*/ 95250 w 8500297"/>
                    <a:gd name="connsiteY228" fmla="*/ 5200650 h 6019800"/>
                    <a:gd name="connsiteX229" fmla="*/ 209550 w 8500297"/>
                    <a:gd name="connsiteY229" fmla="*/ 5124450 h 6019800"/>
                    <a:gd name="connsiteX230" fmla="*/ 266700 w 8500297"/>
                    <a:gd name="connsiteY230" fmla="*/ 5067300 h 6019800"/>
                    <a:gd name="connsiteX231" fmla="*/ 628650 w 8500297"/>
                    <a:gd name="connsiteY231" fmla="*/ 5010150 h 6019800"/>
                    <a:gd name="connsiteX232" fmla="*/ 800100 w 8500297"/>
                    <a:gd name="connsiteY232" fmla="*/ 4857750 h 6019800"/>
                    <a:gd name="connsiteX233" fmla="*/ 952500 w 8500297"/>
                    <a:gd name="connsiteY233" fmla="*/ 4724400 h 6019800"/>
                    <a:gd name="connsiteX234" fmla="*/ 1028700 w 8500297"/>
                    <a:gd name="connsiteY234" fmla="*/ 4667250 h 6019800"/>
                    <a:gd name="connsiteX235" fmla="*/ 1085850 w 8500297"/>
                    <a:gd name="connsiteY235" fmla="*/ 4648200 h 6019800"/>
                    <a:gd name="connsiteX236" fmla="*/ 1200150 w 8500297"/>
                    <a:gd name="connsiteY236" fmla="*/ 4591050 h 6019800"/>
                    <a:gd name="connsiteX237" fmla="*/ 1276350 w 8500297"/>
                    <a:gd name="connsiteY237" fmla="*/ 4400550 h 6019800"/>
                    <a:gd name="connsiteX238" fmla="*/ 1333500 w 8500297"/>
                    <a:gd name="connsiteY238" fmla="*/ 4343400 h 6019800"/>
                    <a:gd name="connsiteX239" fmla="*/ 1371600 w 8500297"/>
                    <a:gd name="connsiteY239" fmla="*/ 4286250 h 6019800"/>
                    <a:gd name="connsiteX240" fmla="*/ 1409700 w 8500297"/>
                    <a:gd name="connsiteY240" fmla="*/ 4210050 h 6019800"/>
                    <a:gd name="connsiteX241" fmla="*/ 1466850 w 8500297"/>
                    <a:gd name="connsiteY241" fmla="*/ 4171950 h 6019800"/>
                    <a:gd name="connsiteX242" fmla="*/ 1524000 w 8500297"/>
                    <a:gd name="connsiteY242" fmla="*/ 4114800 h 6019800"/>
                    <a:gd name="connsiteX243" fmla="*/ 1562100 w 8500297"/>
                    <a:gd name="connsiteY243" fmla="*/ 4057650 h 6019800"/>
                    <a:gd name="connsiteX244" fmla="*/ 1619250 w 8500297"/>
                    <a:gd name="connsiteY244" fmla="*/ 4038600 h 6019800"/>
                    <a:gd name="connsiteX245" fmla="*/ 1752600 w 8500297"/>
                    <a:gd name="connsiteY245" fmla="*/ 3924300 h 6019800"/>
                    <a:gd name="connsiteX246" fmla="*/ 1828800 w 8500297"/>
                    <a:gd name="connsiteY246" fmla="*/ 3886200 h 6019800"/>
                    <a:gd name="connsiteX247" fmla="*/ 1981200 w 8500297"/>
                    <a:gd name="connsiteY247" fmla="*/ 3829050 h 6019800"/>
                    <a:gd name="connsiteX248" fmla="*/ 2038350 w 8500297"/>
                    <a:gd name="connsiteY248" fmla="*/ 3771900 h 6019800"/>
                    <a:gd name="connsiteX249" fmla="*/ 2171700 w 8500297"/>
                    <a:gd name="connsiteY249" fmla="*/ 3733800 h 6019800"/>
                    <a:gd name="connsiteX250" fmla="*/ 2228850 w 8500297"/>
                    <a:gd name="connsiteY250" fmla="*/ 3714750 h 6019800"/>
                    <a:gd name="connsiteX251" fmla="*/ 2305050 w 8500297"/>
                    <a:gd name="connsiteY251" fmla="*/ 3695700 h 6019800"/>
                    <a:gd name="connsiteX252" fmla="*/ 2419350 w 8500297"/>
                    <a:gd name="connsiteY252" fmla="*/ 3657600 h 6019800"/>
                    <a:gd name="connsiteX253" fmla="*/ 2381250 w 8500297"/>
                    <a:gd name="connsiteY253" fmla="*/ 3600450 h 6019800"/>
                    <a:gd name="connsiteX254" fmla="*/ 2343150 w 8500297"/>
                    <a:gd name="connsiteY254" fmla="*/ 3467100 h 6019800"/>
                    <a:gd name="connsiteX255" fmla="*/ 2362200 w 8500297"/>
                    <a:gd name="connsiteY255" fmla="*/ 2952750 h 6019800"/>
                    <a:gd name="connsiteX256" fmla="*/ 2400300 w 8500297"/>
                    <a:gd name="connsiteY256" fmla="*/ 2857500 h 6019800"/>
                    <a:gd name="connsiteX257" fmla="*/ 2438400 w 8500297"/>
                    <a:gd name="connsiteY257" fmla="*/ 2743200 h 6019800"/>
                    <a:gd name="connsiteX258" fmla="*/ 2457450 w 8500297"/>
                    <a:gd name="connsiteY258" fmla="*/ 2686050 h 6019800"/>
                    <a:gd name="connsiteX259" fmla="*/ 2476500 w 8500297"/>
                    <a:gd name="connsiteY259" fmla="*/ 2628900 h 6019800"/>
                    <a:gd name="connsiteX260" fmla="*/ 2400300 w 8500297"/>
                    <a:gd name="connsiteY260" fmla="*/ 2514600 h 6019800"/>
                    <a:gd name="connsiteX261" fmla="*/ 2343150 w 8500297"/>
                    <a:gd name="connsiteY261" fmla="*/ 2400300 h 6019800"/>
                    <a:gd name="connsiteX262" fmla="*/ 2286000 w 8500297"/>
                    <a:gd name="connsiteY262" fmla="*/ 2343150 h 6019800"/>
                    <a:gd name="connsiteX263" fmla="*/ 2209800 w 8500297"/>
                    <a:gd name="connsiteY263" fmla="*/ 2247900 h 6019800"/>
                    <a:gd name="connsiteX264" fmla="*/ 2190750 w 8500297"/>
                    <a:gd name="connsiteY264" fmla="*/ 2171700 h 6019800"/>
                    <a:gd name="connsiteX265" fmla="*/ 2152650 w 8500297"/>
                    <a:gd name="connsiteY265" fmla="*/ 2095500 h 6019800"/>
                    <a:gd name="connsiteX266" fmla="*/ 2076450 w 8500297"/>
                    <a:gd name="connsiteY266" fmla="*/ 2019300 h 6019800"/>
                    <a:gd name="connsiteX267" fmla="*/ 2038350 w 8500297"/>
                    <a:gd name="connsiteY267" fmla="*/ 1943100 h 6019800"/>
                    <a:gd name="connsiteX268" fmla="*/ 1962150 w 8500297"/>
                    <a:gd name="connsiteY268" fmla="*/ 1752600 h 6019800"/>
                    <a:gd name="connsiteX269" fmla="*/ 1924050 w 8500297"/>
                    <a:gd name="connsiteY269" fmla="*/ 1676400 h 6019800"/>
                    <a:gd name="connsiteX270" fmla="*/ 1866900 w 8500297"/>
                    <a:gd name="connsiteY270" fmla="*/ 1619250 h 6019800"/>
                    <a:gd name="connsiteX271" fmla="*/ 1809750 w 8500297"/>
                    <a:gd name="connsiteY271" fmla="*/ 1409700 h 6019800"/>
                    <a:gd name="connsiteX272" fmla="*/ 1847850 w 8500297"/>
                    <a:gd name="connsiteY272" fmla="*/ 742950 h 6019800"/>
                    <a:gd name="connsiteX273" fmla="*/ 1885950 w 8500297"/>
                    <a:gd name="connsiteY273" fmla="*/ 609600 h 6019800"/>
                    <a:gd name="connsiteX274" fmla="*/ 1905000 w 8500297"/>
                    <a:gd name="connsiteY274" fmla="*/ 533400 h 6019800"/>
                    <a:gd name="connsiteX275" fmla="*/ 1962150 w 8500297"/>
                    <a:gd name="connsiteY275" fmla="*/ 419100 h 6019800"/>
                    <a:gd name="connsiteX276" fmla="*/ 2000250 w 8500297"/>
                    <a:gd name="connsiteY276" fmla="*/ 323850 h 6019800"/>
                    <a:gd name="connsiteX277" fmla="*/ 2019300 w 8500297"/>
                    <a:gd name="connsiteY277" fmla="*/ 266700 h 6019800"/>
                    <a:gd name="connsiteX278" fmla="*/ 2057400 w 8500297"/>
                    <a:gd name="connsiteY278" fmla="*/ 190500 h 6019800"/>
                    <a:gd name="connsiteX279" fmla="*/ 2076450 w 8500297"/>
                    <a:gd name="connsiteY279" fmla="*/ 133350 h 6019800"/>
                    <a:gd name="connsiteX280" fmla="*/ 2133600 w 8500297"/>
                    <a:gd name="connsiteY280" fmla="*/ 57150 h 6019800"/>
                    <a:gd name="connsiteX281" fmla="*/ 2171700 w 8500297"/>
                    <a:gd name="connsiteY281" fmla="*/ 0 h 6019800"/>
                    <a:gd name="connsiteX282" fmla="*/ 2171700 w 8500297"/>
                    <a:gd name="connsiteY282" fmla="*/ 1238250 h 6019800"/>
                    <a:gd name="connsiteX283" fmla="*/ 2209800 w 8500297"/>
                    <a:gd name="connsiteY283" fmla="*/ 1390650 h 6019800"/>
                    <a:gd name="connsiteX284" fmla="*/ 2247900 w 8500297"/>
                    <a:gd name="connsiteY284" fmla="*/ 1466850 h 6019800"/>
                    <a:gd name="connsiteX285" fmla="*/ 2286000 w 8500297"/>
                    <a:gd name="connsiteY285" fmla="*/ 1524000 h 6019800"/>
                    <a:gd name="connsiteX286" fmla="*/ 2324100 w 8500297"/>
                    <a:gd name="connsiteY286" fmla="*/ 1638300 h 6019800"/>
                    <a:gd name="connsiteX287" fmla="*/ 2343150 w 8500297"/>
                    <a:gd name="connsiteY287" fmla="*/ 1695450 h 6019800"/>
                    <a:gd name="connsiteX288" fmla="*/ 2381250 w 8500297"/>
                    <a:gd name="connsiteY288" fmla="*/ 1885950 h 6019800"/>
                    <a:gd name="connsiteX289" fmla="*/ 2476500 w 8500297"/>
                    <a:gd name="connsiteY289" fmla="*/ 2000250 h 6019800"/>
                    <a:gd name="connsiteX290" fmla="*/ 2533650 w 8500297"/>
                    <a:gd name="connsiteY290" fmla="*/ 2057400 h 6019800"/>
                    <a:gd name="connsiteX291" fmla="*/ 2628900 w 8500297"/>
                    <a:gd name="connsiteY291" fmla="*/ 2171700 h 6019800"/>
                    <a:gd name="connsiteX292" fmla="*/ 2743200 w 8500297"/>
                    <a:gd name="connsiteY292" fmla="*/ 2209800 h 6019800"/>
                    <a:gd name="connsiteX293" fmla="*/ 3314700 w 8500297"/>
                    <a:gd name="connsiteY293" fmla="*/ 2171700 h 6019800"/>
                    <a:gd name="connsiteX294" fmla="*/ 3429000 w 8500297"/>
                    <a:gd name="connsiteY294" fmla="*/ 2133600 h 6019800"/>
                    <a:gd name="connsiteX295" fmla="*/ 3752850 w 8500297"/>
                    <a:gd name="connsiteY295" fmla="*/ 2152650 h 6019800"/>
                    <a:gd name="connsiteX296" fmla="*/ 3810000 w 8500297"/>
                    <a:gd name="connsiteY296" fmla="*/ 2190750 h 6019800"/>
                    <a:gd name="connsiteX297" fmla="*/ 3848100 w 8500297"/>
                    <a:gd name="connsiteY297" fmla="*/ 2247900 h 6019800"/>
                    <a:gd name="connsiteX298" fmla="*/ 3962400 w 8500297"/>
                    <a:gd name="connsiteY298" fmla="*/ 2286000 h 6019800"/>
                    <a:gd name="connsiteX299" fmla="*/ 4019550 w 8500297"/>
                    <a:gd name="connsiteY299" fmla="*/ 2324100 h 6019800"/>
                    <a:gd name="connsiteX300" fmla="*/ 4362450 w 8500297"/>
                    <a:gd name="connsiteY300" fmla="*/ 2305050 h 6019800"/>
                    <a:gd name="connsiteX301" fmla="*/ 4438650 w 8500297"/>
                    <a:gd name="connsiteY301" fmla="*/ 2286000 h 6019800"/>
                    <a:gd name="connsiteX302" fmla="*/ 4533900 w 8500297"/>
                    <a:gd name="connsiteY302" fmla="*/ 2305050 h 6019800"/>
                    <a:gd name="connsiteX303" fmla="*/ 4648200 w 8500297"/>
                    <a:gd name="connsiteY303" fmla="*/ 2343150 h 6019800"/>
                    <a:gd name="connsiteX304" fmla="*/ 4838700 w 8500297"/>
                    <a:gd name="connsiteY304" fmla="*/ 2324100 h 6019800"/>
                    <a:gd name="connsiteX305" fmla="*/ 4972050 w 8500297"/>
                    <a:gd name="connsiteY305" fmla="*/ 2286000 h 6019800"/>
                    <a:gd name="connsiteX306" fmla="*/ 5029200 w 8500297"/>
                    <a:gd name="connsiteY306" fmla="*/ 2228850 h 6019800"/>
                    <a:gd name="connsiteX0" fmla="*/ 2724150 w 8500297"/>
                    <a:gd name="connsiteY0" fmla="*/ 2362200 h 6019800"/>
                    <a:gd name="connsiteX1" fmla="*/ 2819400 w 8500297"/>
                    <a:gd name="connsiteY1" fmla="*/ 2305050 h 6019800"/>
                    <a:gd name="connsiteX2" fmla="*/ 2876550 w 8500297"/>
                    <a:gd name="connsiteY2" fmla="*/ 2266950 h 6019800"/>
                    <a:gd name="connsiteX3" fmla="*/ 3028950 w 8500297"/>
                    <a:gd name="connsiteY3" fmla="*/ 2228850 h 6019800"/>
                    <a:gd name="connsiteX4" fmla="*/ 3429000 w 8500297"/>
                    <a:gd name="connsiteY4" fmla="*/ 2247900 h 6019800"/>
                    <a:gd name="connsiteX5" fmla="*/ 3505200 w 8500297"/>
                    <a:gd name="connsiteY5" fmla="*/ 2286000 h 6019800"/>
                    <a:gd name="connsiteX6" fmla="*/ 3810000 w 8500297"/>
                    <a:gd name="connsiteY6" fmla="*/ 2324100 h 6019800"/>
                    <a:gd name="connsiteX7" fmla="*/ 4629150 w 8500297"/>
                    <a:gd name="connsiteY7" fmla="*/ 2305050 h 6019800"/>
                    <a:gd name="connsiteX8" fmla="*/ 4914900 w 8500297"/>
                    <a:gd name="connsiteY8" fmla="*/ 2247900 h 6019800"/>
                    <a:gd name="connsiteX9" fmla="*/ 5124450 w 8500297"/>
                    <a:gd name="connsiteY9" fmla="*/ 2228850 h 6019800"/>
                    <a:gd name="connsiteX10" fmla="*/ 5334000 w 8500297"/>
                    <a:gd name="connsiteY10" fmla="*/ 2171700 h 6019800"/>
                    <a:gd name="connsiteX11" fmla="*/ 5391150 w 8500297"/>
                    <a:gd name="connsiteY11" fmla="*/ 2133600 h 6019800"/>
                    <a:gd name="connsiteX12" fmla="*/ 5505450 w 8500297"/>
                    <a:gd name="connsiteY12" fmla="*/ 2095500 h 6019800"/>
                    <a:gd name="connsiteX13" fmla="*/ 5619750 w 8500297"/>
                    <a:gd name="connsiteY13" fmla="*/ 2038350 h 6019800"/>
                    <a:gd name="connsiteX14" fmla="*/ 5715000 w 8500297"/>
                    <a:gd name="connsiteY14" fmla="*/ 1962150 h 6019800"/>
                    <a:gd name="connsiteX15" fmla="*/ 5829300 w 8500297"/>
                    <a:gd name="connsiteY15" fmla="*/ 1866900 h 6019800"/>
                    <a:gd name="connsiteX16" fmla="*/ 5943600 w 8500297"/>
                    <a:gd name="connsiteY16" fmla="*/ 1790700 h 6019800"/>
                    <a:gd name="connsiteX17" fmla="*/ 6000750 w 8500297"/>
                    <a:gd name="connsiteY17" fmla="*/ 1733550 h 6019800"/>
                    <a:gd name="connsiteX18" fmla="*/ 6115050 w 8500297"/>
                    <a:gd name="connsiteY18" fmla="*/ 1657350 h 6019800"/>
                    <a:gd name="connsiteX19" fmla="*/ 6153150 w 8500297"/>
                    <a:gd name="connsiteY19" fmla="*/ 1600200 h 6019800"/>
                    <a:gd name="connsiteX20" fmla="*/ 6267450 w 8500297"/>
                    <a:gd name="connsiteY20" fmla="*/ 1524000 h 6019800"/>
                    <a:gd name="connsiteX21" fmla="*/ 6362700 w 8500297"/>
                    <a:gd name="connsiteY21" fmla="*/ 1428750 h 6019800"/>
                    <a:gd name="connsiteX22" fmla="*/ 6419850 w 8500297"/>
                    <a:gd name="connsiteY22" fmla="*/ 1409700 h 6019800"/>
                    <a:gd name="connsiteX23" fmla="*/ 6534150 w 8500297"/>
                    <a:gd name="connsiteY23" fmla="*/ 1333500 h 6019800"/>
                    <a:gd name="connsiteX24" fmla="*/ 6591300 w 8500297"/>
                    <a:gd name="connsiteY24" fmla="*/ 1295400 h 6019800"/>
                    <a:gd name="connsiteX25" fmla="*/ 6762750 w 8500297"/>
                    <a:gd name="connsiteY25" fmla="*/ 1238250 h 6019800"/>
                    <a:gd name="connsiteX26" fmla="*/ 6819900 w 8500297"/>
                    <a:gd name="connsiteY26" fmla="*/ 1219200 h 6019800"/>
                    <a:gd name="connsiteX27" fmla="*/ 6877050 w 8500297"/>
                    <a:gd name="connsiteY27" fmla="*/ 1181100 h 6019800"/>
                    <a:gd name="connsiteX28" fmla="*/ 6972300 w 8500297"/>
                    <a:gd name="connsiteY28" fmla="*/ 1162050 h 6019800"/>
                    <a:gd name="connsiteX29" fmla="*/ 7143750 w 8500297"/>
                    <a:gd name="connsiteY29" fmla="*/ 1123950 h 6019800"/>
                    <a:gd name="connsiteX30" fmla="*/ 7219950 w 8500297"/>
                    <a:gd name="connsiteY30" fmla="*/ 933450 h 6019800"/>
                    <a:gd name="connsiteX31" fmla="*/ 7239000 w 8500297"/>
                    <a:gd name="connsiteY31" fmla="*/ 857250 h 6019800"/>
                    <a:gd name="connsiteX32" fmla="*/ 7315200 w 8500297"/>
                    <a:gd name="connsiteY32" fmla="*/ 838200 h 6019800"/>
                    <a:gd name="connsiteX33" fmla="*/ 7391400 w 8500297"/>
                    <a:gd name="connsiteY33" fmla="*/ 952500 h 6019800"/>
                    <a:gd name="connsiteX34" fmla="*/ 7429500 w 8500297"/>
                    <a:gd name="connsiteY34" fmla="*/ 1009650 h 6019800"/>
                    <a:gd name="connsiteX35" fmla="*/ 7486650 w 8500297"/>
                    <a:gd name="connsiteY35" fmla="*/ 990600 h 6019800"/>
                    <a:gd name="connsiteX36" fmla="*/ 7505700 w 8500297"/>
                    <a:gd name="connsiteY36" fmla="*/ 914400 h 6019800"/>
                    <a:gd name="connsiteX37" fmla="*/ 7524750 w 8500297"/>
                    <a:gd name="connsiteY37" fmla="*/ 857250 h 6019800"/>
                    <a:gd name="connsiteX38" fmla="*/ 7543800 w 8500297"/>
                    <a:gd name="connsiteY38" fmla="*/ 952500 h 6019800"/>
                    <a:gd name="connsiteX39" fmla="*/ 7562850 w 8500297"/>
                    <a:gd name="connsiteY39" fmla="*/ 1162050 h 6019800"/>
                    <a:gd name="connsiteX40" fmla="*/ 7620000 w 8500297"/>
                    <a:gd name="connsiteY40" fmla="*/ 1200150 h 6019800"/>
                    <a:gd name="connsiteX41" fmla="*/ 7734300 w 8500297"/>
                    <a:gd name="connsiteY41" fmla="*/ 1314450 h 6019800"/>
                    <a:gd name="connsiteX42" fmla="*/ 7810500 w 8500297"/>
                    <a:gd name="connsiteY42" fmla="*/ 1409700 h 6019800"/>
                    <a:gd name="connsiteX43" fmla="*/ 7886700 w 8500297"/>
                    <a:gd name="connsiteY43" fmla="*/ 1524000 h 6019800"/>
                    <a:gd name="connsiteX44" fmla="*/ 7924800 w 8500297"/>
                    <a:gd name="connsiteY44" fmla="*/ 1581150 h 6019800"/>
                    <a:gd name="connsiteX45" fmla="*/ 7981950 w 8500297"/>
                    <a:gd name="connsiteY45" fmla="*/ 1638300 h 6019800"/>
                    <a:gd name="connsiteX46" fmla="*/ 8077200 w 8500297"/>
                    <a:gd name="connsiteY46" fmla="*/ 1714500 h 6019800"/>
                    <a:gd name="connsiteX47" fmla="*/ 8153400 w 8500297"/>
                    <a:gd name="connsiteY47" fmla="*/ 1809750 h 6019800"/>
                    <a:gd name="connsiteX48" fmla="*/ 8191500 w 8500297"/>
                    <a:gd name="connsiteY48" fmla="*/ 1962150 h 6019800"/>
                    <a:gd name="connsiteX49" fmla="*/ 8362950 w 8500297"/>
                    <a:gd name="connsiteY49" fmla="*/ 2038350 h 6019800"/>
                    <a:gd name="connsiteX50" fmla="*/ 8420100 w 8500297"/>
                    <a:gd name="connsiteY50" fmla="*/ 2057400 h 6019800"/>
                    <a:gd name="connsiteX51" fmla="*/ 8439150 w 8500297"/>
                    <a:gd name="connsiteY51" fmla="*/ 2114550 h 6019800"/>
                    <a:gd name="connsiteX52" fmla="*/ 8496300 w 8500297"/>
                    <a:gd name="connsiteY52" fmla="*/ 2152650 h 6019800"/>
                    <a:gd name="connsiteX53" fmla="*/ 8477250 w 8500297"/>
                    <a:gd name="connsiteY53" fmla="*/ 2286000 h 6019800"/>
                    <a:gd name="connsiteX54" fmla="*/ 8420100 w 8500297"/>
                    <a:gd name="connsiteY54" fmla="*/ 2305050 h 6019800"/>
                    <a:gd name="connsiteX55" fmla="*/ 8305800 w 8500297"/>
                    <a:gd name="connsiteY55" fmla="*/ 2324100 h 6019800"/>
                    <a:gd name="connsiteX56" fmla="*/ 8286750 w 8500297"/>
                    <a:gd name="connsiteY56" fmla="*/ 2438400 h 6019800"/>
                    <a:gd name="connsiteX57" fmla="*/ 8191500 w 8500297"/>
                    <a:gd name="connsiteY57" fmla="*/ 2514600 h 6019800"/>
                    <a:gd name="connsiteX58" fmla="*/ 8134350 w 8500297"/>
                    <a:gd name="connsiteY58" fmla="*/ 2552700 h 6019800"/>
                    <a:gd name="connsiteX59" fmla="*/ 7905750 w 8500297"/>
                    <a:gd name="connsiteY59" fmla="*/ 2495550 h 6019800"/>
                    <a:gd name="connsiteX60" fmla="*/ 7791450 w 8500297"/>
                    <a:gd name="connsiteY60" fmla="*/ 2266950 h 6019800"/>
                    <a:gd name="connsiteX61" fmla="*/ 7448550 w 8500297"/>
                    <a:gd name="connsiteY61" fmla="*/ 2247900 h 6019800"/>
                    <a:gd name="connsiteX62" fmla="*/ 7391400 w 8500297"/>
                    <a:gd name="connsiteY62" fmla="*/ 2228850 h 6019800"/>
                    <a:gd name="connsiteX63" fmla="*/ 7353300 w 8500297"/>
                    <a:gd name="connsiteY63" fmla="*/ 2114550 h 6019800"/>
                    <a:gd name="connsiteX64" fmla="*/ 7315200 w 8500297"/>
                    <a:gd name="connsiteY64" fmla="*/ 1981200 h 6019800"/>
                    <a:gd name="connsiteX65" fmla="*/ 7219950 w 8500297"/>
                    <a:gd name="connsiteY65" fmla="*/ 2000250 h 6019800"/>
                    <a:gd name="connsiteX66" fmla="*/ 7162800 w 8500297"/>
                    <a:gd name="connsiteY66" fmla="*/ 2114550 h 6019800"/>
                    <a:gd name="connsiteX67" fmla="*/ 7124700 w 8500297"/>
                    <a:gd name="connsiteY67" fmla="*/ 2286000 h 6019800"/>
                    <a:gd name="connsiteX68" fmla="*/ 7086600 w 8500297"/>
                    <a:gd name="connsiteY68" fmla="*/ 2400300 h 6019800"/>
                    <a:gd name="connsiteX69" fmla="*/ 7029450 w 8500297"/>
                    <a:gd name="connsiteY69" fmla="*/ 2438400 h 6019800"/>
                    <a:gd name="connsiteX70" fmla="*/ 6877050 w 8500297"/>
                    <a:gd name="connsiteY70" fmla="*/ 2571750 h 6019800"/>
                    <a:gd name="connsiteX71" fmla="*/ 6762750 w 8500297"/>
                    <a:gd name="connsiteY71" fmla="*/ 2667000 h 6019800"/>
                    <a:gd name="connsiteX72" fmla="*/ 6724650 w 8500297"/>
                    <a:gd name="connsiteY72" fmla="*/ 2724150 h 6019800"/>
                    <a:gd name="connsiteX73" fmla="*/ 6667500 w 8500297"/>
                    <a:gd name="connsiteY73" fmla="*/ 2743200 h 6019800"/>
                    <a:gd name="connsiteX74" fmla="*/ 6648450 w 8500297"/>
                    <a:gd name="connsiteY74" fmla="*/ 2800350 h 6019800"/>
                    <a:gd name="connsiteX75" fmla="*/ 6591300 w 8500297"/>
                    <a:gd name="connsiteY75" fmla="*/ 2838450 h 6019800"/>
                    <a:gd name="connsiteX76" fmla="*/ 6515100 w 8500297"/>
                    <a:gd name="connsiteY76" fmla="*/ 3009900 h 6019800"/>
                    <a:gd name="connsiteX77" fmla="*/ 6496050 w 8500297"/>
                    <a:gd name="connsiteY77" fmla="*/ 3067050 h 6019800"/>
                    <a:gd name="connsiteX78" fmla="*/ 6477000 w 8500297"/>
                    <a:gd name="connsiteY78" fmla="*/ 3124200 h 6019800"/>
                    <a:gd name="connsiteX79" fmla="*/ 6496050 w 8500297"/>
                    <a:gd name="connsiteY79" fmla="*/ 3409950 h 6019800"/>
                    <a:gd name="connsiteX80" fmla="*/ 6515100 w 8500297"/>
                    <a:gd name="connsiteY80" fmla="*/ 3467100 h 6019800"/>
                    <a:gd name="connsiteX81" fmla="*/ 6553200 w 8500297"/>
                    <a:gd name="connsiteY81" fmla="*/ 3924300 h 6019800"/>
                    <a:gd name="connsiteX82" fmla="*/ 6610350 w 8500297"/>
                    <a:gd name="connsiteY82" fmla="*/ 4038600 h 6019800"/>
                    <a:gd name="connsiteX83" fmla="*/ 6686550 w 8500297"/>
                    <a:gd name="connsiteY83" fmla="*/ 4114800 h 6019800"/>
                    <a:gd name="connsiteX84" fmla="*/ 6762750 w 8500297"/>
                    <a:gd name="connsiteY84" fmla="*/ 4133850 h 6019800"/>
                    <a:gd name="connsiteX85" fmla="*/ 6838950 w 8500297"/>
                    <a:gd name="connsiteY85" fmla="*/ 4248150 h 6019800"/>
                    <a:gd name="connsiteX86" fmla="*/ 6858000 w 8500297"/>
                    <a:gd name="connsiteY86" fmla="*/ 4324350 h 6019800"/>
                    <a:gd name="connsiteX87" fmla="*/ 6934200 w 8500297"/>
                    <a:gd name="connsiteY87" fmla="*/ 4457700 h 6019800"/>
                    <a:gd name="connsiteX88" fmla="*/ 6972300 w 8500297"/>
                    <a:gd name="connsiteY88" fmla="*/ 4572000 h 6019800"/>
                    <a:gd name="connsiteX89" fmla="*/ 7067550 w 8500297"/>
                    <a:gd name="connsiteY89" fmla="*/ 4686300 h 6019800"/>
                    <a:gd name="connsiteX90" fmla="*/ 7086600 w 8500297"/>
                    <a:gd name="connsiteY90" fmla="*/ 4743450 h 6019800"/>
                    <a:gd name="connsiteX91" fmla="*/ 7124700 w 8500297"/>
                    <a:gd name="connsiteY91" fmla="*/ 4895850 h 6019800"/>
                    <a:gd name="connsiteX92" fmla="*/ 7181850 w 8500297"/>
                    <a:gd name="connsiteY92" fmla="*/ 5010150 h 6019800"/>
                    <a:gd name="connsiteX93" fmla="*/ 7239000 w 8500297"/>
                    <a:gd name="connsiteY93" fmla="*/ 5124450 h 6019800"/>
                    <a:gd name="connsiteX94" fmla="*/ 7315200 w 8500297"/>
                    <a:gd name="connsiteY94" fmla="*/ 5257800 h 6019800"/>
                    <a:gd name="connsiteX95" fmla="*/ 7334250 w 8500297"/>
                    <a:gd name="connsiteY95" fmla="*/ 5314950 h 6019800"/>
                    <a:gd name="connsiteX96" fmla="*/ 7391400 w 8500297"/>
                    <a:gd name="connsiteY96" fmla="*/ 5372100 h 6019800"/>
                    <a:gd name="connsiteX97" fmla="*/ 7486650 w 8500297"/>
                    <a:gd name="connsiteY97" fmla="*/ 5467350 h 6019800"/>
                    <a:gd name="connsiteX98" fmla="*/ 7677150 w 8500297"/>
                    <a:gd name="connsiteY98" fmla="*/ 5657850 h 6019800"/>
                    <a:gd name="connsiteX99" fmla="*/ 7734300 w 8500297"/>
                    <a:gd name="connsiteY99" fmla="*/ 5695950 h 6019800"/>
                    <a:gd name="connsiteX100" fmla="*/ 7829550 w 8500297"/>
                    <a:gd name="connsiteY100" fmla="*/ 5791200 h 6019800"/>
                    <a:gd name="connsiteX101" fmla="*/ 7867650 w 8500297"/>
                    <a:gd name="connsiteY101" fmla="*/ 5848350 h 6019800"/>
                    <a:gd name="connsiteX102" fmla="*/ 8020050 w 8500297"/>
                    <a:gd name="connsiteY102" fmla="*/ 5886450 h 6019800"/>
                    <a:gd name="connsiteX103" fmla="*/ 8039100 w 8500297"/>
                    <a:gd name="connsiteY103" fmla="*/ 5943600 h 6019800"/>
                    <a:gd name="connsiteX104" fmla="*/ 7943850 w 8500297"/>
                    <a:gd name="connsiteY104" fmla="*/ 6019800 h 6019800"/>
                    <a:gd name="connsiteX105" fmla="*/ 7791450 w 8500297"/>
                    <a:gd name="connsiteY105" fmla="*/ 6000750 h 6019800"/>
                    <a:gd name="connsiteX106" fmla="*/ 7734300 w 8500297"/>
                    <a:gd name="connsiteY106" fmla="*/ 5981700 h 6019800"/>
                    <a:gd name="connsiteX107" fmla="*/ 7448550 w 8500297"/>
                    <a:gd name="connsiteY107" fmla="*/ 5962650 h 6019800"/>
                    <a:gd name="connsiteX108" fmla="*/ 7467600 w 8500297"/>
                    <a:gd name="connsiteY108" fmla="*/ 5715000 h 6019800"/>
                    <a:gd name="connsiteX109" fmla="*/ 7486650 w 8500297"/>
                    <a:gd name="connsiteY109" fmla="*/ 5638800 h 6019800"/>
                    <a:gd name="connsiteX110" fmla="*/ 7372350 w 8500297"/>
                    <a:gd name="connsiteY110" fmla="*/ 5524500 h 6019800"/>
                    <a:gd name="connsiteX111" fmla="*/ 7200900 w 8500297"/>
                    <a:gd name="connsiteY111" fmla="*/ 5429250 h 6019800"/>
                    <a:gd name="connsiteX112" fmla="*/ 7143750 w 8500297"/>
                    <a:gd name="connsiteY112" fmla="*/ 5314950 h 6019800"/>
                    <a:gd name="connsiteX113" fmla="*/ 7105650 w 8500297"/>
                    <a:gd name="connsiteY113" fmla="*/ 5200650 h 6019800"/>
                    <a:gd name="connsiteX114" fmla="*/ 7086600 w 8500297"/>
                    <a:gd name="connsiteY114" fmla="*/ 5143500 h 6019800"/>
                    <a:gd name="connsiteX115" fmla="*/ 6972300 w 8500297"/>
                    <a:gd name="connsiteY115" fmla="*/ 5067300 h 6019800"/>
                    <a:gd name="connsiteX116" fmla="*/ 6896100 w 8500297"/>
                    <a:gd name="connsiteY116" fmla="*/ 4991100 h 6019800"/>
                    <a:gd name="connsiteX117" fmla="*/ 6762750 w 8500297"/>
                    <a:gd name="connsiteY117" fmla="*/ 4819650 h 6019800"/>
                    <a:gd name="connsiteX118" fmla="*/ 6705600 w 8500297"/>
                    <a:gd name="connsiteY118" fmla="*/ 4800600 h 6019800"/>
                    <a:gd name="connsiteX119" fmla="*/ 6686550 w 8500297"/>
                    <a:gd name="connsiteY119" fmla="*/ 4743450 h 6019800"/>
                    <a:gd name="connsiteX120" fmla="*/ 6629400 w 8500297"/>
                    <a:gd name="connsiteY120" fmla="*/ 4724400 h 6019800"/>
                    <a:gd name="connsiteX121" fmla="*/ 6572250 w 8500297"/>
                    <a:gd name="connsiteY121" fmla="*/ 4686300 h 6019800"/>
                    <a:gd name="connsiteX122" fmla="*/ 6477000 w 8500297"/>
                    <a:gd name="connsiteY122" fmla="*/ 4591050 h 6019800"/>
                    <a:gd name="connsiteX123" fmla="*/ 6362700 w 8500297"/>
                    <a:gd name="connsiteY123" fmla="*/ 4514850 h 6019800"/>
                    <a:gd name="connsiteX124" fmla="*/ 6267450 w 8500297"/>
                    <a:gd name="connsiteY124" fmla="*/ 4381500 h 6019800"/>
                    <a:gd name="connsiteX125" fmla="*/ 6229350 w 8500297"/>
                    <a:gd name="connsiteY125" fmla="*/ 4324350 h 6019800"/>
                    <a:gd name="connsiteX126" fmla="*/ 6172200 w 8500297"/>
                    <a:gd name="connsiteY126" fmla="*/ 4286250 h 6019800"/>
                    <a:gd name="connsiteX127" fmla="*/ 6076950 w 8500297"/>
                    <a:gd name="connsiteY127" fmla="*/ 4114800 h 6019800"/>
                    <a:gd name="connsiteX128" fmla="*/ 6038850 w 8500297"/>
                    <a:gd name="connsiteY128" fmla="*/ 4057650 h 6019800"/>
                    <a:gd name="connsiteX129" fmla="*/ 5981700 w 8500297"/>
                    <a:gd name="connsiteY129" fmla="*/ 3943350 h 6019800"/>
                    <a:gd name="connsiteX130" fmla="*/ 5924550 w 8500297"/>
                    <a:gd name="connsiteY130" fmla="*/ 3924300 h 6019800"/>
                    <a:gd name="connsiteX131" fmla="*/ 5715000 w 8500297"/>
                    <a:gd name="connsiteY131" fmla="*/ 4000500 h 6019800"/>
                    <a:gd name="connsiteX132" fmla="*/ 5638800 w 8500297"/>
                    <a:gd name="connsiteY132" fmla="*/ 4019550 h 6019800"/>
                    <a:gd name="connsiteX133" fmla="*/ 5581650 w 8500297"/>
                    <a:gd name="connsiteY133" fmla="*/ 4038600 h 6019800"/>
                    <a:gd name="connsiteX134" fmla="*/ 5162550 w 8500297"/>
                    <a:gd name="connsiteY134" fmla="*/ 4076700 h 6019800"/>
                    <a:gd name="connsiteX135" fmla="*/ 4591050 w 8500297"/>
                    <a:gd name="connsiteY135" fmla="*/ 4057650 h 6019800"/>
                    <a:gd name="connsiteX136" fmla="*/ 4514850 w 8500297"/>
                    <a:gd name="connsiteY136" fmla="*/ 4038600 h 6019800"/>
                    <a:gd name="connsiteX137" fmla="*/ 4324350 w 8500297"/>
                    <a:gd name="connsiteY137" fmla="*/ 4019550 h 6019800"/>
                    <a:gd name="connsiteX138" fmla="*/ 4171950 w 8500297"/>
                    <a:gd name="connsiteY138" fmla="*/ 3981450 h 6019800"/>
                    <a:gd name="connsiteX139" fmla="*/ 4114800 w 8500297"/>
                    <a:gd name="connsiteY139" fmla="*/ 3962400 h 6019800"/>
                    <a:gd name="connsiteX140" fmla="*/ 4000500 w 8500297"/>
                    <a:gd name="connsiteY140" fmla="*/ 3886200 h 6019800"/>
                    <a:gd name="connsiteX141" fmla="*/ 3771900 w 8500297"/>
                    <a:gd name="connsiteY141" fmla="*/ 3771900 h 6019800"/>
                    <a:gd name="connsiteX142" fmla="*/ 3600450 w 8500297"/>
                    <a:gd name="connsiteY142" fmla="*/ 3695700 h 6019800"/>
                    <a:gd name="connsiteX143" fmla="*/ 3543300 w 8500297"/>
                    <a:gd name="connsiteY143" fmla="*/ 3676650 h 6019800"/>
                    <a:gd name="connsiteX144" fmla="*/ 3486150 w 8500297"/>
                    <a:gd name="connsiteY144" fmla="*/ 3714750 h 6019800"/>
                    <a:gd name="connsiteX145" fmla="*/ 3429000 w 8500297"/>
                    <a:gd name="connsiteY145" fmla="*/ 3829050 h 6019800"/>
                    <a:gd name="connsiteX146" fmla="*/ 3390900 w 8500297"/>
                    <a:gd name="connsiteY146" fmla="*/ 3886200 h 6019800"/>
                    <a:gd name="connsiteX147" fmla="*/ 3276600 w 8500297"/>
                    <a:gd name="connsiteY147" fmla="*/ 4114800 h 6019800"/>
                    <a:gd name="connsiteX148" fmla="*/ 3219450 w 8500297"/>
                    <a:gd name="connsiteY148" fmla="*/ 4133850 h 6019800"/>
                    <a:gd name="connsiteX149" fmla="*/ 3124200 w 8500297"/>
                    <a:gd name="connsiteY149" fmla="*/ 4248150 h 6019800"/>
                    <a:gd name="connsiteX150" fmla="*/ 3067050 w 8500297"/>
                    <a:gd name="connsiteY150" fmla="*/ 4267200 h 6019800"/>
                    <a:gd name="connsiteX151" fmla="*/ 2914650 w 8500297"/>
                    <a:gd name="connsiteY151" fmla="*/ 4400550 h 6019800"/>
                    <a:gd name="connsiteX152" fmla="*/ 2857500 w 8500297"/>
                    <a:gd name="connsiteY152" fmla="*/ 4419600 h 6019800"/>
                    <a:gd name="connsiteX153" fmla="*/ 2743200 w 8500297"/>
                    <a:gd name="connsiteY153" fmla="*/ 4495800 h 6019800"/>
                    <a:gd name="connsiteX154" fmla="*/ 2686050 w 8500297"/>
                    <a:gd name="connsiteY154" fmla="*/ 4533900 h 6019800"/>
                    <a:gd name="connsiteX155" fmla="*/ 2628900 w 8500297"/>
                    <a:gd name="connsiteY155" fmla="*/ 4572000 h 6019800"/>
                    <a:gd name="connsiteX156" fmla="*/ 2571750 w 8500297"/>
                    <a:gd name="connsiteY156" fmla="*/ 4629150 h 6019800"/>
                    <a:gd name="connsiteX157" fmla="*/ 2533650 w 8500297"/>
                    <a:gd name="connsiteY157" fmla="*/ 4686300 h 6019800"/>
                    <a:gd name="connsiteX158" fmla="*/ 2476500 w 8500297"/>
                    <a:gd name="connsiteY158" fmla="*/ 4724400 h 6019800"/>
                    <a:gd name="connsiteX159" fmla="*/ 2457450 w 8500297"/>
                    <a:gd name="connsiteY159" fmla="*/ 4781550 h 6019800"/>
                    <a:gd name="connsiteX160" fmla="*/ 2419350 w 8500297"/>
                    <a:gd name="connsiteY160" fmla="*/ 4838700 h 6019800"/>
                    <a:gd name="connsiteX161" fmla="*/ 2400300 w 8500297"/>
                    <a:gd name="connsiteY161" fmla="*/ 4933950 h 6019800"/>
                    <a:gd name="connsiteX162" fmla="*/ 2362200 w 8500297"/>
                    <a:gd name="connsiteY162" fmla="*/ 5048250 h 6019800"/>
                    <a:gd name="connsiteX163" fmla="*/ 2343150 w 8500297"/>
                    <a:gd name="connsiteY163" fmla="*/ 5143500 h 6019800"/>
                    <a:gd name="connsiteX164" fmla="*/ 2324100 w 8500297"/>
                    <a:gd name="connsiteY164" fmla="*/ 5200650 h 6019800"/>
                    <a:gd name="connsiteX165" fmla="*/ 2305050 w 8500297"/>
                    <a:gd name="connsiteY165" fmla="*/ 5295900 h 6019800"/>
                    <a:gd name="connsiteX166" fmla="*/ 2286000 w 8500297"/>
                    <a:gd name="connsiteY166" fmla="*/ 5353050 h 6019800"/>
                    <a:gd name="connsiteX167" fmla="*/ 2247900 w 8500297"/>
                    <a:gd name="connsiteY167" fmla="*/ 5524500 h 6019800"/>
                    <a:gd name="connsiteX168" fmla="*/ 2419350 w 8500297"/>
                    <a:gd name="connsiteY168" fmla="*/ 5619750 h 6019800"/>
                    <a:gd name="connsiteX169" fmla="*/ 2514600 w 8500297"/>
                    <a:gd name="connsiteY169" fmla="*/ 5638800 h 6019800"/>
                    <a:gd name="connsiteX170" fmla="*/ 2628900 w 8500297"/>
                    <a:gd name="connsiteY170" fmla="*/ 5676900 h 6019800"/>
                    <a:gd name="connsiteX171" fmla="*/ 2667000 w 8500297"/>
                    <a:gd name="connsiteY171" fmla="*/ 5943600 h 6019800"/>
                    <a:gd name="connsiteX172" fmla="*/ 2609850 w 8500297"/>
                    <a:gd name="connsiteY172" fmla="*/ 5962650 h 6019800"/>
                    <a:gd name="connsiteX173" fmla="*/ 2514600 w 8500297"/>
                    <a:gd name="connsiteY173" fmla="*/ 5943600 h 6019800"/>
                    <a:gd name="connsiteX174" fmla="*/ 2400300 w 8500297"/>
                    <a:gd name="connsiteY174" fmla="*/ 5924550 h 6019800"/>
                    <a:gd name="connsiteX175" fmla="*/ 2266950 w 8500297"/>
                    <a:gd name="connsiteY175" fmla="*/ 5886450 h 6019800"/>
                    <a:gd name="connsiteX176" fmla="*/ 2247900 w 8500297"/>
                    <a:gd name="connsiteY176" fmla="*/ 5829300 h 6019800"/>
                    <a:gd name="connsiteX177" fmla="*/ 2228850 w 8500297"/>
                    <a:gd name="connsiteY177" fmla="*/ 5695950 h 6019800"/>
                    <a:gd name="connsiteX178" fmla="*/ 2171700 w 8500297"/>
                    <a:gd name="connsiteY178" fmla="*/ 5657850 h 6019800"/>
                    <a:gd name="connsiteX179" fmla="*/ 2133600 w 8500297"/>
                    <a:gd name="connsiteY179" fmla="*/ 5600700 h 6019800"/>
                    <a:gd name="connsiteX180" fmla="*/ 2057400 w 8500297"/>
                    <a:gd name="connsiteY180" fmla="*/ 5524500 h 6019800"/>
                    <a:gd name="connsiteX181" fmla="*/ 2076450 w 8500297"/>
                    <a:gd name="connsiteY181" fmla="*/ 5276850 h 6019800"/>
                    <a:gd name="connsiteX182" fmla="*/ 2095500 w 8500297"/>
                    <a:gd name="connsiteY182" fmla="*/ 5181600 h 6019800"/>
                    <a:gd name="connsiteX183" fmla="*/ 2152650 w 8500297"/>
                    <a:gd name="connsiteY183" fmla="*/ 4991100 h 6019800"/>
                    <a:gd name="connsiteX184" fmla="*/ 2209800 w 8500297"/>
                    <a:gd name="connsiteY184" fmla="*/ 4876800 h 6019800"/>
                    <a:gd name="connsiteX185" fmla="*/ 2228850 w 8500297"/>
                    <a:gd name="connsiteY185" fmla="*/ 4819650 h 6019800"/>
                    <a:gd name="connsiteX186" fmla="*/ 2286000 w 8500297"/>
                    <a:gd name="connsiteY186" fmla="*/ 4781550 h 6019800"/>
                    <a:gd name="connsiteX187" fmla="*/ 2324100 w 8500297"/>
                    <a:gd name="connsiteY187" fmla="*/ 4667250 h 6019800"/>
                    <a:gd name="connsiteX188" fmla="*/ 2343150 w 8500297"/>
                    <a:gd name="connsiteY188" fmla="*/ 4533900 h 6019800"/>
                    <a:gd name="connsiteX189" fmla="*/ 2362200 w 8500297"/>
                    <a:gd name="connsiteY189" fmla="*/ 4476750 h 6019800"/>
                    <a:gd name="connsiteX190" fmla="*/ 2381250 w 8500297"/>
                    <a:gd name="connsiteY190" fmla="*/ 4400550 h 6019800"/>
                    <a:gd name="connsiteX191" fmla="*/ 2438400 w 8500297"/>
                    <a:gd name="connsiteY191" fmla="*/ 4286250 h 6019800"/>
                    <a:gd name="connsiteX192" fmla="*/ 2495550 w 8500297"/>
                    <a:gd name="connsiteY192" fmla="*/ 4248150 h 6019800"/>
                    <a:gd name="connsiteX193" fmla="*/ 2533650 w 8500297"/>
                    <a:gd name="connsiteY193" fmla="*/ 4191000 h 6019800"/>
                    <a:gd name="connsiteX194" fmla="*/ 2647950 w 8500297"/>
                    <a:gd name="connsiteY194" fmla="*/ 4114800 h 6019800"/>
                    <a:gd name="connsiteX195" fmla="*/ 2724150 w 8500297"/>
                    <a:gd name="connsiteY195" fmla="*/ 4000500 h 6019800"/>
                    <a:gd name="connsiteX196" fmla="*/ 2762250 w 8500297"/>
                    <a:gd name="connsiteY196" fmla="*/ 3943350 h 6019800"/>
                    <a:gd name="connsiteX197" fmla="*/ 2571750 w 8500297"/>
                    <a:gd name="connsiteY197" fmla="*/ 3905250 h 6019800"/>
                    <a:gd name="connsiteX198" fmla="*/ 2514600 w 8500297"/>
                    <a:gd name="connsiteY198" fmla="*/ 3924300 h 6019800"/>
                    <a:gd name="connsiteX199" fmla="*/ 2400300 w 8500297"/>
                    <a:gd name="connsiteY199" fmla="*/ 4000500 h 6019800"/>
                    <a:gd name="connsiteX200" fmla="*/ 2324100 w 8500297"/>
                    <a:gd name="connsiteY200" fmla="*/ 4019550 h 6019800"/>
                    <a:gd name="connsiteX201" fmla="*/ 2209800 w 8500297"/>
                    <a:gd name="connsiteY201" fmla="*/ 4095750 h 6019800"/>
                    <a:gd name="connsiteX202" fmla="*/ 2152650 w 8500297"/>
                    <a:gd name="connsiteY202" fmla="*/ 4114800 h 6019800"/>
                    <a:gd name="connsiteX203" fmla="*/ 2038350 w 8500297"/>
                    <a:gd name="connsiteY203" fmla="*/ 4191000 h 6019800"/>
                    <a:gd name="connsiteX204" fmla="*/ 1981200 w 8500297"/>
                    <a:gd name="connsiteY204" fmla="*/ 4229100 h 6019800"/>
                    <a:gd name="connsiteX205" fmla="*/ 1924050 w 8500297"/>
                    <a:gd name="connsiteY205" fmla="*/ 4267200 h 6019800"/>
                    <a:gd name="connsiteX206" fmla="*/ 1866900 w 8500297"/>
                    <a:gd name="connsiteY206" fmla="*/ 4305300 h 6019800"/>
                    <a:gd name="connsiteX207" fmla="*/ 1809750 w 8500297"/>
                    <a:gd name="connsiteY207" fmla="*/ 4362450 h 6019800"/>
                    <a:gd name="connsiteX208" fmla="*/ 1752600 w 8500297"/>
                    <a:gd name="connsiteY208" fmla="*/ 4381500 h 6019800"/>
                    <a:gd name="connsiteX209" fmla="*/ 1638300 w 8500297"/>
                    <a:gd name="connsiteY209" fmla="*/ 4438650 h 6019800"/>
                    <a:gd name="connsiteX210" fmla="*/ 1524000 w 8500297"/>
                    <a:gd name="connsiteY210" fmla="*/ 4533900 h 6019800"/>
                    <a:gd name="connsiteX211" fmla="*/ 1409700 w 8500297"/>
                    <a:gd name="connsiteY211" fmla="*/ 4591050 h 6019800"/>
                    <a:gd name="connsiteX212" fmla="*/ 1352550 w 8500297"/>
                    <a:gd name="connsiteY212" fmla="*/ 4648200 h 6019800"/>
                    <a:gd name="connsiteX213" fmla="*/ 1219200 w 8500297"/>
                    <a:gd name="connsiteY213" fmla="*/ 4724400 h 6019800"/>
                    <a:gd name="connsiteX214" fmla="*/ 1104900 w 8500297"/>
                    <a:gd name="connsiteY214" fmla="*/ 4781550 h 6019800"/>
                    <a:gd name="connsiteX215" fmla="*/ 1028700 w 8500297"/>
                    <a:gd name="connsiteY215" fmla="*/ 4857750 h 6019800"/>
                    <a:gd name="connsiteX216" fmla="*/ 895350 w 8500297"/>
                    <a:gd name="connsiteY216" fmla="*/ 5010150 h 6019800"/>
                    <a:gd name="connsiteX217" fmla="*/ 838200 w 8500297"/>
                    <a:gd name="connsiteY217" fmla="*/ 5143500 h 6019800"/>
                    <a:gd name="connsiteX218" fmla="*/ 800100 w 8500297"/>
                    <a:gd name="connsiteY218" fmla="*/ 5219700 h 6019800"/>
                    <a:gd name="connsiteX219" fmla="*/ 685800 w 8500297"/>
                    <a:gd name="connsiteY219" fmla="*/ 5257800 h 6019800"/>
                    <a:gd name="connsiteX220" fmla="*/ 628650 w 8500297"/>
                    <a:gd name="connsiteY220" fmla="*/ 5276850 h 6019800"/>
                    <a:gd name="connsiteX221" fmla="*/ 457200 w 8500297"/>
                    <a:gd name="connsiteY221" fmla="*/ 5314950 h 6019800"/>
                    <a:gd name="connsiteX222" fmla="*/ 361950 w 8500297"/>
                    <a:gd name="connsiteY222" fmla="*/ 5429250 h 6019800"/>
                    <a:gd name="connsiteX223" fmla="*/ 304800 w 8500297"/>
                    <a:gd name="connsiteY223" fmla="*/ 5448300 h 6019800"/>
                    <a:gd name="connsiteX224" fmla="*/ 133350 w 8500297"/>
                    <a:gd name="connsiteY224" fmla="*/ 5524500 h 6019800"/>
                    <a:gd name="connsiteX225" fmla="*/ 57150 w 8500297"/>
                    <a:gd name="connsiteY225" fmla="*/ 5486400 h 6019800"/>
                    <a:gd name="connsiteX226" fmla="*/ 0 w 8500297"/>
                    <a:gd name="connsiteY226" fmla="*/ 5353050 h 6019800"/>
                    <a:gd name="connsiteX227" fmla="*/ 38100 w 8500297"/>
                    <a:gd name="connsiteY227" fmla="*/ 5219700 h 6019800"/>
                    <a:gd name="connsiteX228" fmla="*/ 95250 w 8500297"/>
                    <a:gd name="connsiteY228" fmla="*/ 5200650 h 6019800"/>
                    <a:gd name="connsiteX229" fmla="*/ 209550 w 8500297"/>
                    <a:gd name="connsiteY229" fmla="*/ 5124450 h 6019800"/>
                    <a:gd name="connsiteX230" fmla="*/ 266700 w 8500297"/>
                    <a:gd name="connsiteY230" fmla="*/ 5067300 h 6019800"/>
                    <a:gd name="connsiteX231" fmla="*/ 628650 w 8500297"/>
                    <a:gd name="connsiteY231" fmla="*/ 5010150 h 6019800"/>
                    <a:gd name="connsiteX232" fmla="*/ 800100 w 8500297"/>
                    <a:gd name="connsiteY232" fmla="*/ 4857750 h 6019800"/>
                    <a:gd name="connsiteX233" fmla="*/ 952500 w 8500297"/>
                    <a:gd name="connsiteY233" fmla="*/ 4724400 h 6019800"/>
                    <a:gd name="connsiteX234" fmla="*/ 1028700 w 8500297"/>
                    <a:gd name="connsiteY234" fmla="*/ 4667250 h 6019800"/>
                    <a:gd name="connsiteX235" fmla="*/ 1085850 w 8500297"/>
                    <a:gd name="connsiteY235" fmla="*/ 4648200 h 6019800"/>
                    <a:gd name="connsiteX236" fmla="*/ 1200150 w 8500297"/>
                    <a:gd name="connsiteY236" fmla="*/ 4591050 h 6019800"/>
                    <a:gd name="connsiteX237" fmla="*/ 1276350 w 8500297"/>
                    <a:gd name="connsiteY237" fmla="*/ 4400550 h 6019800"/>
                    <a:gd name="connsiteX238" fmla="*/ 1333500 w 8500297"/>
                    <a:gd name="connsiteY238" fmla="*/ 4343400 h 6019800"/>
                    <a:gd name="connsiteX239" fmla="*/ 1371600 w 8500297"/>
                    <a:gd name="connsiteY239" fmla="*/ 4286250 h 6019800"/>
                    <a:gd name="connsiteX240" fmla="*/ 1409700 w 8500297"/>
                    <a:gd name="connsiteY240" fmla="*/ 4210050 h 6019800"/>
                    <a:gd name="connsiteX241" fmla="*/ 1466850 w 8500297"/>
                    <a:gd name="connsiteY241" fmla="*/ 4171950 h 6019800"/>
                    <a:gd name="connsiteX242" fmla="*/ 1524000 w 8500297"/>
                    <a:gd name="connsiteY242" fmla="*/ 4114800 h 6019800"/>
                    <a:gd name="connsiteX243" fmla="*/ 1562100 w 8500297"/>
                    <a:gd name="connsiteY243" fmla="*/ 4057650 h 6019800"/>
                    <a:gd name="connsiteX244" fmla="*/ 1619250 w 8500297"/>
                    <a:gd name="connsiteY244" fmla="*/ 4038600 h 6019800"/>
                    <a:gd name="connsiteX245" fmla="*/ 1752600 w 8500297"/>
                    <a:gd name="connsiteY245" fmla="*/ 3924300 h 6019800"/>
                    <a:gd name="connsiteX246" fmla="*/ 1828800 w 8500297"/>
                    <a:gd name="connsiteY246" fmla="*/ 3886200 h 6019800"/>
                    <a:gd name="connsiteX247" fmla="*/ 1981200 w 8500297"/>
                    <a:gd name="connsiteY247" fmla="*/ 3829050 h 6019800"/>
                    <a:gd name="connsiteX248" fmla="*/ 2038350 w 8500297"/>
                    <a:gd name="connsiteY248" fmla="*/ 3771900 h 6019800"/>
                    <a:gd name="connsiteX249" fmla="*/ 2171700 w 8500297"/>
                    <a:gd name="connsiteY249" fmla="*/ 3733800 h 6019800"/>
                    <a:gd name="connsiteX250" fmla="*/ 2228850 w 8500297"/>
                    <a:gd name="connsiteY250" fmla="*/ 3714750 h 6019800"/>
                    <a:gd name="connsiteX251" fmla="*/ 2305050 w 8500297"/>
                    <a:gd name="connsiteY251" fmla="*/ 3695700 h 6019800"/>
                    <a:gd name="connsiteX252" fmla="*/ 2419350 w 8500297"/>
                    <a:gd name="connsiteY252" fmla="*/ 3657600 h 6019800"/>
                    <a:gd name="connsiteX253" fmla="*/ 2381250 w 8500297"/>
                    <a:gd name="connsiteY253" fmla="*/ 3600450 h 6019800"/>
                    <a:gd name="connsiteX254" fmla="*/ 2343150 w 8500297"/>
                    <a:gd name="connsiteY254" fmla="*/ 3467100 h 6019800"/>
                    <a:gd name="connsiteX255" fmla="*/ 2362200 w 8500297"/>
                    <a:gd name="connsiteY255" fmla="*/ 2952750 h 6019800"/>
                    <a:gd name="connsiteX256" fmla="*/ 2400300 w 8500297"/>
                    <a:gd name="connsiteY256" fmla="*/ 2857500 h 6019800"/>
                    <a:gd name="connsiteX257" fmla="*/ 2438400 w 8500297"/>
                    <a:gd name="connsiteY257" fmla="*/ 2743200 h 6019800"/>
                    <a:gd name="connsiteX258" fmla="*/ 2457450 w 8500297"/>
                    <a:gd name="connsiteY258" fmla="*/ 2686050 h 6019800"/>
                    <a:gd name="connsiteX259" fmla="*/ 2476500 w 8500297"/>
                    <a:gd name="connsiteY259" fmla="*/ 2628900 h 6019800"/>
                    <a:gd name="connsiteX260" fmla="*/ 2400300 w 8500297"/>
                    <a:gd name="connsiteY260" fmla="*/ 2514600 h 6019800"/>
                    <a:gd name="connsiteX261" fmla="*/ 2343150 w 8500297"/>
                    <a:gd name="connsiteY261" fmla="*/ 2400300 h 6019800"/>
                    <a:gd name="connsiteX262" fmla="*/ 2286000 w 8500297"/>
                    <a:gd name="connsiteY262" fmla="*/ 2343150 h 6019800"/>
                    <a:gd name="connsiteX263" fmla="*/ 2209800 w 8500297"/>
                    <a:gd name="connsiteY263" fmla="*/ 2247900 h 6019800"/>
                    <a:gd name="connsiteX264" fmla="*/ 2190750 w 8500297"/>
                    <a:gd name="connsiteY264" fmla="*/ 2171700 h 6019800"/>
                    <a:gd name="connsiteX265" fmla="*/ 2152650 w 8500297"/>
                    <a:gd name="connsiteY265" fmla="*/ 2095500 h 6019800"/>
                    <a:gd name="connsiteX266" fmla="*/ 2076450 w 8500297"/>
                    <a:gd name="connsiteY266" fmla="*/ 2019300 h 6019800"/>
                    <a:gd name="connsiteX267" fmla="*/ 2038350 w 8500297"/>
                    <a:gd name="connsiteY267" fmla="*/ 1943100 h 6019800"/>
                    <a:gd name="connsiteX268" fmla="*/ 1962150 w 8500297"/>
                    <a:gd name="connsiteY268" fmla="*/ 1752600 h 6019800"/>
                    <a:gd name="connsiteX269" fmla="*/ 1924050 w 8500297"/>
                    <a:gd name="connsiteY269" fmla="*/ 1676400 h 6019800"/>
                    <a:gd name="connsiteX270" fmla="*/ 1866900 w 8500297"/>
                    <a:gd name="connsiteY270" fmla="*/ 1619250 h 6019800"/>
                    <a:gd name="connsiteX271" fmla="*/ 1809750 w 8500297"/>
                    <a:gd name="connsiteY271" fmla="*/ 1409700 h 6019800"/>
                    <a:gd name="connsiteX272" fmla="*/ 1847850 w 8500297"/>
                    <a:gd name="connsiteY272" fmla="*/ 742950 h 6019800"/>
                    <a:gd name="connsiteX273" fmla="*/ 1885950 w 8500297"/>
                    <a:gd name="connsiteY273" fmla="*/ 609600 h 6019800"/>
                    <a:gd name="connsiteX274" fmla="*/ 1905000 w 8500297"/>
                    <a:gd name="connsiteY274" fmla="*/ 533400 h 6019800"/>
                    <a:gd name="connsiteX275" fmla="*/ 1962150 w 8500297"/>
                    <a:gd name="connsiteY275" fmla="*/ 419100 h 6019800"/>
                    <a:gd name="connsiteX276" fmla="*/ 2000250 w 8500297"/>
                    <a:gd name="connsiteY276" fmla="*/ 323850 h 6019800"/>
                    <a:gd name="connsiteX277" fmla="*/ 2019300 w 8500297"/>
                    <a:gd name="connsiteY277" fmla="*/ 266700 h 6019800"/>
                    <a:gd name="connsiteX278" fmla="*/ 2057400 w 8500297"/>
                    <a:gd name="connsiteY278" fmla="*/ 190500 h 6019800"/>
                    <a:gd name="connsiteX279" fmla="*/ 2076450 w 8500297"/>
                    <a:gd name="connsiteY279" fmla="*/ 133350 h 6019800"/>
                    <a:gd name="connsiteX280" fmla="*/ 2133600 w 8500297"/>
                    <a:gd name="connsiteY280" fmla="*/ 57150 h 6019800"/>
                    <a:gd name="connsiteX281" fmla="*/ 2171700 w 8500297"/>
                    <a:gd name="connsiteY281" fmla="*/ 0 h 6019800"/>
                    <a:gd name="connsiteX282" fmla="*/ 2171700 w 8500297"/>
                    <a:gd name="connsiteY282" fmla="*/ 1238250 h 6019800"/>
                    <a:gd name="connsiteX283" fmla="*/ 2209800 w 8500297"/>
                    <a:gd name="connsiteY283" fmla="*/ 1390650 h 6019800"/>
                    <a:gd name="connsiteX284" fmla="*/ 2247900 w 8500297"/>
                    <a:gd name="connsiteY284" fmla="*/ 1466850 h 6019800"/>
                    <a:gd name="connsiteX285" fmla="*/ 2286000 w 8500297"/>
                    <a:gd name="connsiteY285" fmla="*/ 1524000 h 6019800"/>
                    <a:gd name="connsiteX286" fmla="*/ 2324100 w 8500297"/>
                    <a:gd name="connsiteY286" fmla="*/ 1638300 h 6019800"/>
                    <a:gd name="connsiteX287" fmla="*/ 2343150 w 8500297"/>
                    <a:gd name="connsiteY287" fmla="*/ 1695450 h 6019800"/>
                    <a:gd name="connsiteX288" fmla="*/ 2381250 w 8500297"/>
                    <a:gd name="connsiteY288" fmla="*/ 1885950 h 6019800"/>
                    <a:gd name="connsiteX289" fmla="*/ 2476500 w 8500297"/>
                    <a:gd name="connsiteY289" fmla="*/ 2000250 h 6019800"/>
                    <a:gd name="connsiteX290" fmla="*/ 2533650 w 8500297"/>
                    <a:gd name="connsiteY290" fmla="*/ 2057400 h 6019800"/>
                    <a:gd name="connsiteX291" fmla="*/ 2628900 w 8500297"/>
                    <a:gd name="connsiteY291" fmla="*/ 2171700 h 6019800"/>
                    <a:gd name="connsiteX292" fmla="*/ 2743200 w 8500297"/>
                    <a:gd name="connsiteY292" fmla="*/ 2209800 h 6019800"/>
                    <a:gd name="connsiteX293" fmla="*/ 3314700 w 8500297"/>
                    <a:gd name="connsiteY293" fmla="*/ 2171700 h 6019800"/>
                    <a:gd name="connsiteX294" fmla="*/ 3429000 w 8500297"/>
                    <a:gd name="connsiteY294" fmla="*/ 2133600 h 6019800"/>
                    <a:gd name="connsiteX295" fmla="*/ 3752850 w 8500297"/>
                    <a:gd name="connsiteY295" fmla="*/ 2152650 h 6019800"/>
                    <a:gd name="connsiteX296" fmla="*/ 3810000 w 8500297"/>
                    <a:gd name="connsiteY296" fmla="*/ 2190750 h 6019800"/>
                    <a:gd name="connsiteX297" fmla="*/ 3962400 w 8500297"/>
                    <a:gd name="connsiteY297" fmla="*/ 2286000 h 6019800"/>
                    <a:gd name="connsiteX298" fmla="*/ 4019550 w 8500297"/>
                    <a:gd name="connsiteY298" fmla="*/ 2324100 h 6019800"/>
                    <a:gd name="connsiteX299" fmla="*/ 4362450 w 8500297"/>
                    <a:gd name="connsiteY299" fmla="*/ 2305050 h 6019800"/>
                    <a:gd name="connsiteX300" fmla="*/ 4438650 w 8500297"/>
                    <a:gd name="connsiteY300" fmla="*/ 2286000 h 6019800"/>
                    <a:gd name="connsiteX301" fmla="*/ 4533900 w 8500297"/>
                    <a:gd name="connsiteY301" fmla="*/ 2305050 h 6019800"/>
                    <a:gd name="connsiteX302" fmla="*/ 4648200 w 8500297"/>
                    <a:gd name="connsiteY302" fmla="*/ 2343150 h 6019800"/>
                    <a:gd name="connsiteX303" fmla="*/ 4838700 w 8500297"/>
                    <a:gd name="connsiteY303" fmla="*/ 2324100 h 6019800"/>
                    <a:gd name="connsiteX304" fmla="*/ 4972050 w 8500297"/>
                    <a:gd name="connsiteY304" fmla="*/ 2286000 h 6019800"/>
                    <a:gd name="connsiteX305" fmla="*/ 5029200 w 8500297"/>
                    <a:gd name="connsiteY305" fmla="*/ 2228850 h 6019800"/>
                    <a:gd name="connsiteX0" fmla="*/ 2724150 w 8500297"/>
                    <a:gd name="connsiteY0" fmla="*/ 2362200 h 6019800"/>
                    <a:gd name="connsiteX1" fmla="*/ 2819400 w 8500297"/>
                    <a:gd name="connsiteY1" fmla="*/ 2305050 h 6019800"/>
                    <a:gd name="connsiteX2" fmla="*/ 2876550 w 8500297"/>
                    <a:gd name="connsiteY2" fmla="*/ 2266950 h 6019800"/>
                    <a:gd name="connsiteX3" fmla="*/ 3028950 w 8500297"/>
                    <a:gd name="connsiteY3" fmla="*/ 2228850 h 6019800"/>
                    <a:gd name="connsiteX4" fmla="*/ 3429000 w 8500297"/>
                    <a:gd name="connsiteY4" fmla="*/ 2247900 h 6019800"/>
                    <a:gd name="connsiteX5" fmla="*/ 3505200 w 8500297"/>
                    <a:gd name="connsiteY5" fmla="*/ 2286000 h 6019800"/>
                    <a:gd name="connsiteX6" fmla="*/ 3810000 w 8500297"/>
                    <a:gd name="connsiteY6" fmla="*/ 2324100 h 6019800"/>
                    <a:gd name="connsiteX7" fmla="*/ 4629150 w 8500297"/>
                    <a:gd name="connsiteY7" fmla="*/ 2305050 h 6019800"/>
                    <a:gd name="connsiteX8" fmla="*/ 4914900 w 8500297"/>
                    <a:gd name="connsiteY8" fmla="*/ 2247900 h 6019800"/>
                    <a:gd name="connsiteX9" fmla="*/ 5124450 w 8500297"/>
                    <a:gd name="connsiteY9" fmla="*/ 2228850 h 6019800"/>
                    <a:gd name="connsiteX10" fmla="*/ 5334000 w 8500297"/>
                    <a:gd name="connsiteY10" fmla="*/ 2171700 h 6019800"/>
                    <a:gd name="connsiteX11" fmla="*/ 5391150 w 8500297"/>
                    <a:gd name="connsiteY11" fmla="*/ 2133600 h 6019800"/>
                    <a:gd name="connsiteX12" fmla="*/ 5505450 w 8500297"/>
                    <a:gd name="connsiteY12" fmla="*/ 2095500 h 6019800"/>
                    <a:gd name="connsiteX13" fmla="*/ 5619750 w 8500297"/>
                    <a:gd name="connsiteY13" fmla="*/ 2038350 h 6019800"/>
                    <a:gd name="connsiteX14" fmla="*/ 5715000 w 8500297"/>
                    <a:gd name="connsiteY14" fmla="*/ 1962150 h 6019800"/>
                    <a:gd name="connsiteX15" fmla="*/ 5829300 w 8500297"/>
                    <a:gd name="connsiteY15" fmla="*/ 1866900 h 6019800"/>
                    <a:gd name="connsiteX16" fmla="*/ 5943600 w 8500297"/>
                    <a:gd name="connsiteY16" fmla="*/ 1790700 h 6019800"/>
                    <a:gd name="connsiteX17" fmla="*/ 6000750 w 8500297"/>
                    <a:gd name="connsiteY17" fmla="*/ 1733550 h 6019800"/>
                    <a:gd name="connsiteX18" fmla="*/ 6115050 w 8500297"/>
                    <a:gd name="connsiteY18" fmla="*/ 1657350 h 6019800"/>
                    <a:gd name="connsiteX19" fmla="*/ 6153150 w 8500297"/>
                    <a:gd name="connsiteY19" fmla="*/ 1600200 h 6019800"/>
                    <a:gd name="connsiteX20" fmla="*/ 6267450 w 8500297"/>
                    <a:gd name="connsiteY20" fmla="*/ 1524000 h 6019800"/>
                    <a:gd name="connsiteX21" fmla="*/ 6362700 w 8500297"/>
                    <a:gd name="connsiteY21" fmla="*/ 1428750 h 6019800"/>
                    <a:gd name="connsiteX22" fmla="*/ 6419850 w 8500297"/>
                    <a:gd name="connsiteY22" fmla="*/ 1409700 h 6019800"/>
                    <a:gd name="connsiteX23" fmla="*/ 6534150 w 8500297"/>
                    <a:gd name="connsiteY23" fmla="*/ 1333500 h 6019800"/>
                    <a:gd name="connsiteX24" fmla="*/ 6591300 w 8500297"/>
                    <a:gd name="connsiteY24" fmla="*/ 1295400 h 6019800"/>
                    <a:gd name="connsiteX25" fmla="*/ 6762750 w 8500297"/>
                    <a:gd name="connsiteY25" fmla="*/ 1238250 h 6019800"/>
                    <a:gd name="connsiteX26" fmla="*/ 6819900 w 8500297"/>
                    <a:gd name="connsiteY26" fmla="*/ 1219200 h 6019800"/>
                    <a:gd name="connsiteX27" fmla="*/ 6877050 w 8500297"/>
                    <a:gd name="connsiteY27" fmla="*/ 1181100 h 6019800"/>
                    <a:gd name="connsiteX28" fmla="*/ 6972300 w 8500297"/>
                    <a:gd name="connsiteY28" fmla="*/ 1162050 h 6019800"/>
                    <a:gd name="connsiteX29" fmla="*/ 7143750 w 8500297"/>
                    <a:gd name="connsiteY29" fmla="*/ 1123950 h 6019800"/>
                    <a:gd name="connsiteX30" fmla="*/ 7219950 w 8500297"/>
                    <a:gd name="connsiteY30" fmla="*/ 933450 h 6019800"/>
                    <a:gd name="connsiteX31" fmla="*/ 7239000 w 8500297"/>
                    <a:gd name="connsiteY31" fmla="*/ 857250 h 6019800"/>
                    <a:gd name="connsiteX32" fmla="*/ 7315200 w 8500297"/>
                    <a:gd name="connsiteY32" fmla="*/ 838200 h 6019800"/>
                    <a:gd name="connsiteX33" fmla="*/ 7391400 w 8500297"/>
                    <a:gd name="connsiteY33" fmla="*/ 952500 h 6019800"/>
                    <a:gd name="connsiteX34" fmla="*/ 7429500 w 8500297"/>
                    <a:gd name="connsiteY34" fmla="*/ 1009650 h 6019800"/>
                    <a:gd name="connsiteX35" fmla="*/ 7486650 w 8500297"/>
                    <a:gd name="connsiteY35" fmla="*/ 990600 h 6019800"/>
                    <a:gd name="connsiteX36" fmla="*/ 7505700 w 8500297"/>
                    <a:gd name="connsiteY36" fmla="*/ 914400 h 6019800"/>
                    <a:gd name="connsiteX37" fmla="*/ 7524750 w 8500297"/>
                    <a:gd name="connsiteY37" fmla="*/ 857250 h 6019800"/>
                    <a:gd name="connsiteX38" fmla="*/ 7543800 w 8500297"/>
                    <a:gd name="connsiteY38" fmla="*/ 952500 h 6019800"/>
                    <a:gd name="connsiteX39" fmla="*/ 7562850 w 8500297"/>
                    <a:gd name="connsiteY39" fmla="*/ 1162050 h 6019800"/>
                    <a:gd name="connsiteX40" fmla="*/ 7620000 w 8500297"/>
                    <a:gd name="connsiteY40" fmla="*/ 1200150 h 6019800"/>
                    <a:gd name="connsiteX41" fmla="*/ 7734300 w 8500297"/>
                    <a:gd name="connsiteY41" fmla="*/ 1314450 h 6019800"/>
                    <a:gd name="connsiteX42" fmla="*/ 7810500 w 8500297"/>
                    <a:gd name="connsiteY42" fmla="*/ 1409700 h 6019800"/>
                    <a:gd name="connsiteX43" fmla="*/ 7886700 w 8500297"/>
                    <a:gd name="connsiteY43" fmla="*/ 1524000 h 6019800"/>
                    <a:gd name="connsiteX44" fmla="*/ 7924800 w 8500297"/>
                    <a:gd name="connsiteY44" fmla="*/ 1581150 h 6019800"/>
                    <a:gd name="connsiteX45" fmla="*/ 7981950 w 8500297"/>
                    <a:gd name="connsiteY45" fmla="*/ 1638300 h 6019800"/>
                    <a:gd name="connsiteX46" fmla="*/ 8077200 w 8500297"/>
                    <a:gd name="connsiteY46" fmla="*/ 1714500 h 6019800"/>
                    <a:gd name="connsiteX47" fmla="*/ 8153400 w 8500297"/>
                    <a:gd name="connsiteY47" fmla="*/ 1809750 h 6019800"/>
                    <a:gd name="connsiteX48" fmla="*/ 8191500 w 8500297"/>
                    <a:gd name="connsiteY48" fmla="*/ 1962150 h 6019800"/>
                    <a:gd name="connsiteX49" fmla="*/ 8362950 w 8500297"/>
                    <a:gd name="connsiteY49" fmla="*/ 2038350 h 6019800"/>
                    <a:gd name="connsiteX50" fmla="*/ 8420100 w 8500297"/>
                    <a:gd name="connsiteY50" fmla="*/ 2057400 h 6019800"/>
                    <a:gd name="connsiteX51" fmla="*/ 8439150 w 8500297"/>
                    <a:gd name="connsiteY51" fmla="*/ 2114550 h 6019800"/>
                    <a:gd name="connsiteX52" fmla="*/ 8496300 w 8500297"/>
                    <a:gd name="connsiteY52" fmla="*/ 2152650 h 6019800"/>
                    <a:gd name="connsiteX53" fmla="*/ 8477250 w 8500297"/>
                    <a:gd name="connsiteY53" fmla="*/ 2286000 h 6019800"/>
                    <a:gd name="connsiteX54" fmla="*/ 8420100 w 8500297"/>
                    <a:gd name="connsiteY54" fmla="*/ 2305050 h 6019800"/>
                    <a:gd name="connsiteX55" fmla="*/ 8305800 w 8500297"/>
                    <a:gd name="connsiteY55" fmla="*/ 2324100 h 6019800"/>
                    <a:gd name="connsiteX56" fmla="*/ 8286750 w 8500297"/>
                    <a:gd name="connsiteY56" fmla="*/ 2438400 h 6019800"/>
                    <a:gd name="connsiteX57" fmla="*/ 8191500 w 8500297"/>
                    <a:gd name="connsiteY57" fmla="*/ 2514600 h 6019800"/>
                    <a:gd name="connsiteX58" fmla="*/ 8134350 w 8500297"/>
                    <a:gd name="connsiteY58" fmla="*/ 2552700 h 6019800"/>
                    <a:gd name="connsiteX59" fmla="*/ 7905750 w 8500297"/>
                    <a:gd name="connsiteY59" fmla="*/ 2495550 h 6019800"/>
                    <a:gd name="connsiteX60" fmla="*/ 7791450 w 8500297"/>
                    <a:gd name="connsiteY60" fmla="*/ 2266950 h 6019800"/>
                    <a:gd name="connsiteX61" fmla="*/ 7448550 w 8500297"/>
                    <a:gd name="connsiteY61" fmla="*/ 2247900 h 6019800"/>
                    <a:gd name="connsiteX62" fmla="*/ 7391400 w 8500297"/>
                    <a:gd name="connsiteY62" fmla="*/ 2228850 h 6019800"/>
                    <a:gd name="connsiteX63" fmla="*/ 7353300 w 8500297"/>
                    <a:gd name="connsiteY63" fmla="*/ 2114550 h 6019800"/>
                    <a:gd name="connsiteX64" fmla="*/ 7315200 w 8500297"/>
                    <a:gd name="connsiteY64" fmla="*/ 1981200 h 6019800"/>
                    <a:gd name="connsiteX65" fmla="*/ 7219950 w 8500297"/>
                    <a:gd name="connsiteY65" fmla="*/ 2000250 h 6019800"/>
                    <a:gd name="connsiteX66" fmla="*/ 7162800 w 8500297"/>
                    <a:gd name="connsiteY66" fmla="*/ 2114550 h 6019800"/>
                    <a:gd name="connsiteX67" fmla="*/ 7124700 w 8500297"/>
                    <a:gd name="connsiteY67" fmla="*/ 2286000 h 6019800"/>
                    <a:gd name="connsiteX68" fmla="*/ 7086600 w 8500297"/>
                    <a:gd name="connsiteY68" fmla="*/ 2400300 h 6019800"/>
                    <a:gd name="connsiteX69" fmla="*/ 7029450 w 8500297"/>
                    <a:gd name="connsiteY69" fmla="*/ 2438400 h 6019800"/>
                    <a:gd name="connsiteX70" fmla="*/ 6877050 w 8500297"/>
                    <a:gd name="connsiteY70" fmla="*/ 2571750 h 6019800"/>
                    <a:gd name="connsiteX71" fmla="*/ 6762750 w 8500297"/>
                    <a:gd name="connsiteY71" fmla="*/ 2667000 h 6019800"/>
                    <a:gd name="connsiteX72" fmla="*/ 6724650 w 8500297"/>
                    <a:gd name="connsiteY72" fmla="*/ 2724150 h 6019800"/>
                    <a:gd name="connsiteX73" fmla="*/ 6667500 w 8500297"/>
                    <a:gd name="connsiteY73" fmla="*/ 2743200 h 6019800"/>
                    <a:gd name="connsiteX74" fmla="*/ 6648450 w 8500297"/>
                    <a:gd name="connsiteY74" fmla="*/ 2800350 h 6019800"/>
                    <a:gd name="connsiteX75" fmla="*/ 6591300 w 8500297"/>
                    <a:gd name="connsiteY75" fmla="*/ 2838450 h 6019800"/>
                    <a:gd name="connsiteX76" fmla="*/ 6515100 w 8500297"/>
                    <a:gd name="connsiteY76" fmla="*/ 3009900 h 6019800"/>
                    <a:gd name="connsiteX77" fmla="*/ 6496050 w 8500297"/>
                    <a:gd name="connsiteY77" fmla="*/ 3067050 h 6019800"/>
                    <a:gd name="connsiteX78" fmla="*/ 6477000 w 8500297"/>
                    <a:gd name="connsiteY78" fmla="*/ 3124200 h 6019800"/>
                    <a:gd name="connsiteX79" fmla="*/ 6496050 w 8500297"/>
                    <a:gd name="connsiteY79" fmla="*/ 3409950 h 6019800"/>
                    <a:gd name="connsiteX80" fmla="*/ 6515100 w 8500297"/>
                    <a:gd name="connsiteY80" fmla="*/ 3467100 h 6019800"/>
                    <a:gd name="connsiteX81" fmla="*/ 6553200 w 8500297"/>
                    <a:gd name="connsiteY81" fmla="*/ 3924300 h 6019800"/>
                    <a:gd name="connsiteX82" fmla="*/ 6610350 w 8500297"/>
                    <a:gd name="connsiteY82" fmla="*/ 4038600 h 6019800"/>
                    <a:gd name="connsiteX83" fmla="*/ 6686550 w 8500297"/>
                    <a:gd name="connsiteY83" fmla="*/ 4114800 h 6019800"/>
                    <a:gd name="connsiteX84" fmla="*/ 6762750 w 8500297"/>
                    <a:gd name="connsiteY84" fmla="*/ 4133850 h 6019800"/>
                    <a:gd name="connsiteX85" fmla="*/ 6838950 w 8500297"/>
                    <a:gd name="connsiteY85" fmla="*/ 4248150 h 6019800"/>
                    <a:gd name="connsiteX86" fmla="*/ 6858000 w 8500297"/>
                    <a:gd name="connsiteY86" fmla="*/ 4324350 h 6019800"/>
                    <a:gd name="connsiteX87" fmla="*/ 6934200 w 8500297"/>
                    <a:gd name="connsiteY87" fmla="*/ 4457700 h 6019800"/>
                    <a:gd name="connsiteX88" fmla="*/ 6972300 w 8500297"/>
                    <a:gd name="connsiteY88" fmla="*/ 4572000 h 6019800"/>
                    <a:gd name="connsiteX89" fmla="*/ 7067550 w 8500297"/>
                    <a:gd name="connsiteY89" fmla="*/ 4686300 h 6019800"/>
                    <a:gd name="connsiteX90" fmla="*/ 7086600 w 8500297"/>
                    <a:gd name="connsiteY90" fmla="*/ 4743450 h 6019800"/>
                    <a:gd name="connsiteX91" fmla="*/ 7124700 w 8500297"/>
                    <a:gd name="connsiteY91" fmla="*/ 4895850 h 6019800"/>
                    <a:gd name="connsiteX92" fmla="*/ 7181850 w 8500297"/>
                    <a:gd name="connsiteY92" fmla="*/ 5010150 h 6019800"/>
                    <a:gd name="connsiteX93" fmla="*/ 7239000 w 8500297"/>
                    <a:gd name="connsiteY93" fmla="*/ 5124450 h 6019800"/>
                    <a:gd name="connsiteX94" fmla="*/ 7315200 w 8500297"/>
                    <a:gd name="connsiteY94" fmla="*/ 5257800 h 6019800"/>
                    <a:gd name="connsiteX95" fmla="*/ 7334250 w 8500297"/>
                    <a:gd name="connsiteY95" fmla="*/ 5314950 h 6019800"/>
                    <a:gd name="connsiteX96" fmla="*/ 7391400 w 8500297"/>
                    <a:gd name="connsiteY96" fmla="*/ 5372100 h 6019800"/>
                    <a:gd name="connsiteX97" fmla="*/ 7486650 w 8500297"/>
                    <a:gd name="connsiteY97" fmla="*/ 5467350 h 6019800"/>
                    <a:gd name="connsiteX98" fmla="*/ 7677150 w 8500297"/>
                    <a:gd name="connsiteY98" fmla="*/ 5657850 h 6019800"/>
                    <a:gd name="connsiteX99" fmla="*/ 7734300 w 8500297"/>
                    <a:gd name="connsiteY99" fmla="*/ 5695950 h 6019800"/>
                    <a:gd name="connsiteX100" fmla="*/ 7829550 w 8500297"/>
                    <a:gd name="connsiteY100" fmla="*/ 5791200 h 6019800"/>
                    <a:gd name="connsiteX101" fmla="*/ 7867650 w 8500297"/>
                    <a:gd name="connsiteY101" fmla="*/ 5848350 h 6019800"/>
                    <a:gd name="connsiteX102" fmla="*/ 8020050 w 8500297"/>
                    <a:gd name="connsiteY102" fmla="*/ 5886450 h 6019800"/>
                    <a:gd name="connsiteX103" fmla="*/ 8039100 w 8500297"/>
                    <a:gd name="connsiteY103" fmla="*/ 5943600 h 6019800"/>
                    <a:gd name="connsiteX104" fmla="*/ 7943850 w 8500297"/>
                    <a:gd name="connsiteY104" fmla="*/ 6019800 h 6019800"/>
                    <a:gd name="connsiteX105" fmla="*/ 7791450 w 8500297"/>
                    <a:gd name="connsiteY105" fmla="*/ 6000750 h 6019800"/>
                    <a:gd name="connsiteX106" fmla="*/ 7734300 w 8500297"/>
                    <a:gd name="connsiteY106" fmla="*/ 5981700 h 6019800"/>
                    <a:gd name="connsiteX107" fmla="*/ 7448550 w 8500297"/>
                    <a:gd name="connsiteY107" fmla="*/ 5962650 h 6019800"/>
                    <a:gd name="connsiteX108" fmla="*/ 7467600 w 8500297"/>
                    <a:gd name="connsiteY108" fmla="*/ 5715000 h 6019800"/>
                    <a:gd name="connsiteX109" fmla="*/ 7486650 w 8500297"/>
                    <a:gd name="connsiteY109" fmla="*/ 5638800 h 6019800"/>
                    <a:gd name="connsiteX110" fmla="*/ 7372350 w 8500297"/>
                    <a:gd name="connsiteY110" fmla="*/ 5524500 h 6019800"/>
                    <a:gd name="connsiteX111" fmla="*/ 7200900 w 8500297"/>
                    <a:gd name="connsiteY111" fmla="*/ 5429250 h 6019800"/>
                    <a:gd name="connsiteX112" fmla="*/ 7143750 w 8500297"/>
                    <a:gd name="connsiteY112" fmla="*/ 5314950 h 6019800"/>
                    <a:gd name="connsiteX113" fmla="*/ 7105650 w 8500297"/>
                    <a:gd name="connsiteY113" fmla="*/ 5200650 h 6019800"/>
                    <a:gd name="connsiteX114" fmla="*/ 7086600 w 8500297"/>
                    <a:gd name="connsiteY114" fmla="*/ 5143500 h 6019800"/>
                    <a:gd name="connsiteX115" fmla="*/ 6972300 w 8500297"/>
                    <a:gd name="connsiteY115" fmla="*/ 5067300 h 6019800"/>
                    <a:gd name="connsiteX116" fmla="*/ 6896100 w 8500297"/>
                    <a:gd name="connsiteY116" fmla="*/ 4991100 h 6019800"/>
                    <a:gd name="connsiteX117" fmla="*/ 6762750 w 8500297"/>
                    <a:gd name="connsiteY117" fmla="*/ 4819650 h 6019800"/>
                    <a:gd name="connsiteX118" fmla="*/ 6705600 w 8500297"/>
                    <a:gd name="connsiteY118" fmla="*/ 4800600 h 6019800"/>
                    <a:gd name="connsiteX119" fmla="*/ 6686550 w 8500297"/>
                    <a:gd name="connsiteY119" fmla="*/ 4743450 h 6019800"/>
                    <a:gd name="connsiteX120" fmla="*/ 6629400 w 8500297"/>
                    <a:gd name="connsiteY120" fmla="*/ 4724400 h 6019800"/>
                    <a:gd name="connsiteX121" fmla="*/ 6572250 w 8500297"/>
                    <a:gd name="connsiteY121" fmla="*/ 4686300 h 6019800"/>
                    <a:gd name="connsiteX122" fmla="*/ 6477000 w 8500297"/>
                    <a:gd name="connsiteY122" fmla="*/ 4591050 h 6019800"/>
                    <a:gd name="connsiteX123" fmla="*/ 6362700 w 8500297"/>
                    <a:gd name="connsiteY123" fmla="*/ 4514850 h 6019800"/>
                    <a:gd name="connsiteX124" fmla="*/ 6267450 w 8500297"/>
                    <a:gd name="connsiteY124" fmla="*/ 4381500 h 6019800"/>
                    <a:gd name="connsiteX125" fmla="*/ 6229350 w 8500297"/>
                    <a:gd name="connsiteY125" fmla="*/ 4324350 h 6019800"/>
                    <a:gd name="connsiteX126" fmla="*/ 6172200 w 8500297"/>
                    <a:gd name="connsiteY126" fmla="*/ 4286250 h 6019800"/>
                    <a:gd name="connsiteX127" fmla="*/ 6076950 w 8500297"/>
                    <a:gd name="connsiteY127" fmla="*/ 4114800 h 6019800"/>
                    <a:gd name="connsiteX128" fmla="*/ 6038850 w 8500297"/>
                    <a:gd name="connsiteY128" fmla="*/ 4057650 h 6019800"/>
                    <a:gd name="connsiteX129" fmla="*/ 5981700 w 8500297"/>
                    <a:gd name="connsiteY129" fmla="*/ 3943350 h 6019800"/>
                    <a:gd name="connsiteX130" fmla="*/ 5924550 w 8500297"/>
                    <a:gd name="connsiteY130" fmla="*/ 3924300 h 6019800"/>
                    <a:gd name="connsiteX131" fmla="*/ 5715000 w 8500297"/>
                    <a:gd name="connsiteY131" fmla="*/ 4000500 h 6019800"/>
                    <a:gd name="connsiteX132" fmla="*/ 5638800 w 8500297"/>
                    <a:gd name="connsiteY132" fmla="*/ 4019550 h 6019800"/>
                    <a:gd name="connsiteX133" fmla="*/ 5581650 w 8500297"/>
                    <a:gd name="connsiteY133" fmla="*/ 4038600 h 6019800"/>
                    <a:gd name="connsiteX134" fmla="*/ 5162550 w 8500297"/>
                    <a:gd name="connsiteY134" fmla="*/ 4076700 h 6019800"/>
                    <a:gd name="connsiteX135" fmla="*/ 4591050 w 8500297"/>
                    <a:gd name="connsiteY135" fmla="*/ 4057650 h 6019800"/>
                    <a:gd name="connsiteX136" fmla="*/ 4514850 w 8500297"/>
                    <a:gd name="connsiteY136" fmla="*/ 4038600 h 6019800"/>
                    <a:gd name="connsiteX137" fmla="*/ 4324350 w 8500297"/>
                    <a:gd name="connsiteY137" fmla="*/ 4019550 h 6019800"/>
                    <a:gd name="connsiteX138" fmla="*/ 4171950 w 8500297"/>
                    <a:gd name="connsiteY138" fmla="*/ 3981450 h 6019800"/>
                    <a:gd name="connsiteX139" fmla="*/ 4114800 w 8500297"/>
                    <a:gd name="connsiteY139" fmla="*/ 3962400 h 6019800"/>
                    <a:gd name="connsiteX140" fmla="*/ 4000500 w 8500297"/>
                    <a:gd name="connsiteY140" fmla="*/ 3886200 h 6019800"/>
                    <a:gd name="connsiteX141" fmla="*/ 3771900 w 8500297"/>
                    <a:gd name="connsiteY141" fmla="*/ 3771900 h 6019800"/>
                    <a:gd name="connsiteX142" fmla="*/ 3600450 w 8500297"/>
                    <a:gd name="connsiteY142" fmla="*/ 3695700 h 6019800"/>
                    <a:gd name="connsiteX143" fmla="*/ 3543300 w 8500297"/>
                    <a:gd name="connsiteY143" fmla="*/ 3676650 h 6019800"/>
                    <a:gd name="connsiteX144" fmla="*/ 3486150 w 8500297"/>
                    <a:gd name="connsiteY144" fmla="*/ 3714750 h 6019800"/>
                    <a:gd name="connsiteX145" fmla="*/ 3429000 w 8500297"/>
                    <a:gd name="connsiteY145" fmla="*/ 3829050 h 6019800"/>
                    <a:gd name="connsiteX146" fmla="*/ 3390900 w 8500297"/>
                    <a:gd name="connsiteY146" fmla="*/ 3886200 h 6019800"/>
                    <a:gd name="connsiteX147" fmla="*/ 3276600 w 8500297"/>
                    <a:gd name="connsiteY147" fmla="*/ 4114800 h 6019800"/>
                    <a:gd name="connsiteX148" fmla="*/ 3219450 w 8500297"/>
                    <a:gd name="connsiteY148" fmla="*/ 4133850 h 6019800"/>
                    <a:gd name="connsiteX149" fmla="*/ 3124200 w 8500297"/>
                    <a:gd name="connsiteY149" fmla="*/ 4248150 h 6019800"/>
                    <a:gd name="connsiteX150" fmla="*/ 3067050 w 8500297"/>
                    <a:gd name="connsiteY150" fmla="*/ 4267200 h 6019800"/>
                    <a:gd name="connsiteX151" fmla="*/ 2914650 w 8500297"/>
                    <a:gd name="connsiteY151" fmla="*/ 4400550 h 6019800"/>
                    <a:gd name="connsiteX152" fmla="*/ 2857500 w 8500297"/>
                    <a:gd name="connsiteY152" fmla="*/ 4419600 h 6019800"/>
                    <a:gd name="connsiteX153" fmla="*/ 2743200 w 8500297"/>
                    <a:gd name="connsiteY153" fmla="*/ 4495800 h 6019800"/>
                    <a:gd name="connsiteX154" fmla="*/ 2686050 w 8500297"/>
                    <a:gd name="connsiteY154" fmla="*/ 4533900 h 6019800"/>
                    <a:gd name="connsiteX155" fmla="*/ 2628900 w 8500297"/>
                    <a:gd name="connsiteY155" fmla="*/ 4572000 h 6019800"/>
                    <a:gd name="connsiteX156" fmla="*/ 2571750 w 8500297"/>
                    <a:gd name="connsiteY156" fmla="*/ 4629150 h 6019800"/>
                    <a:gd name="connsiteX157" fmla="*/ 2533650 w 8500297"/>
                    <a:gd name="connsiteY157" fmla="*/ 4686300 h 6019800"/>
                    <a:gd name="connsiteX158" fmla="*/ 2476500 w 8500297"/>
                    <a:gd name="connsiteY158" fmla="*/ 4724400 h 6019800"/>
                    <a:gd name="connsiteX159" fmla="*/ 2457450 w 8500297"/>
                    <a:gd name="connsiteY159" fmla="*/ 4781550 h 6019800"/>
                    <a:gd name="connsiteX160" fmla="*/ 2419350 w 8500297"/>
                    <a:gd name="connsiteY160" fmla="*/ 4838700 h 6019800"/>
                    <a:gd name="connsiteX161" fmla="*/ 2400300 w 8500297"/>
                    <a:gd name="connsiteY161" fmla="*/ 4933950 h 6019800"/>
                    <a:gd name="connsiteX162" fmla="*/ 2362200 w 8500297"/>
                    <a:gd name="connsiteY162" fmla="*/ 5048250 h 6019800"/>
                    <a:gd name="connsiteX163" fmla="*/ 2343150 w 8500297"/>
                    <a:gd name="connsiteY163" fmla="*/ 5143500 h 6019800"/>
                    <a:gd name="connsiteX164" fmla="*/ 2324100 w 8500297"/>
                    <a:gd name="connsiteY164" fmla="*/ 5200650 h 6019800"/>
                    <a:gd name="connsiteX165" fmla="*/ 2305050 w 8500297"/>
                    <a:gd name="connsiteY165" fmla="*/ 5295900 h 6019800"/>
                    <a:gd name="connsiteX166" fmla="*/ 2286000 w 8500297"/>
                    <a:gd name="connsiteY166" fmla="*/ 5353050 h 6019800"/>
                    <a:gd name="connsiteX167" fmla="*/ 2247900 w 8500297"/>
                    <a:gd name="connsiteY167" fmla="*/ 5524500 h 6019800"/>
                    <a:gd name="connsiteX168" fmla="*/ 2419350 w 8500297"/>
                    <a:gd name="connsiteY168" fmla="*/ 5619750 h 6019800"/>
                    <a:gd name="connsiteX169" fmla="*/ 2514600 w 8500297"/>
                    <a:gd name="connsiteY169" fmla="*/ 5638800 h 6019800"/>
                    <a:gd name="connsiteX170" fmla="*/ 2628900 w 8500297"/>
                    <a:gd name="connsiteY170" fmla="*/ 5676900 h 6019800"/>
                    <a:gd name="connsiteX171" fmla="*/ 2667000 w 8500297"/>
                    <a:gd name="connsiteY171" fmla="*/ 5943600 h 6019800"/>
                    <a:gd name="connsiteX172" fmla="*/ 2609850 w 8500297"/>
                    <a:gd name="connsiteY172" fmla="*/ 5962650 h 6019800"/>
                    <a:gd name="connsiteX173" fmla="*/ 2514600 w 8500297"/>
                    <a:gd name="connsiteY173" fmla="*/ 5943600 h 6019800"/>
                    <a:gd name="connsiteX174" fmla="*/ 2400300 w 8500297"/>
                    <a:gd name="connsiteY174" fmla="*/ 5924550 h 6019800"/>
                    <a:gd name="connsiteX175" fmla="*/ 2266950 w 8500297"/>
                    <a:gd name="connsiteY175" fmla="*/ 5886450 h 6019800"/>
                    <a:gd name="connsiteX176" fmla="*/ 2247900 w 8500297"/>
                    <a:gd name="connsiteY176" fmla="*/ 5829300 h 6019800"/>
                    <a:gd name="connsiteX177" fmla="*/ 2228850 w 8500297"/>
                    <a:gd name="connsiteY177" fmla="*/ 5695950 h 6019800"/>
                    <a:gd name="connsiteX178" fmla="*/ 2171700 w 8500297"/>
                    <a:gd name="connsiteY178" fmla="*/ 5657850 h 6019800"/>
                    <a:gd name="connsiteX179" fmla="*/ 2133600 w 8500297"/>
                    <a:gd name="connsiteY179" fmla="*/ 5600700 h 6019800"/>
                    <a:gd name="connsiteX180" fmla="*/ 2057400 w 8500297"/>
                    <a:gd name="connsiteY180" fmla="*/ 5524500 h 6019800"/>
                    <a:gd name="connsiteX181" fmla="*/ 2076450 w 8500297"/>
                    <a:gd name="connsiteY181" fmla="*/ 5276850 h 6019800"/>
                    <a:gd name="connsiteX182" fmla="*/ 2095500 w 8500297"/>
                    <a:gd name="connsiteY182" fmla="*/ 5181600 h 6019800"/>
                    <a:gd name="connsiteX183" fmla="*/ 2152650 w 8500297"/>
                    <a:gd name="connsiteY183" fmla="*/ 4991100 h 6019800"/>
                    <a:gd name="connsiteX184" fmla="*/ 2209800 w 8500297"/>
                    <a:gd name="connsiteY184" fmla="*/ 4876800 h 6019800"/>
                    <a:gd name="connsiteX185" fmla="*/ 2228850 w 8500297"/>
                    <a:gd name="connsiteY185" fmla="*/ 4819650 h 6019800"/>
                    <a:gd name="connsiteX186" fmla="*/ 2286000 w 8500297"/>
                    <a:gd name="connsiteY186" fmla="*/ 4781550 h 6019800"/>
                    <a:gd name="connsiteX187" fmla="*/ 2324100 w 8500297"/>
                    <a:gd name="connsiteY187" fmla="*/ 4667250 h 6019800"/>
                    <a:gd name="connsiteX188" fmla="*/ 2343150 w 8500297"/>
                    <a:gd name="connsiteY188" fmla="*/ 4533900 h 6019800"/>
                    <a:gd name="connsiteX189" fmla="*/ 2362200 w 8500297"/>
                    <a:gd name="connsiteY189" fmla="*/ 4476750 h 6019800"/>
                    <a:gd name="connsiteX190" fmla="*/ 2381250 w 8500297"/>
                    <a:gd name="connsiteY190" fmla="*/ 4400550 h 6019800"/>
                    <a:gd name="connsiteX191" fmla="*/ 2438400 w 8500297"/>
                    <a:gd name="connsiteY191" fmla="*/ 4286250 h 6019800"/>
                    <a:gd name="connsiteX192" fmla="*/ 2495550 w 8500297"/>
                    <a:gd name="connsiteY192" fmla="*/ 4248150 h 6019800"/>
                    <a:gd name="connsiteX193" fmla="*/ 2533650 w 8500297"/>
                    <a:gd name="connsiteY193" fmla="*/ 4191000 h 6019800"/>
                    <a:gd name="connsiteX194" fmla="*/ 2647950 w 8500297"/>
                    <a:gd name="connsiteY194" fmla="*/ 4114800 h 6019800"/>
                    <a:gd name="connsiteX195" fmla="*/ 2724150 w 8500297"/>
                    <a:gd name="connsiteY195" fmla="*/ 4000500 h 6019800"/>
                    <a:gd name="connsiteX196" fmla="*/ 2762250 w 8500297"/>
                    <a:gd name="connsiteY196" fmla="*/ 3943350 h 6019800"/>
                    <a:gd name="connsiteX197" fmla="*/ 2571750 w 8500297"/>
                    <a:gd name="connsiteY197" fmla="*/ 3905250 h 6019800"/>
                    <a:gd name="connsiteX198" fmla="*/ 2514600 w 8500297"/>
                    <a:gd name="connsiteY198" fmla="*/ 3924300 h 6019800"/>
                    <a:gd name="connsiteX199" fmla="*/ 2400300 w 8500297"/>
                    <a:gd name="connsiteY199" fmla="*/ 4000500 h 6019800"/>
                    <a:gd name="connsiteX200" fmla="*/ 2324100 w 8500297"/>
                    <a:gd name="connsiteY200" fmla="*/ 4019550 h 6019800"/>
                    <a:gd name="connsiteX201" fmla="*/ 2209800 w 8500297"/>
                    <a:gd name="connsiteY201" fmla="*/ 4095750 h 6019800"/>
                    <a:gd name="connsiteX202" fmla="*/ 2152650 w 8500297"/>
                    <a:gd name="connsiteY202" fmla="*/ 4114800 h 6019800"/>
                    <a:gd name="connsiteX203" fmla="*/ 2038350 w 8500297"/>
                    <a:gd name="connsiteY203" fmla="*/ 4191000 h 6019800"/>
                    <a:gd name="connsiteX204" fmla="*/ 1981200 w 8500297"/>
                    <a:gd name="connsiteY204" fmla="*/ 4229100 h 6019800"/>
                    <a:gd name="connsiteX205" fmla="*/ 1924050 w 8500297"/>
                    <a:gd name="connsiteY205" fmla="*/ 4267200 h 6019800"/>
                    <a:gd name="connsiteX206" fmla="*/ 1866900 w 8500297"/>
                    <a:gd name="connsiteY206" fmla="*/ 4305300 h 6019800"/>
                    <a:gd name="connsiteX207" fmla="*/ 1809750 w 8500297"/>
                    <a:gd name="connsiteY207" fmla="*/ 4362450 h 6019800"/>
                    <a:gd name="connsiteX208" fmla="*/ 1752600 w 8500297"/>
                    <a:gd name="connsiteY208" fmla="*/ 4381500 h 6019800"/>
                    <a:gd name="connsiteX209" fmla="*/ 1638300 w 8500297"/>
                    <a:gd name="connsiteY209" fmla="*/ 4438650 h 6019800"/>
                    <a:gd name="connsiteX210" fmla="*/ 1524000 w 8500297"/>
                    <a:gd name="connsiteY210" fmla="*/ 4533900 h 6019800"/>
                    <a:gd name="connsiteX211" fmla="*/ 1409700 w 8500297"/>
                    <a:gd name="connsiteY211" fmla="*/ 4591050 h 6019800"/>
                    <a:gd name="connsiteX212" fmla="*/ 1352550 w 8500297"/>
                    <a:gd name="connsiteY212" fmla="*/ 4648200 h 6019800"/>
                    <a:gd name="connsiteX213" fmla="*/ 1219200 w 8500297"/>
                    <a:gd name="connsiteY213" fmla="*/ 4724400 h 6019800"/>
                    <a:gd name="connsiteX214" fmla="*/ 1104900 w 8500297"/>
                    <a:gd name="connsiteY214" fmla="*/ 4781550 h 6019800"/>
                    <a:gd name="connsiteX215" fmla="*/ 1028700 w 8500297"/>
                    <a:gd name="connsiteY215" fmla="*/ 4857750 h 6019800"/>
                    <a:gd name="connsiteX216" fmla="*/ 895350 w 8500297"/>
                    <a:gd name="connsiteY216" fmla="*/ 5010150 h 6019800"/>
                    <a:gd name="connsiteX217" fmla="*/ 838200 w 8500297"/>
                    <a:gd name="connsiteY217" fmla="*/ 5143500 h 6019800"/>
                    <a:gd name="connsiteX218" fmla="*/ 800100 w 8500297"/>
                    <a:gd name="connsiteY218" fmla="*/ 5219700 h 6019800"/>
                    <a:gd name="connsiteX219" fmla="*/ 685800 w 8500297"/>
                    <a:gd name="connsiteY219" fmla="*/ 5257800 h 6019800"/>
                    <a:gd name="connsiteX220" fmla="*/ 628650 w 8500297"/>
                    <a:gd name="connsiteY220" fmla="*/ 5276850 h 6019800"/>
                    <a:gd name="connsiteX221" fmla="*/ 457200 w 8500297"/>
                    <a:gd name="connsiteY221" fmla="*/ 5314950 h 6019800"/>
                    <a:gd name="connsiteX222" fmla="*/ 361950 w 8500297"/>
                    <a:gd name="connsiteY222" fmla="*/ 5429250 h 6019800"/>
                    <a:gd name="connsiteX223" fmla="*/ 304800 w 8500297"/>
                    <a:gd name="connsiteY223" fmla="*/ 5448300 h 6019800"/>
                    <a:gd name="connsiteX224" fmla="*/ 133350 w 8500297"/>
                    <a:gd name="connsiteY224" fmla="*/ 5524500 h 6019800"/>
                    <a:gd name="connsiteX225" fmla="*/ 57150 w 8500297"/>
                    <a:gd name="connsiteY225" fmla="*/ 5486400 h 6019800"/>
                    <a:gd name="connsiteX226" fmla="*/ 0 w 8500297"/>
                    <a:gd name="connsiteY226" fmla="*/ 5353050 h 6019800"/>
                    <a:gd name="connsiteX227" fmla="*/ 38100 w 8500297"/>
                    <a:gd name="connsiteY227" fmla="*/ 5219700 h 6019800"/>
                    <a:gd name="connsiteX228" fmla="*/ 95250 w 8500297"/>
                    <a:gd name="connsiteY228" fmla="*/ 5200650 h 6019800"/>
                    <a:gd name="connsiteX229" fmla="*/ 209550 w 8500297"/>
                    <a:gd name="connsiteY229" fmla="*/ 5124450 h 6019800"/>
                    <a:gd name="connsiteX230" fmla="*/ 266700 w 8500297"/>
                    <a:gd name="connsiteY230" fmla="*/ 5067300 h 6019800"/>
                    <a:gd name="connsiteX231" fmla="*/ 628650 w 8500297"/>
                    <a:gd name="connsiteY231" fmla="*/ 5010150 h 6019800"/>
                    <a:gd name="connsiteX232" fmla="*/ 800100 w 8500297"/>
                    <a:gd name="connsiteY232" fmla="*/ 4857750 h 6019800"/>
                    <a:gd name="connsiteX233" fmla="*/ 952500 w 8500297"/>
                    <a:gd name="connsiteY233" fmla="*/ 4724400 h 6019800"/>
                    <a:gd name="connsiteX234" fmla="*/ 1028700 w 8500297"/>
                    <a:gd name="connsiteY234" fmla="*/ 4667250 h 6019800"/>
                    <a:gd name="connsiteX235" fmla="*/ 1085850 w 8500297"/>
                    <a:gd name="connsiteY235" fmla="*/ 4648200 h 6019800"/>
                    <a:gd name="connsiteX236" fmla="*/ 1200150 w 8500297"/>
                    <a:gd name="connsiteY236" fmla="*/ 4591050 h 6019800"/>
                    <a:gd name="connsiteX237" fmla="*/ 1276350 w 8500297"/>
                    <a:gd name="connsiteY237" fmla="*/ 4400550 h 6019800"/>
                    <a:gd name="connsiteX238" fmla="*/ 1333500 w 8500297"/>
                    <a:gd name="connsiteY238" fmla="*/ 4343400 h 6019800"/>
                    <a:gd name="connsiteX239" fmla="*/ 1371600 w 8500297"/>
                    <a:gd name="connsiteY239" fmla="*/ 4286250 h 6019800"/>
                    <a:gd name="connsiteX240" fmla="*/ 1409700 w 8500297"/>
                    <a:gd name="connsiteY240" fmla="*/ 4210050 h 6019800"/>
                    <a:gd name="connsiteX241" fmla="*/ 1466850 w 8500297"/>
                    <a:gd name="connsiteY241" fmla="*/ 4171950 h 6019800"/>
                    <a:gd name="connsiteX242" fmla="*/ 1524000 w 8500297"/>
                    <a:gd name="connsiteY242" fmla="*/ 4114800 h 6019800"/>
                    <a:gd name="connsiteX243" fmla="*/ 1562100 w 8500297"/>
                    <a:gd name="connsiteY243" fmla="*/ 4057650 h 6019800"/>
                    <a:gd name="connsiteX244" fmla="*/ 1619250 w 8500297"/>
                    <a:gd name="connsiteY244" fmla="*/ 4038600 h 6019800"/>
                    <a:gd name="connsiteX245" fmla="*/ 1752600 w 8500297"/>
                    <a:gd name="connsiteY245" fmla="*/ 3924300 h 6019800"/>
                    <a:gd name="connsiteX246" fmla="*/ 1828800 w 8500297"/>
                    <a:gd name="connsiteY246" fmla="*/ 3886200 h 6019800"/>
                    <a:gd name="connsiteX247" fmla="*/ 1981200 w 8500297"/>
                    <a:gd name="connsiteY247" fmla="*/ 3829050 h 6019800"/>
                    <a:gd name="connsiteX248" fmla="*/ 2038350 w 8500297"/>
                    <a:gd name="connsiteY248" fmla="*/ 3771900 h 6019800"/>
                    <a:gd name="connsiteX249" fmla="*/ 2171700 w 8500297"/>
                    <a:gd name="connsiteY249" fmla="*/ 3733800 h 6019800"/>
                    <a:gd name="connsiteX250" fmla="*/ 2228850 w 8500297"/>
                    <a:gd name="connsiteY250" fmla="*/ 3714750 h 6019800"/>
                    <a:gd name="connsiteX251" fmla="*/ 2305050 w 8500297"/>
                    <a:gd name="connsiteY251" fmla="*/ 3695700 h 6019800"/>
                    <a:gd name="connsiteX252" fmla="*/ 2419350 w 8500297"/>
                    <a:gd name="connsiteY252" fmla="*/ 3657600 h 6019800"/>
                    <a:gd name="connsiteX253" fmla="*/ 2381250 w 8500297"/>
                    <a:gd name="connsiteY253" fmla="*/ 3600450 h 6019800"/>
                    <a:gd name="connsiteX254" fmla="*/ 2343150 w 8500297"/>
                    <a:gd name="connsiteY254" fmla="*/ 3467100 h 6019800"/>
                    <a:gd name="connsiteX255" fmla="*/ 2362200 w 8500297"/>
                    <a:gd name="connsiteY255" fmla="*/ 2952750 h 6019800"/>
                    <a:gd name="connsiteX256" fmla="*/ 2400300 w 8500297"/>
                    <a:gd name="connsiteY256" fmla="*/ 2857500 h 6019800"/>
                    <a:gd name="connsiteX257" fmla="*/ 2438400 w 8500297"/>
                    <a:gd name="connsiteY257" fmla="*/ 2743200 h 6019800"/>
                    <a:gd name="connsiteX258" fmla="*/ 2457450 w 8500297"/>
                    <a:gd name="connsiteY258" fmla="*/ 2686050 h 6019800"/>
                    <a:gd name="connsiteX259" fmla="*/ 2476500 w 8500297"/>
                    <a:gd name="connsiteY259" fmla="*/ 2628900 h 6019800"/>
                    <a:gd name="connsiteX260" fmla="*/ 2400300 w 8500297"/>
                    <a:gd name="connsiteY260" fmla="*/ 2514600 h 6019800"/>
                    <a:gd name="connsiteX261" fmla="*/ 2343150 w 8500297"/>
                    <a:gd name="connsiteY261" fmla="*/ 2400300 h 6019800"/>
                    <a:gd name="connsiteX262" fmla="*/ 2286000 w 8500297"/>
                    <a:gd name="connsiteY262" fmla="*/ 2343150 h 6019800"/>
                    <a:gd name="connsiteX263" fmla="*/ 2209800 w 8500297"/>
                    <a:gd name="connsiteY263" fmla="*/ 2247900 h 6019800"/>
                    <a:gd name="connsiteX264" fmla="*/ 2190750 w 8500297"/>
                    <a:gd name="connsiteY264" fmla="*/ 2171700 h 6019800"/>
                    <a:gd name="connsiteX265" fmla="*/ 2152650 w 8500297"/>
                    <a:gd name="connsiteY265" fmla="*/ 2095500 h 6019800"/>
                    <a:gd name="connsiteX266" fmla="*/ 2076450 w 8500297"/>
                    <a:gd name="connsiteY266" fmla="*/ 2019300 h 6019800"/>
                    <a:gd name="connsiteX267" fmla="*/ 2038350 w 8500297"/>
                    <a:gd name="connsiteY267" fmla="*/ 1943100 h 6019800"/>
                    <a:gd name="connsiteX268" fmla="*/ 1962150 w 8500297"/>
                    <a:gd name="connsiteY268" fmla="*/ 1752600 h 6019800"/>
                    <a:gd name="connsiteX269" fmla="*/ 1924050 w 8500297"/>
                    <a:gd name="connsiteY269" fmla="*/ 1676400 h 6019800"/>
                    <a:gd name="connsiteX270" fmla="*/ 1866900 w 8500297"/>
                    <a:gd name="connsiteY270" fmla="*/ 1619250 h 6019800"/>
                    <a:gd name="connsiteX271" fmla="*/ 1809750 w 8500297"/>
                    <a:gd name="connsiteY271" fmla="*/ 1409700 h 6019800"/>
                    <a:gd name="connsiteX272" fmla="*/ 1847850 w 8500297"/>
                    <a:gd name="connsiteY272" fmla="*/ 742950 h 6019800"/>
                    <a:gd name="connsiteX273" fmla="*/ 1885950 w 8500297"/>
                    <a:gd name="connsiteY273" fmla="*/ 609600 h 6019800"/>
                    <a:gd name="connsiteX274" fmla="*/ 1905000 w 8500297"/>
                    <a:gd name="connsiteY274" fmla="*/ 533400 h 6019800"/>
                    <a:gd name="connsiteX275" fmla="*/ 1962150 w 8500297"/>
                    <a:gd name="connsiteY275" fmla="*/ 419100 h 6019800"/>
                    <a:gd name="connsiteX276" fmla="*/ 2000250 w 8500297"/>
                    <a:gd name="connsiteY276" fmla="*/ 323850 h 6019800"/>
                    <a:gd name="connsiteX277" fmla="*/ 2019300 w 8500297"/>
                    <a:gd name="connsiteY277" fmla="*/ 266700 h 6019800"/>
                    <a:gd name="connsiteX278" fmla="*/ 2057400 w 8500297"/>
                    <a:gd name="connsiteY278" fmla="*/ 190500 h 6019800"/>
                    <a:gd name="connsiteX279" fmla="*/ 2076450 w 8500297"/>
                    <a:gd name="connsiteY279" fmla="*/ 133350 h 6019800"/>
                    <a:gd name="connsiteX280" fmla="*/ 2133600 w 8500297"/>
                    <a:gd name="connsiteY280" fmla="*/ 57150 h 6019800"/>
                    <a:gd name="connsiteX281" fmla="*/ 2171700 w 8500297"/>
                    <a:gd name="connsiteY281" fmla="*/ 0 h 6019800"/>
                    <a:gd name="connsiteX282" fmla="*/ 2171700 w 8500297"/>
                    <a:gd name="connsiteY282" fmla="*/ 1238250 h 6019800"/>
                    <a:gd name="connsiteX283" fmla="*/ 2209800 w 8500297"/>
                    <a:gd name="connsiteY283" fmla="*/ 1390650 h 6019800"/>
                    <a:gd name="connsiteX284" fmla="*/ 2247900 w 8500297"/>
                    <a:gd name="connsiteY284" fmla="*/ 1466850 h 6019800"/>
                    <a:gd name="connsiteX285" fmla="*/ 2286000 w 8500297"/>
                    <a:gd name="connsiteY285" fmla="*/ 1524000 h 6019800"/>
                    <a:gd name="connsiteX286" fmla="*/ 2324100 w 8500297"/>
                    <a:gd name="connsiteY286" fmla="*/ 1638300 h 6019800"/>
                    <a:gd name="connsiteX287" fmla="*/ 2343150 w 8500297"/>
                    <a:gd name="connsiteY287" fmla="*/ 1695450 h 6019800"/>
                    <a:gd name="connsiteX288" fmla="*/ 2381250 w 8500297"/>
                    <a:gd name="connsiteY288" fmla="*/ 1885950 h 6019800"/>
                    <a:gd name="connsiteX289" fmla="*/ 2476500 w 8500297"/>
                    <a:gd name="connsiteY289" fmla="*/ 2000250 h 6019800"/>
                    <a:gd name="connsiteX290" fmla="*/ 2533650 w 8500297"/>
                    <a:gd name="connsiteY290" fmla="*/ 2057400 h 6019800"/>
                    <a:gd name="connsiteX291" fmla="*/ 2628900 w 8500297"/>
                    <a:gd name="connsiteY291" fmla="*/ 2171700 h 6019800"/>
                    <a:gd name="connsiteX292" fmla="*/ 2743200 w 8500297"/>
                    <a:gd name="connsiteY292" fmla="*/ 2209800 h 6019800"/>
                    <a:gd name="connsiteX293" fmla="*/ 3314700 w 8500297"/>
                    <a:gd name="connsiteY293" fmla="*/ 2171700 h 6019800"/>
                    <a:gd name="connsiteX294" fmla="*/ 3429000 w 8500297"/>
                    <a:gd name="connsiteY294" fmla="*/ 2133600 h 6019800"/>
                    <a:gd name="connsiteX295" fmla="*/ 3752850 w 8500297"/>
                    <a:gd name="connsiteY295" fmla="*/ 2152650 h 6019800"/>
                    <a:gd name="connsiteX296" fmla="*/ 3962400 w 8500297"/>
                    <a:gd name="connsiteY296" fmla="*/ 2286000 h 6019800"/>
                    <a:gd name="connsiteX297" fmla="*/ 4019550 w 8500297"/>
                    <a:gd name="connsiteY297" fmla="*/ 2324100 h 6019800"/>
                    <a:gd name="connsiteX298" fmla="*/ 4362450 w 8500297"/>
                    <a:gd name="connsiteY298" fmla="*/ 2305050 h 6019800"/>
                    <a:gd name="connsiteX299" fmla="*/ 4438650 w 8500297"/>
                    <a:gd name="connsiteY299" fmla="*/ 2286000 h 6019800"/>
                    <a:gd name="connsiteX300" fmla="*/ 4533900 w 8500297"/>
                    <a:gd name="connsiteY300" fmla="*/ 2305050 h 6019800"/>
                    <a:gd name="connsiteX301" fmla="*/ 4648200 w 8500297"/>
                    <a:gd name="connsiteY301" fmla="*/ 2343150 h 6019800"/>
                    <a:gd name="connsiteX302" fmla="*/ 4838700 w 8500297"/>
                    <a:gd name="connsiteY302" fmla="*/ 2324100 h 6019800"/>
                    <a:gd name="connsiteX303" fmla="*/ 4972050 w 8500297"/>
                    <a:gd name="connsiteY303" fmla="*/ 2286000 h 6019800"/>
                    <a:gd name="connsiteX304" fmla="*/ 5029200 w 8500297"/>
                    <a:gd name="connsiteY304" fmla="*/ 2228850 h 6019800"/>
                    <a:gd name="connsiteX0" fmla="*/ 2724150 w 8500297"/>
                    <a:gd name="connsiteY0" fmla="*/ 2362200 h 6019800"/>
                    <a:gd name="connsiteX1" fmla="*/ 2819400 w 8500297"/>
                    <a:gd name="connsiteY1" fmla="*/ 2305050 h 6019800"/>
                    <a:gd name="connsiteX2" fmla="*/ 2876550 w 8500297"/>
                    <a:gd name="connsiteY2" fmla="*/ 2266950 h 6019800"/>
                    <a:gd name="connsiteX3" fmla="*/ 3028950 w 8500297"/>
                    <a:gd name="connsiteY3" fmla="*/ 2228850 h 6019800"/>
                    <a:gd name="connsiteX4" fmla="*/ 3429000 w 8500297"/>
                    <a:gd name="connsiteY4" fmla="*/ 2247900 h 6019800"/>
                    <a:gd name="connsiteX5" fmla="*/ 3505200 w 8500297"/>
                    <a:gd name="connsiteY5" fmla="*/ 2286000 h 6019800"/>
                    <a:gd name="connsiteX6" fmla="*/ 3810000 w 8500297"/>
                    <a:gd name="connsiteY6" fmla="*/ 2324100 h 6019800"/>
                    <a:gd name="connsiteX7" fmla="*/ 4629150 w 8500297"/>
                    <a:gd name="connsiteY7" fmla="*/ 2305050 h 6019800"/>
                    <a:gd name="connsiteX8" fmla="*/ 4914900 w 8500297"/>
                    <a:gd name="connsiteY8" fmla="*/ 2247900 h 6019800"/>
                    <a:gd name="connsiteX9" fmla="*/ 5124450 w 8500297"/>
                    <a:gd name="connsiteY9" fmla="*/ 2228850 h 6019800"/>
                    <a:gd name="connsiteX10" fmla="*/ 5334000 w 8500297"/>
                    <a:gd name="connsiteY10" fmla="*/ 2171700 h 6019800"/>
                    <a:gd name="connsiteX11" fmla="*/ 5391150 w 8500297"/>
                    <a:gd name="connsiteY11" fmla="*/ 2133600 h 6019800"/>
                    <a:gd name="connsiteX12" fmla="*/ 5505450 w 8500297"/>
                    <a:gd name="connsiteY12" fmla="*/ 2095500 h 6019800"/>
                    <a:gd name="connsiteX13" fmla="*/ 5619750 w 8500297"/>
                    <a:gd name="connsiteY13" fmla="*/ 2038350 h 6019800"/>
                    <a:gd name="connsiteX14" fmla="*/ 5715000 w 8500297"/>
                    <a:gd name="connsiteY14" fmla="*/ 1962150 h 6019800"/>
                    <a:gd name="connsiteX15" fmla="*/ 5829300 w 8500297"/>
                    <a:gd name="connsiteY15" fmla="*/ 1866900 h 6019800"/>
                    <a:gd name="connsiteX16" fmla="*/ 5943600 w 8500297"/>
                    <a:gd name="connsiteY16" fmla="*/ 1790700 h 6019800"/>
                    <a:gd name="connsiteX17" fmla="*/ 6000750 w 8500297"/>
                    <a:gd name="connsiteY17" fmla="*/ 1733550 h 6019800"/>
                    <a:gd name="connsiteX18" fmla="*/ 6115050 w 8500297"/>
                    <a:gd name="connsiteY18" fmla="*/ 1657350 h 6019800"/>
                    <a:gd name="connsiteX19" fmla="*/ 6153150 w 8500297"/>
                    <a:gd name="connsiteY19" fmla="*/ 1600200 h 6019800"/>
                    <a:gd name="connsiteX20" fmla="*/ 6267450 w 8500297"/>
                    <a:gd name="connsiteY20" fmla="*/ 1524000 h 6019800"/>
                    <a:gd name="connsiteX21" fmla="*/ 6362700 w 8500297"/>
                    <a:gd name="connsiteY21" fmla="*/ 1428750 h 6019800"/>
                    <a:gd name="connsiteX22" fmla="*/ 6419850 w 8500297"/>
                    <a:gd name="connsiteY22" fmla="*/ 1409700 h 6019800"/>
                    <a:gd name="connsiteX23" fmla="*/ 6534150 w 8500297"/>
                    <a:gd name="connsiteY23" fmla="*/ 1333500 h 6019800"/>
                    <a:gd name="connsiteX24" fmla="*/ 6591300 w 8500297"/>
                    <a:gd name="connsiteY24" fmla="*/ 1295400 h 6019800"/>
                    <a:gd name="connsiteX25" fmla="*/ 6762750 w 8500297"/>
                    <a:gd name="connsiteY25" fmla="*/ 1238250 h 6019800"/>
                    <a:gd name="connsiteX26" fmla="*/ 6819900 w 8500297"/>
                    <a:gd name="connsiteY26" fmla="*/ 1219200 h 6019800"/>
                    <a:gd name="connsiteX27" fmla="*/ 6877050 w 8500297"/>
                    <a:gd name="connsiteY27" fmla="*/ 1181100 h 6019800"/>
                    <a:gd name="connsiteX28" fmla="*/ 6972300 w 8500297"/>
                    <a:gd name="connsiteY28" fmla="*/ 1162050 h 6019800"/>
                    <a:gd name="connsiteX29" fmla="*/ 7143750 w 8500297"/>
                    <a:gd name="connsiteY29" fmla="*/ 1123950 h 6019800"/>
                    <a:gd name="connsiteX30" fmla="*/ 7219950 w 8500297"/>
                    <a:gd name="connsiteY30" fmla="*/ 933450 h 6019800"/>
                    <a:gd name="connsiteX31" fmla="*/ 7239000 w 8500297"/>
                    <a:gd name="connsiteY31" fmla="*/ 857250 h 6019800"/>
                    <a:gd name="connsiteX32" fmla="*/ 7315200 w 8500297"/>
                    <a:gd name="connsiteY32" fmla="*/ 838200 h 6019800"/>
                    <a:gd name="connsiteX33" fmla="*/ 7391400 w 8500297"/>
                    <a:gd name="connsiteY33" fmla="*/ 952500 h 6019800"/>
                    <a:gd name="connsiteX34" fmla="*/ 7429500 w 8500297"/>
                    <a:gd name="connsiteY34" fmla="*/ 1009650 h 6019800"/>
                    <a:gd name="connsiteX35" fmla="*/ 7486650 w 8500297"/>
                    <a:gd name="connsiteY35" fmla="*/ 990600 h 6019800"/>
                    <a:gd name="connsiteX36" fmla="*/ 7505700 w 8500297"/>
                    <a:gd name="connsiteY36" fmla="*/ 914400 h 6019800"/>
                    <a:gd name="connsiteX37" fmla="*/ 7524750 w 8500297"/>
                    <a:gd name="connsiteY37" fmla="*/ 857250 h 6019800"/>
                    <a:gd name="connsiteX38" fmla="*/ 7543800 w 8500297"/>
                    <a:gd name="connsiteY38" fmla="*/ 952500 h 6019800"/>
                    <a:gd name="connsiteX39" fmla="*/ 7562850 w 8500297"/>
                    <a:gd name="connsiteY39" fmla="*/ 1162050 h 6019800"/>
                    <a:gd name="connsiteX40" fmla="*/ 7620000 w 8500297"/>
                    <a:gd name="connsiteY40" fmla="*/ 1200150 h 6019800"/>
                    <a:gd name="connsiteX41" fmla="*/ 7734300 w 8500297"/>
                    <a:gd name="connsiteY41" fmla="*/ 1314450 h 6019800"/>
                    <a:gd name="connsiteX42" fmla="*/ 7810500 w 8500297"/>
                    <a:gd name="connsiteY42" fmla="*/ 1409700 h 6019800"/>
                    <a:gd name="connsiteX43" fmla="*/ 7886700 w 8500297"/>
                    <a:gd name="connsiteY43" fmla="*/ 1524000 h 6019800"/>
                    <a:gd name="connsiteX44" fmla="*/ 7924800 w 8500297"/>
                    <a:gd name="connsiteY44" fmla="*/ 1581150 h 6019800"/>
                    <a:gd name="connsiteX45" fmla="*/ 7981950 w 8500297"/>
                    <a:gd name="connsiteY45" fmla="*/ 1638300 h 6019800"/>
                    <a:gd name="connsiteX46" fmla="*/ 8077200 w 8500297"/>
                    <a:gd name="connsiteY46" fmla="*/ 1714500 h 6019800"/>
                    <a:gd name="connsiteX47" fmla="*/ 8153400 w 8500297"/>
                    <a:gd name="connsiteY47" fmla="*/ 1809750 h 6019800"/>
                    <a:gd name="connsiteX48" fmla="*/ 8191500 w 8500297"/>
                    <a:gd name="connsiteY48" fmla="*/ 1962150 h 6019800"/>
                    <a:gd name="connsiteX49" fmla="*/ 8362950 w 8500297"/>
                    <a:gd name="connsiteY49" fmla="*/ 2038350 h 6019800"/>
                    <a:gd name="connsiteX50" fmla="*/ 8420100 w 8500297"/>
                    <a:gd name="connsiteY50" fmla="*/ 2057400 h 6019800"/>
                    <a:gd name="connsiteX51" fmla="*/ 8439150 w 8500297"/>
                    <a:gd name="connsiteY51" fmla="*/ 2114550 h 6019800"/>
                    <a:gd name="connsiteX52" fmla="*/ 8496300 w 8500297"/>
                    <a:gd name="connsiteY52" fmla="*/ 2152650 h 6019800"/>
                    <a:gd name="connsiteX53" fmla="*/ 8477250 w 8500297"/>
                    <a:gd name="connsiteY53" fmla="*/ 2286000 h 6019800"/>
                    <a:gd name="connsiteX54" fmla="*/ 8420100 w 8500297"/>
                    <a:gd name="connsiteY54" fmla="*/ 2305050 h 6019800"/>
                    <a:gd name="connsiteX55" fmla="*/ 8305800 w 8500297"/>
                    <a:gd name="connsiteY55" fmla="*/ 2324100 h 6019800"/>
                    <a:gd name="connsiteX56" fmla="*/ 8286750 w 8500297"/>
                    <a:gd name="connsiteY56" fmla="*/ 2438400 h 6019800"/>
                    <a:gd name="connsiteX57" fmla="*/ 8191500 w 8500297"/>
                    <a:gd name="connsiteY57" fmla="*/ 2514600 h 6019800"/>
                    <a:gd name="connsiteX58" fmla="*/ 8134350 w 8500297"/>
                    <a:gd name="connsiteY58" fmla="*/ 2552700 h 6019800"/>
                    <a:gd name="connsiteX59" fmla="*/ 7905750 w 8500297"/>
                    <a:gd name="connsiteY59" fmla="*/ 2495550 h 6019800"/>
                    <a:gd name="connsiteX60" fmla="*/ 7791450 w 8500297"/>
                    <a:gd name="connsiteY60" fmla="*/ 2266950 h 6019800"/>
                    <a:gd name="connsiteX61" fmla="*/ 7448550 w 8500297"/>
                    <a:gd name="connsiteY61" fmla="*/ 2247900 h 6019800"/>
                    <a:gd name="connsiteX62" fmla="*/ 7391400 w 8500297"/>
                    <a:gd name="connsiteY62" fmla="*/ 2228850 h 6019800"/>
                    <a:gd name="connsiteX63" fmla="*/ 7353300 w 8500297"/>
                    <a:gd name="connsiteY63" fmla="*/ 2114550 h 6019800"/>
                    <a:gd name="connsiteX64" fmla="*/ 7315200 w 8500297"/>
                    <a:gd name="connsiteY64" fmla="*/ 1981200 h 6019800"/>
                    <a:gd name="connsiteX65" fmla="*/ 7219950 w 8500297"/>
                    <a:gd name="connsiteY65" fmla="*/ 2000250 h 6019800"/>
                    <a:gd name="connsiteX66" fmla="*/ 7162800 w 8500297"/>
                    <a:gd name="connsiteY66" fmla="*/ 2114550 h 6019800"/>
                    <a:gd name="connsiteX67" fmla="*/ 7124700 w 8500297"/>
                    <a:gd name="connsiteY67" fmla="*/ 2286000 h 6019800"/>
                    <a:gd name="connsiteX68" fmla="*/ 7086600 w 8500297"/>
                    <a:gd name="connsiteY68" fmla="*/ 2400300 h 6019800"/>
                    <a:gd name="connsiteX69" fmla="*/ 7029450 w 8500297"/>
                    <a:gd name="connsiteY69" fmla="*/ 2438400 h 6019800"/>
                    <a:gd name="connsiteX70" fmla="*/ 6877050 w 8500297"/>
                    <a:gd name="connsiteY70" fmla="*/ 2571750 h 6019800"/>
                    <a:gd name="connsiteX71" fmla="*/ 6762750 w 8500297"/>
                    <a:gd name="connsiteY71" fmla="*/ 2667000 h 6019800"/>
                    <a:gd name="connsiteX72" fmla="*/ 6724650 w 8500297"/>
                    <a:gd name="connsiteY72" fmla="*/ 2724150 h 6019800"/>
                    <a:gd name="connsiteX73" fmla="*/ 6667500 w 8500297"/>
                    <a:gd name="connsiteY73" fmla="*/ 2743200 h 6019800"/>
                    <a:gd name="connsiteX74" fmla="*/ 6648450 w 8500297"/>
                    <a:gd name="connsiteY74" fmla="*/ 2800350 h 6019800"/>
                    <a:gd name="connsiteX75" fmla="*/ 6591300 w 8500297"/>
                    <a:gd name="connsiteY75" fmla="*/ 2838450 h 6019800"/>
                    <a:gd name="connsiteX76" fmla="*/ 6515100 w 8500297"/>
                    <a:gd name="connsiteY76" fmla="*/ 3009900 h 6019800"/>
                    <a:gd name="connsiteX77" fmla="*/ 6496050 w 8500297"/>
                    <a:gd name="connsiteY77" fmla="*/ 3067050 h 6019800"/>
                    <a:gd name="connsiteX78" fmla="*/ 6477000 w 8500297"/>
                    <a:gd name="connsiteY78" fmla="*/ 3124200 h 6019800"/>
                    <a:gd name="connsiteX79" fmla="*/ 6496050 w 8500297"/>
                    <a:gd name="connsiteY79" fmla="*/ 3409950 h 6019800"/>
                    <a:gd name="connsiteX80" fmla="*/ 6515100 w 8500297"/>
                    <a:gd name="connsiteY80" fmla="*/ 3467100 h 6019800"/>
                    <a:gd name="connsiteX81" fmla="*/ 6553200 w 8500297"/>
                    <a:gd name="connsiteY81" fmla="*/ 3924300 h 6019800"/>
                    <a:gd name="connsiteX82" fmla="*/ 6610350 w 8500297"/>
                    <a:gd name="connsiteY82" fmla="*/ 4038600 h 6019800"/>
                    <a:gd name="connsiteX83" fmla="*/ 6686550 w 8500297"/>
                    <a:gd name="connsiteY83" fmla="*/ 4114800 h 6019800"/>
                    <a:gd name="connsiteX84" fmla="*/ 6762750 w 8500297"/>
                    <a:gd name="connsiteY84" fmla="*/ 4133850 h 6019800"/>
                    <a:gd name="connsiteX85" fmla="*/ 6838950 w 8500297"/>
                    <a:gd name="connsiteY85" fmla="*/ 4248150 h 6019800"/>
                    <a:gd name="connsiteX86" fmla="*/ 6858000 w 8500297"/>
                    <a:gd name="connsiteY86" fmla="*/ 4324350 h 6019800"/>
                    <a:gd name="connsiteX87" fmla="*/ 6934200 w 8500297"/>
                    <a:gd name="connsiteY87" fmla="*/ 4457700 h 6019800"/>
                    <a:gd name="connsiteX88" fmla="*/ 6972300 w 8500297"/>
                    <a:gd name="connsiteY88" fmla="*/ 4572000 h 6019800"/>
                    <a:gd name="connsiteX89" fmla="*/ 7067550 w 8500297"/>
                    <a:gd name="connsiteY89" fmla="*/ 4686300 h 6019800"/>
                    <a:gd name="connsiteX90" fmla="*/ 7086600 w 8500297"/>
                    <a:gd name="connsiteY90" fmla="*/ 4743450 h 6019800"/>
                    <a:gd name="connsiteX91" fmla="*/ 7124700 w 8500297"/>
                    <a:gd name="connsiteY91" fmla="*/ 4895850 h 6019800"/>
                    <a:gd name="connsiteX92" fmla="*/ 7181850 w 8500297"/>
                    <a:gd name="connsiteY92" fmla="*/ 5010150 h 6019800"/>
                    <a:gd name="connsiteX93" fmla="*/ 7239000 w 8500297"/>
                    <a:gd name="connsiteY93" fmla="*/ 5124450 h 6019800"/>
                    <a:gd name="connsiteX94" fmla="*/ 7315200 w 8500297"/>
                    <a:gd name="connsiteY94" fmla="*/ 5257800 h 6019800"/>
                    <a:gd name="connsiteX95" fmla="*/ 7334250 w 8500297"/>
                    <a:gd name="connsiteY95" fmla="*/ 5314950 h 6019800"/>
                    <a:gd name="connsiteX96" fmla="*/ 7391400 w 8500297"/>
                    <a:gd name="connsiteY96" fmla="*/ 5372100 h 6019800"/>
                    <a:gd name="connsiteX97" fmla="*/ 7486650 w 8500297"/>
                    <a:gd name="connsiteY97" fmla="*/ 5467350 h 6019800"/>
                    <a:gd name="connsiteX98" fmla="*/ 7677150 w 8500297"/>
                    <a:gd name="connsiteY98" fmla="*/ 5657850 h 6019800"/>
                    <a:gd name="connsiteX99" fmla="*/ 7734300 w 8500297"/>
                    <a:gd name="connsiteY99" fmla="*/ 5695950 h 6019800"/>
                    <a:gd name="connsiteX100" fmla="*/ 7829550 w 8500297"/>
                    <a:gd name="connsiteY100" fmla="*/ 5791200 h 6019800"/>
                    <a:gd name="connsiteX101" fmla="*/ 7867650 w 8500297"/>
                    <a:gd name="connsiteY101" fmla="*/ 5848350 h 6019800"/>
                    <a:gd name="connsiteX102" fmla="*/ 8020050 w 8500297"/>
                    <a:gd name="connsiteY102" fmla="*/ 5886450 h 6019800"/>
                    <a:gd name="connsiteX103" fmla="*/ 8039100 w 8500297"/>
                    <a:gd name="connsiteY103" fmla="*/ 5943600 h 6019800"/>
                    <a:gd name="connsiteX104" fmla="*/ 7943850 w 8500297"/>
                    <a:gd name="connsiteY104" fmla="*/ 6019800 h 6019800"/>
                    <a:gd name="connsiteX105" fmla="*/ 7791450 w 8500297"/>
                    <a:gd name="connsiteY105" fmla="*/ 6000750 h 6019800"/>
                    <a:gd name="connsiteX106" fmla="*/ 7734300 w 8500297"/>
                    <a:gd name="connsiteY106" fmla="*/ 5981700 h 6019800"/>
                    <a:gd name="connsiteX107" fmla="*/ 7448550 w 8500297"/>
                    <a:gd name="connsiteY107" fmla="*/ 5962650 h 6019800"/>
                    <a:gd name="connsiteX108" fmla="*/ 7467600 w 8500297"/>
                    <a:gd name="connsiteY108" fmla="*/ 5715000 h 6019800"/>
                    <a:gd name="connsiteX109" fmla="*/ 7486650 w 8500297"/>
                    <a:gd name="connsiteY109" fmla="*/ 5638800 h 6019800"/>
                    <a:gd name="connsiteX110" fmla="*/ 7372350 w 8500297"/>
                    <a:gd name="connsiteY110" fmla="*/ 5524500 h 6019800"/>
                    <a:gd name="connsiteX111" fmla="*/ 7200900 w 8500297"/>
                    <a:gd name="connsiteY111" fmla="*/ 5429250 h 6019800"/>
                    <a:gd name="connsiteX112" fmla="*/ 7143750 w 8500297"/>
                    <a:gd name="connsiteY112" fmla="*/ 5314950 h 6019800"/>
                    <a:gd name="connsiteX113" fmla="*/ 7105650 w 8500297"/>
                    <a:gd name="connsiteY113" fmla="*/ 5200650 h 6019800"/>
                    <a:gd name="connsiteX114" fmla="*/ 7086600 w 8500297"/>
                    <a:gd name="connsiteY114" fmla="*/ 5143500 h 6019800"/>
                    <a:gd name="connsiteX115" fmla="*/ 6972300 w 8500297"/>
                    <a:gd name="connsiteY115" fmla="*/ 5067300 h 6019800"/>
                    <a:gd name="connsiteX116" fmla="*/ 6896100 w 8500297"/>
                    <a:gd name="connsiteY116" fmla="*/ 4991100 h 6019800"/>
                    <a:gd name="connsiteX117" fmla="*/ 6762750 w 8500297"/>
                    <a:gd name="connsiteY117" fmla="*/ 4819650 h 6019800"/>
                    <a:gd name="connsiteX118" fmla="*/ 6705600 w 8500297"/>
                    <a:gd name="connsiteY118" fmla="*/ 4800600 h 6019800"/>
                    <a:gd name="connsiteX119" fmla="*/ 6686550 w 8500297"/>
                    <a:gd name="connsiteY119" fmla="*/ 4743450 h 6019800"/>
                    <a:gd name="connsiteX120" fmla="*/ 6629400 w 8500297"/>
                    <a:gd name="connsiteY120" fmla="*/ 4724400 h 6019800"/>
                    <a:gd name="connsiteX121" fmla="*/ 6572250 w 8500297"/>
                    <a:gd name="connsiteY121" fmla="*/ 4686300 h 6019800"/>
                    <a:gd name="connsiteX122" fmla="*/ 6477000 w 8500297"/>
                    <a:gd name="connsiteY122" fmla="*/ 4591050 h 6019800"/>
                    <a:gd name="connsiteX123" fmla="*/ 6362700 w 8500297"/>
                    <a:gd name="connsiteY123" fmla="*/ 4514850 h 6019800"/>
                    <a:gd name="connsiteX124" fmla="*/ 6267450 w 8500297"/>
                    <a:gd name="connsiteY124" fmla="*/ 4381500 h 6019800"/>
                    <a:gd name="connsiteX125" fmla="*/ 6229350 w 8500297"/>
                    <a:gd name="connsiteY125" fmla="*/ 4324350 h 6019800"/>
                    <a:gd name="connsiteX126" fmla="*/ 6172200 w 8500297"/>
                    <a:gd name="connsiteY126" fmla="*/ 4286250 h 6019800"/>
                    <a:gd name="connsiteX127" fmla="*/ 6076950 w 8500297"/>
                    <a:gd name="connsiteY127" fmla="*/ 4114800 h 6019800"/>
                    <a:gd name="connsiteX128" fmla="*/ 6038850 w 8500297"/>
                    <a:gd name="connsiteY128" fmla="*/ 4057650 h 6019800"/>
                    <a:gd name="connsiteX129" fmla="*/ 5981700 w 8500297"/>
                    <a:gd name="connsiteY129" fmla="*/ 3943350 h 6019800"/>
                    <a:gd name="connsiteX130" fmla="*/ 5924550 w 8500297"/>
                    <a:gd name="connsiteY130" fmla="*/ 3924300 h 6019800"/>
                    <a:gd name="connsiteX131" fmla="*/ 5715000 w 8500297"/>
                    <a:gd name="connsiteY131" fmla="*/ 4000500 h 6019800"/>
                    <a:gd name="connsiteX132" fmla="*/ 5638800 w 8500297"/>
                    <a:gd name="connsiteY132" fmla="*/ 4019550 h 6019800"/>
                    <a:gd name="connsiteX133" fmla="*/ 5581650 w 8500297"/>
                    <a:gd name="connsiteY133" fmla="*/ 4038600 h 6019800"/>
                    <a:gd name="connsiteX134" fmla="*/ 5162550 w 8500297"/>
                    <a:gd name="connsiteY134" fmla="*/ 4076700 h 6019800"/>
                    <a:gd name="connsiteX135" fmla="*/ 4591050 w 8500297"/>
                    <a:gd name="connsiteY135" fmla="*/ 4057650 h 6019800"/>
                    <a:gd name="connsiteX136" fmla="*/ 4514850 w 8500297"/>
                    <a:gd name="connsiteY136" fmla="*/ 4038600 h 6019800"/>
                    <a:gd name="connsiteX137" fmla="*/ 4324350 w 8500297"/>
                    <a:gd name="connsiteY137" fmla="*/ 4019550 h 6019800"/>
                    <a:gd name="connsiteX138" fmla="*/ 4171950 w 8500297"/>
                    <a:gd name="connsiteY138" fmla="*/ 3981450 h 6019800"/>
                    <a:gd name="connsiteX139" fmla="*/ 4114800 w 8500297"/>
                    <a:gd name="connsiteY139" fmla="*/ 3962400 h 6019800"/>
                    <a:gd name="connsiteX140" fmla="*/ 4000500 w 8500297"/>
                    <a:gd name="connsiteY140" fmla="*/ 3886200 h 6019800"/>
                    <a:gd name="connsiteX141" fmla="*/ 3771900 w 8500297"/>
                    <a:gd name="connsiteY141" fmla="*/ 3771900 h 6019800"/>
                    <a:gd name="connsiteX142" fmla="*/ 3600450 w 8500297"/>
                    <a:gd name="connsiteY142" fmla="*/ 3695700 h 6019800"/>
                    <a:gd name="connsiteX143" fmla="*/ 3543300 w 8500297"/>
                    <a:gd name="connsiteY143" fmla="*/ 3676650 h 6019800"/>
                    <a:gd name="connsiteX144" fmla="*/ 3486150 w 8500297"/>
                    <a:gd name="connsiteY144" fmla="*/ 3714750 h 6019800"/>
                    <a:gd name="connsiteX145" fmla="*/ 3429000 w 8500297"/>
                    <a:gd name="connsiteY145" fmla="*/ 3829050 h 6019800"/>
                    <a:gd name="connsiteX146" fmla="*/ 3390900 w 8500297"/>
                    <a:gd name="connsiteY146" fmla="*/ 3886200 h 6019800"/>
                    <a:gd name="connsiteX147" fmla="*/ 3276600 w 8500297"/>
                    <a:gd name="connsiteY147" fmla="*/ 4114800 h 6019800"/>
                    <a:gd name="connsiteX148" fmla="*/ 3219450 w 8500297"/>
                    <a:gd name="connsiteY148" fmla="*/ 4133850 h 6019800"/>
                    <a:gd name="connsiteX149" fmla="*/ 3124200 w 8500297"/>
                    <a:gd name="connsiteY149" fmla="*/ 4248150 h 6019800"/>
                    <a:gd name="connsiteX150" fmla="*/ 3067050 w 8500297"/>
                    <a:gd name="connsiteY150" fmla="*/ 4267200 h 6019800"/>
                    <a:gd name="connsiteX151" fmla="*/ 2914650 w 8500297"/>
                    <a:gd name="connsiteY151" fmla="*/ 4400550 h 6019800"/>
                    <a:gd name="connsiteX152" fmla="*/ 2857500 w 8500297"/>
                    <a:gd name="connsiteY152" fmla="*/ 4419600 h 6019800"/>
                    <a:gd name="connsiteX153" fmla="*/ 2743200 w 8500297"/>
                    <a:gd name="connsiteY153" fmla="*/ 4495800 h 6019800"/>
                    <a:gd name="connsiteX154" fmla="*/ 2686050 w 8500297"/>
                    <a:gd name="connsiteY154" fmla="*/ 4533900 h 6019800"/>
                    <a:gd name="connsiteX155" fmla="*/ 2628900 w 8500297"/>
                    <a:gd name="connsiteY155" fmla="*/ 4572000 h 6019800"/>
                    <a:gd name="connsiteX156" fmla="*/ 2571750 w 8500297"/>
                    <a:gd name="connsiteY156" fmla="*/ 4629150 h 6019800"/>
                    <a:gd name="connsiteX157" fmla="*/ 2533650 w 8500297"/>
                    <a:gd name="connsiteY157" fmla="*/ 4686300 h 6019800"/>
                    <a:gd name="connsiteX158" fmla="*/ 2476500 w 8500297"/>
                    <a:gd name="connsiteY158" fmla="*/ 4724400 h 6019800"/>
                    <a:gd name="connsiteX159" fmla="*/ 2457450 w 8500297"/>
                    <a:gd name="connsiteY159" fmla="*/ 4781550 h 6019800"/>
                    <a:gd name="connsiteX160" fmla="*/ 2419350 w 8500297"/>
                    <a:gd name="connsiteY160" fmla="*/ 4838700 h 6019800"/>
                    <a:gd name="connsiteX161" fmla="*/ 2400300 w 8500297"/>
                    <a:gd name="connsiteY161" fmla="*/ 4933950 h 6019800"/>
                    <a:gd name="connsiteX162" fmla="*/ 2362200 w 8500297"/>
                    <a:gd name="connsiteY162" fmla="*/ 5048250 h 6019800"/>
                    <a:gd name="connsiteX163" fmla="*/ 2343150 w 8500297"/>
                    <a:gd name="connsiteY163" fmla="*/ 5143500 h 6019800"/>
                    <a:gd name="connsiteX164" fmla="*/ 2324100 w 8500297"/>
                    <a:gd name="connsiteY164" fmla="*/ 5200650 h 6019800"/>
                    <a:gd name="connsiteX165" fmla="*/ 2305050 w 8500297"/>
                    <a:gd name="connsiteY165" fmla="*/ 5295900 h 6019800"/>
                    <a:gd name="connsiteX166" fmla="*/ 2286000 w 8500297"/>
                    <a:gd name="connsiteY166" fmla="*/ 5353050 h 6019800"/>
                    <a:gd name="connsiteX167" fmla="*/ 2247900 w 8500297"/>
                    <a:gd name="connsiteY167" fmla="*/ 5524500 h 6019800"/>
                    <a:gd name="connsiteX168" fmla="*/ 2419350 w 8500297"/>
                    <a:gd name="connsiteY168" fmla="*/ 5619750 h 6019800"/>
                    <a:gd name="connsiteX169" fmla="*/ 2514600 w 8500297"/>
                    <a:gd name="connsiteY169" fmla="*/ 5638800 h 6019800"/>
                    <a:gd name="connsiteX170" fmla="*/ 2628900 w 8500297"/>
                    <a:gd name="connsiteY170" fmla="*/ 5676900 h 6019800"/>
                    <a:gd name="connsiteX171" fmla="*/ 2667000 w 8500297"/>
                    <a:gd name="connsiteY171" fmla="*/ 5943600 h 6019800"/>
                    <a:gd name="connsiteX172" fmla="*/ 2609850 w 8500297"/>
                    <a:gd name="connsiteY172" fmla="*/ 5962650 h 6019800"/>
                    <a:gd name="connsiteX173" fmla="*/ 2514600 w 8500297"/>
                    <a:gd name="connsiteY173" fmla="*/ 5943600 h 6019800"/>
                    <a:gd name="connsiteX174" fmla="*/ 2400300 w 8500297"/>
                    <a:gd name="connsiteY174" fmla="*/ 5924550 h 6019800"/>
                    <a:gd name="connsiteX175" fmla="*/ 2266950 w 8500297"/>
                    <a:gd name="connsiteY175" fmla="*/ 5886450 h 6019800"/>
                    <a:gd name="connsiteX176" fmla="*/ 2247900 w 8500297"/>
                    <a:gd name="connsiteY176" fmla="*/ 5829300 h 6019800"/>
                    <a:gd name="connsiteX177" fmla="*/ 2228850 w 8500297"/>
                    <a:gd name="connsiteY177" fmla="*/ 5695950 h 6019800"/>
                    <a:gd name="connsiteX178" fmla="*/ 2171700 w 8500297"/>
                    <a:gd name="connsiteY178" fmla="*/ 5657850 h 6019800"/>
                    <a:gd name="connsiteX179" fmla="*/ 2133600 w 8500297"/>
                    <a:gd name="connsiteY179" fmla="*/ 5600700 h 6019800"/>
                    <a:gd name="connsiteX180" fmla="*/ 2057400 w 8500297"/>
                    <a:gd name="connsiteY180" fmla="*/ 5524500 h 6019800"/>
                    <a:gd name="connsiteX181" fmla="*/ 2076450 w 8500297"/>
                    <a:gd name="connsiteY181" fmla="*/ 5276850 h 6019800"/>
                    <a:gd name="connsiteX182" fmla="*/ 2095500 w 8500297"/>
                    <a:gd name="connsiteY182" fmla="*/ 5181600 h 6019800"/>
                    <a:gd name="connsiteX183" fmla="*/ 2152650 w 8500297"/>
                    <a:gd name="connsiteY183" fmla="*/ 4991100 h 6019800"/>
                    <a:gd name="connsiteX184" fmla="*/ 2209800 w 8500297"/>
                    <a:gd name="connsiteY184" fmla="*/ 4876800 h 6019800"/>
                    <a:gd name="connsiteX185" fmla="*/ 2228850 w 8500297"/>
                    <a:gd name="connsiteY185" fmla="*/ 4819650 h 6019800"/>
                    <a:gd name="connsiteX186" fmla="*/ 2286000 w 8500297"/>
                    <a:gd name="connsiteY186" fmla="*/ 4781550 h 6019800"/>
                    <a:gd name="connsiteX187" fmla="*/ 2324100 w 8500297"/>
                    <a:gd name="connsiteY187" fmla="*/ 4667250 h 6019800"/>
                    <a:gd name="connsiteX188" fmla="*/ 2343150 w 8500297"/>
                    <a:gd name="connsiteY188" fmla="*/ 4533900 h 6019800"/>
                    <a:gd name="connsiteX189" fmla="*/ 2362200 w 8500297"/>
                    <a:gd name="connsiteY189" fmla="*/ 4476750 h 6019800"/>
                    <a:gd name="connsiteX190" fmla="*/ 2381250 w 8500297"/>
                    <a:gd name="connsiteY190" fmla="*/ 4400550 h 6019800"/>
                    <a:gd name="connsiteX191" fmla="*/ 2438400 w 8500297"/>
                    <a:gd name="connsiteY191" fmla="*/ 4286250 h 6019800"/>
                    <a:gd name="connsiteX192" fmla="*/ 2495550 w 8500297"/>
                    <a:gd name="connsiteY192" fmla="*/ 4248150 h 6019800"/>
                    <a:gd name="connsiteX193" fmla="*/ 2533650 w 8500297"/>
                    <a:gd name="connsiteY193" fmla="*/ 4191000 h 6019800"/>
                    <a:gd name="connsiteX194" fmla="*/ 2647950 w 8500297"/>
                    <a:gd name="connsiteY194" fmla="*/ 4114800 h 6019800"/>
                    <a:gd name="connsiteX195" fmla="*/ 2724150 w 8500297"/>
                    <a:gd name="connsiteY195" fmla="*/ 4000500 h 6019800"/>
                    <a:gd name="connsiteX196" fmla="*/ 2762250 w 8500297"/>
                    <a:gd name="connsiteY196" fmla="*/ 3943350 h 6019800"/>
                    <a:gd name="connsiteX197" fmla="*/ 2571750 w 8500297"/>
                    <a:gd name="connsiteY197" fmla="*/ 3905250 h 6019800"/>
                    <a:gd name="connsiteX198" fmla="*/ 2514600 w 8500297"/>
                    <a:gd name="connsiteY198" fmla="*/ 3924300 h 6019800"/>
                    <a:gd name="connsiteX199" fmla="*/ 2400300 w 8500297"/>
                    <a:gd name="connsiteY199" fmla="*/ 4000500 h 6019800"/>
                    <a:gd name="connsiteX200" fmla="*/ 2324100 w 8500297"/>
                    <a:gd name="connsiteY200" fmla="*/ 4019550 h 6019800"/>
                    <a:gd name="connsiteX201" fmla="*/ 2209800 w 8500297"/>
                    <a:gd name="connsiteY201" fmla="*/ 4095750 h 6019800"/>
                    <a:gd name="connsiteX202" fmla="*/ 2152650 w 8500297"/>
                    <a:gd name="connsiteY202" fmla="*/ 4114800 h 6019800"/>
                    <a:gd name="connsiteX203" fmla="*/ 2038350 w 8500297"/>
                    <a:gd name="connsiteY203" fmla="*/ 4191000 h 6019800"/>
                    <a:gd name="connsiteX204" fmla="*/ 1981200 w 8500297"/>
                    <a:gd name="connsiteY204" fmla="*/ 4229100 h 6019800"/>
                    <a:gd name="connsiteX205" fmla="*/ 1924050 w 8500297"/>
                    <a:gd name="connsiteY205" fmla="*/ 4267200 h 6019800"/>
                    <a:gd name="connsiteX206" fmla="*/ 1866900 w 8500297"/>
                    <a:gd name="connsiteY206" fmla="*/ 4305300 h 6019800"/>
                    <a:gd name="connsiteX207" fmla="*/ 1809750 w 8500297"/>
                    <a:gd name="connsiteY207" fmla="*/ 4362450 h 6019800"/>
                    <a:gd name="connsiteX208" fmla="*/ 1752600 w 8500297"/>
                    <a:gd name="connsiteY208" fmla="*/ 4381500 h 6019800"/>
                    <a:gd name="connsiteX209" fmla="*/ 1638300 w 8500297"/>
                    <a:gd name="connsiteY209" fmla="*/ 4438650 h 6019800"/>
                    <a:gd name="connsiteX210" fmla="*/ 1524000 w 8500297"/>
                    <a:gd name="connsiteY210" fmla="*/ 4533900 h 6019800"/>
                    <a:gd name="connsiteX211" fmla="*/ 1409700 w 8500297"/>
                    <a:gd name="connsiteY211" fmla="*/ 4591050 h 6019800"/>
                    <a:gd name="connsiteX212" fmla="*/ 1352550 w 8500297"/>
                    <a:gd name="connsiteY212" fmla="*/ 4648200 h 6019800"/>
                    <a:gd name="connsiteX213" fmla="*/ 1219200 w 8500297"/>
                    <a:gd name="connsiteY213" fmla="*/ 4724400 h 6019800"/>
                    <a:gd name="connsiteX214" fmla="*/ 1104900 w 8500297"/>
                    <a:gd name="connsiteY214" fmla="*/ 4781550 h 6019800"/>
                    <a:gd name="connsiteX215" fmla="*/ 1028700 w 8500297"/>
                    <a:gd name="connsiteY215" fmla="*/ 4857750 h 6019800"/>
                    <a:gd name="connsiteX216" fmla="*/ 895350 w 8500297"/>
                    <a:gd name="connsiteY216" fmla="*/ 5010150 h 6019800"/>
                    <a:gd name="connsiteX217" fmla="*/ 838200 w 8500297"/>
                    <a:gd name="connsiteY217" fmla="*/ 5143500 h 6019800"/>
                    <a:gd name="connsiteX218" fmla="*/ 800100 w 8500297"/>
                    <a:gd name="connsiteY218" fmla="*/ 5219700 h 6019800"/>
                    <a:gd name="connsiteX219" fmla="*/ 685800 w 8500297"/>
                    <a:gd name="connsiteY219" fmla="*/ 5257800 h 6019800"/>
                    <a:gd name="connsiteX220" fmla="*/ 628650 w 8500297"/>
                    <a:gd name="connsiteY220" fmla="*/ 5276850 h 6019800"/>
                    <a:gd name="connsiteX221" fmla="*/ 457200 w 8500297"/>
                    <a:gd name="connsiteY221" fmla="*/ 5314950 h 6019800"/>
                    <a:gd name="connsiteX222" fmla="*/ 361950 w 8500297"/>
                    <a:gd name="connsiteY222" fmla="*/ 5429250 h 6019800"/>
                    <a:gd name="connsiteX223" fmla="*/ 304800 w 8500297"/>
                    <a:gd name="connsiteY223" fmla="*/ 5448300 h 6019800"/>
                    <a:gd name="connsiteX224" fmla="*/ 133350 w 8500297"/>
                    <a:gd name="connsiteY224" fmla="*/ 5524500 h 6019800"/>
                    <a:gd name="connsiteX225" fmla="*/ 57150 w 8500297"/>
                    <a:gd name="connsiteY225" fmla="*/ 5486400 h 6019800"/>
                    <a:gd name="connsiteX226" fmla="*/ 0 w 8500297"/>
                    <a:gd name="connsiteY226" fmla="*/ 5353050 h 6019800"/>
                    <a:gd name="connsiteX227" fmla="*/ 38100 w 8500297"/>
                    <a:gd name="connsiteY227" fmla="*/ 5219700 h 6019800"/>
                    <a:gd name="connsiteX228" fmla="*/ 95250 w 8500297"/>
                    <a:gd name="connsiteY228" fmla="*/ 5200650 h 6019800"/>
                    <a:gd name="connsiteX229" fmla="*/ 209550 w 8500297"/>
                    <a:gd name="connsiteY229" fmla="*/ 5124450 h 6019800"/>
                    <a:gd name="connsiteX230" fmla="*/ 266700 w 8500297"/>
                    <a:gd name="connsiteY230" fmla="*/ 5067300 h 6019800"/>
                    <a:gd name="connsiteX231" fmla="*/ 628650 w 8500297"/>
                    <a:gd name="connsiteY231" fmla="*/ 5010150 h 6019800"/>
                    <a:gd name="connsiteX232" fmla="*/ 800100 w 8500297"/>
                    <a:gd name="connsiteY232" fmla="*/ 4857750 h 6019800"/>
                    <a:gd name="connsiteX233" fmla="*/ 952500 w 8500297"/>
                    <a:gd name="connsiteY233" fmla="*/ 4724400 h 6019800"/>
                    <a:gd name="connsiteX234" fmla="*/ 1028700 w 8500297"/>
                    <a:gd name="connsiteY234" fmla="*/ 4667250 h 6019800"/>
                    <a:gd name="connsiteX235" fmla="*/ 1085850 w 8500297"/>
                    <a:gd name="connsiteY235" fmla="*/ 4648200 h 6019800"/>
                    <a:gd name="connsiteX236" fmla="*/ 1200150 w 8500297"/>
                    <a:gd name="connsiteY236" fmla="*/ 4591050 h 6019800"/>
                    <a:gd name="connsiteX237" fmla="*/ 1276350 w 8500297"/>
                    <a:gd name="connsiteY237" fmla="*/ 4400550 h 6019800"/>
                    <a:gd name="connsiteX238" fmla="*/ 1333500 w 8500297"/>
                    <a:gd name="connsiteY238" fmla="*/ 4343400 h 6019800"/>
                    <a:gd name="connsiteX239" fmla="*/ 1371600 w 8500297"/>
                    <a:gd name="connsiteY239" fmla="*/ 4286250 h 6019800"/>
                    <a:gd name="connsiteX240" fmla="*/ 1409700 w 8500297"/>
                    <a:gd name="connsiteY240" fmla="*/ 4210050 h 6019800"/>
                    <a:gd name="connsiteX241" fmla="*/ 1466850 w 8500297"/>
                    <a:gd name="connsiteY241" fmla="*/ 4171950 h 6019800"/>
                    <a:gd name="connsiteX242" fmla="*/ 1524000 w 8500297"/>
                    <a:gd name="connsiteY242" fmla="*/ 4114800 h 6019800"/>
                    <a:gd name="connsiteX243" fmla="*/ 1562100 w 8500297"/>
                    <a:gd name="connsiteY243" fmla="*/ 4057650 h 6019800"/>
                    <a:gd name="connsiteX244" fmla="*/ 1619250 w 8500297"/>
                    <a:gd name="connsiteY244" fmla="*/ 4038600 h 6019800"/>
                    <a:gd name="connsiteX245" fmla="*/ 1752600 w 8500297"/>
                    <a:gd name="connsiteY245" fmla="*/ 3924300 h 6019800"/>
                    <a:gd name="connsiteX246" fmla="*/ 1828800 w 8500297"/>
                    <a:gd name="connsiteY246" fmla="*/ 3886200 h 6019800"/>
                    <a:gd name="connsiteX247" fmla="*/ 1981200 w 8500297"/>
                    <a:gd name="connsiteY247" fmla="*/ 3829050 h 6019800"/>
                    <a:gd name="connsiteX248" fmla="*/ 2038350 w 8500297"/>
                    <a:gd name="connsiteY248" fmla="*/ 3771900 h 6019800"/>
                    <a:gd name="connsiteX249" fmla="*/ 2171700 w 8500297"/>
                    <a:gd name="connsiteY249" fmla="*/ 3733800 h 6019800"/>
                    <a:gd name="connsiteX250" fmla="*/ 2228850 w 8500297"/>
                    <a:gd name="connsiteY250" fmla="*/ 3714750 h 6019800"/>
                    <a:gd name="connsiteX251" fmla="*/ 2305050 w 8500297"/>
                    <a:gd name="connsiteY251" fmla="*/ 3695700 h 6019800"/>
                    <a:gd name="connsiteX252" fmla="*/ 2419350 w 8500297"/>
                    <a:gd name="connsiteY252" fmla="*/ 3657600 h 6019800"/>
                    <a:gd name="connsiteX253" fmla="*/ 2381250 w 8500297"/>
                    <a:gd name="connsiteY253" fmla="*/ 3600450 h 6019800"/>
                    <a:gd name="connsiteX254" fmla="*/ 2343150 w 8500297"/>
                    <a:gd name="connsiteY254" fmla="*/ 3467100 h 6019800"/>
                    <a:gd name="connsiteX255" fmla="*/ 2362200 w 8500297"/>
                    <a:gd name="connsiteY255" fmla="*/ 2952750 h 6019800"/>
                    <a:gd name="connsiteX256" fmla="*/ 2400300 w 8500297"/>
                    <a:gd name="connsiteY256" fmla="*/ 2857500 h 6019800"/>
                    <a:gd name="connsiteX257" fmla="*/ 2438400 w 8500297"/>
                    <a:gd name="connsiteY257" fmla="*/ 2743200 h 6019800"/>
                    <a:gd name="connsiteX258" fmla="*/ 2457450 w 8500297"/>
                    <a:gd name="connsiteY258" fmla="*/ 2686050 h 6019800"/>
                    <a:gd name="connsiteX259" fmla="*/ 2476500 w 8500297"/>
                    <a:gd name="connsiteY259" fmla="*/ 2628900 h 6019800"/>
                    <a:gd name="connsiteX260" fmla="*/ 2400300 w 8500297"/>
                    <a:gd name="connsiteY260" fmla="*/ 2514600 h 6019800"/>
                    <a:gd name="connsiteX261" fmla="*/ 2343150 w 8500297"/>
                    <a:gd name="connsiteY261" fmla="*/ 2400300 h 6019800"/>
                    <a:gd name="connsiteX262" fmla="*/ 2286000 w 8500297"/>
                    <a:gd name="connsiteY262" fmla="*/ 2343150 h 6019800"/>
                    <a:gd name="connsiteX263" fmla="*/ 2209800 w 8500297"/>
                    <a:gd name="connsiteY263" fmla="*/ 2247900 h 6019800"/>
                    <a:gd name="connsiteX264" fmla="*/ 2190750 w 8500297"/>
                    <a:gd name="connsiteY264" fmla="*/ 2171700 h 6019800"/>
                    <a:gd name="connsiteX265" fmla="*/ 2152650 w 8500297"/>
                    <a:gd name="connsiteY265" fmla="*/ 2095500 h 6019800"/>
                    <a:gd name="connsiteX266" fmla="*/ 2076450 w 8500297"/>
                    <a:gd name="connsiteY266" fmla="*/ 2019300 h 6019800"/>
                    <a:gd name="connsiteX267" fmla="*/ 2038350 w 8500297"/>
                    <a:gd name="connsiteY267" fmla="*/ 1943100 h 6019800"/>
                    <a:gd name="connsiteX268" fmla="*/ 1962150 w 8500297"/>
                    <a:gd name="connsiteY268" fmla="*/ 1752600 h 6019800"/>
                    <a:gd name="connsiteX269" fmla="*/ 1924050 w 8500297"/>
                    <a:gd name="connsiteY269" fmla="*/ 1676400 h 6019800"/>
                    <a:gd name="connsiteX270" fmla="*/ 1866900 w 8500297"/>
                    <a:gd name="connsiteY270" fmla="*/ 1619250 h 6019800"/>
                    <a:gd name="connsiteX271" fmla="*/ 1809750 w 8500297"/>
                    <a:gd name="connsiteY271" fmla="*/ 1409700 h 6019800"/>
                    <a:gd name="connsiteX272" fmla="*/ 1847850 w 8500297"/>
                    <a:gd name="connsiteY272" fmla="*/ 742950 h 6019800"/>
                    <a:gd name="connsiteX273" fmla="*/ 1885950 w 8500297"/>
                    <a:gd name="connsiteY273" fmla="*/ 609600 h 6019800"/>
                    <a:gd name="connsiteX274" fmla="*/ 1905000 w 8500297"/>
                    <a:gd name="connsiteY274" fmla="*/ 533400 h 6019800"/>
                    <a:gd name="connsiteX275" fmla="*/ 1962150 w 8500297"/>
                    <a:gd name="connsiteY275" fmla="*/ 419100 h 6019800"/>
                    <a:gd name="connsiteX276" fmla="*/ 2000250 w 8500297"/>
                    <a:gd name="connsiteY276" fmla="*/ 323850 h 6019800"/>
                    <a:gd name="connsiteX277" fmla="*/ 2019300 w 8500297"/>
                    <a:gd name="connsiteY277" fmla="*/ 266700 h 6019800"/>
                    <a:gd name="connsiteX278" fmla="*/ 2057400 w 8500297"/>
                    <a:gd name="connsiteY278" fmla="*/ 190500 h 6019800"/>
                    <a:gd name="connsiteX279" fmla="*/ 2076450 w 8500297"/>
                    <a:gd name="connsiteY279" fmla="*/ 133350 h 6019800"/>
                    <a:gd name="connsiteX280" fmla="*/ 2133600 w 8500297"/>
                    <a:gd name="connsiteY280" fmla="*/ 57150 h 6019800"/>
                    <a:gd name="connsiteX281" fmla="*/ 2171700 w 8500297"/>
                    <a:gd name="connsiteY281" fmla="*/ 0 h 6019800"/>
                    <a:gd name="connsiteX282" fmla="*/ 2171700 w 8500297"/>
                    <a:gd name="connsiteY282" fmla="*/ 1238250 h 6019800"/>
                    <a:gd name="connsiteX283" fmla="*/ 2209800 w 8500297"/>
                    <a:gd name="connsiteY283" fmla="*/ 1390650 h 6019800"/>
                    <a:gd name="connsiteX284" fmla="*/ 2247900 w 8500297"/>
                    <a:gd name="connsiteY284" fmla="*/ 1466850 h 6019800"/>
                    <a:gd name="connsiteX285" fmla="*/ 2286000 w 8500297"/>
                    <a:gd name="connsiteY285" fmla="*/ 1524000 h 6019800"/>
                    <a:gd name="connsiteX286" fmla="*/ 2324100 w 8500297"/>
                    <a:gd name="connsiteY286" fmla="*/ 1638300 h 6019800"/>
                    <a:gd name="connsiteX287" fmla="*/ 2343150 w 8500297"/>
                    <a:gd name="connsiteY287" fmla="*/ 1695450 h 6019800"/>
                    <a:gd name="connsiteX288" fmla="*/ 2381250 w 8500297"/>
                    <a:gd name="connsiteY288" fmla="*/ 1885950 h 6019800"/>
                    <a:gd name="connsiteX289" fmla="*/ 2476500 w 8500297"/>
                    <a:gd name="connsiteY289" fmla="*/ 2000250 h 6019800"/>
                    <a:gd name="connsiteX290" fmla="*/ 2533650 w 8500297"/>
                    <a:gd name="connsiteY290" fmla="*/ 2057400 h 6019800"/>
                    <a:gd name="connsiteX291" fmla="*/ 2628900 w 8500297"/>
                    <a:gd name="connsiteY291" fmla="*/ 2171700 h 6019800"/>
                    <a:gd name="connsiteX292" fmla="*/ 2743200 w 8500297"/>
                    <a:gd name="connsiteY292" fmla="*/ 2209800 h 6019800"/>
                    <a:gd name="connsiteX293" fmla="*/ 3314700 w 8500297"/>
                    <a:gd name="connsiteY293" fmla="*/ 2171700 h 6019800"/>
                    <a:gd name="connsiteX294" fmla="*/ 3429000 w 8500297"/>
                    <a:gd name="connsiteY294" fmla="*/ 2133600 h 6019800"/>
                    <a:gd name="connsiteX295" fmla="*/ 3962400 w 8500297"/>
                    <a:gd name="connsiteY295" fmla="*/ 2286000 h 6019800"/>
                    <a:gd name="connsiteX296" fmla="*/ 4019550 w 8500297"/>
                    <a:gd name="connsiteY296" fmla="*/ 2324100 h 6019800"/>
                    <a:gd name="connsiteX297" fmla="*/ 4362450 w 8500297"/>
                    <a:gd name="connsiteY297" fmla="*/ 2305050 h 6019800"/>
                    <a:gd name="connsiteX298" fmla="*/ 4438650 w 8500297"/>
                    <a:gd name="connsiteY298" fmla="*/ 2286000 h 6019800"/>
                    <a:gd name="connsiteX299" fmla="*/ 4533900 w 8500297"/>
                    <a:gd name="connsiteY299" fmla="*/ 2305050 h 6019800"/>
                    <a:gd name="connsiteX300" fmla="*/ 4648200 w 8500297"/>
                    <a:gd name="connsiteY300" fmla="*/ 2343150 h 6019800"/>
                    <a:gd name="connsiteX301" fmla="*/ 4838700 w 8500297"/>
                    <a:gd name="connsiteY301" fmla="*/ 2324100 h 6019800"/>
                    <a:gd name="connsiteX302" fmla="*/ 4972050 w 8500297"/>
                    <a:gd name="connsiteY302" fmla="*/ 2286000 h 6019800"/>
                    <a:gd name="connsiteX303" fmla="*/ 5029200 w 8500297"/>
                    <a:gd name="connsiteY303" fmla="*/ 2228850 h 6019800"/>
                    <a:gd name="connsiteX0" fmla="*/ 2724150 w 8500297"/>
                    <a:gd name="connsiteY0" fmla="*/ 2362200 h 6019800"/>
                    <a:gd name="connsiteX1" fmla="*/ 2819400 w 8500297"/>
                    <a:gd name="connsiteY1" fmla="*/ 2305050 h 6019800"/>
                    <a:gd name="connsiteX2" fmla="*/ 2876550 w 8500297"/>
                    <a:gd name="connsiteY2" fmla="*/ 2266950 h 6019800"/>
                    <a:gd name="connsiteX3" fmla="*/ 3028950 w 8500297"/>
                    <a:gd name="connsiteY3" fmla="*/ 2228850 h 6019800"/>
                    <a:gd name="connsiteX4" fmla="*/ 3429000 w 8500297"/>
                    <a:gd name="connsiteY4" fmla="*/ 2247900 h 6019800"/>
                    <a:gd name="connsiteX5" fmla="*/ 3505200 w 8500297"/>
                    <a:gd name="connsiteY5" fmla="*/ 2286000 h 6019800"/>
                    <a:gd name="connsiteX6" fmla="*/ 3810000 w 8500297"/>
                    <a:gd name="connsiteY6" fmla="*/ 2324100 h 6019800"/>
                    <a:gd name="connsiteX7" fmla="*/ 4629150 w 8500297"/>
                    <a:gd name="connsiteY7" fmla="*/ 2305050 h 6019800"/>
                    <a:gd name="connsiteX8" fmla="*/ 4914900 w 8500297"/>
                    <a:gd name="connsiteY8" fmla="*/ 2247900 h 6019800"/>
                    <a:gd name="connsiteX9" fmla="*/ 5124450 w 8500297"/>
                    <a:gd name="connsiteY9" fmla="*/ 2228850 h 6019800"/>
                    <a:gd name="connsiteX10" fmla="*/ 5334000 w 8500297"/>
                    <a:gd name="connsiteY10" fmla="*/ 2171700 h 6019800"/>
                    <a:gd name="connsiteX11" fmla="*/ 5391150 w 8500297"/>
                    <a:gd name="connsiteY11" fmla="*/ 2133600 h 6019800"/>
                    <a:gd name="connsiteX12" fmla="*/ 5505450 w 8500297"/>
                    <a:gd name="connsiteY12" fmla="*/ 2095500 h 6019800"/>
                    <a:gd name="connsiteX13" fmla="*/ 5619750 w 8500297"/>
                    <a:gd name="connsiteY13" fmla="*/ 2038350 h 6019800"/>
                    <a:gd name="connsiteX14" fmla="*/ 5715000 w 8500297"/>
                    <a:gd name="connsiteY14" fmla="*/ 1962150 h 6019800"/>
                    <a:gd name="connsiteX15" fmla="*/ 5829300 w 8500297"/>
                    <a:gd name="connsiteY15" fmla="*/ 1866900 h 6019800"/>
                    <a:gd name="connsiteX16" fmla="*/ 5943600 w 8500297"/>
                    <a:gd name="connsiteY16" fmla="*/ 1790700 h 6019800"/>
                    <a:gd name="connsiteX17" fmla="*/ 6000750 w 8500297"/>
                    <a:gd name="connsiteY17" fmla="*/ 1733550 h 6019800"/>
                    <a:gd name="connsiteX18" fmla="*/ 6115050 w 8500297"/>
                    <a:gd name="connsiteY18" fmla="*/ 1657350 h 6019800"/>
                    <a:gd name="connsiteX19" fmla="*/ 6153150 w 8500297"/>
                    <a:gd name="connsiteY19" fmla="*/ 1600200 h 6019800"/>
                    <a:gd name="connsiteX20" fmla="*/ 6267450 w 8500297"/>
                    <a:gd name="connsiteY20" fmla="*/ 1524000 h 6019800"/>
                    <a:gd name="connsiteX21" fmla="*/ 6362700 w 8500297"/>
                    <a:gd name="connsiteY21" fmla="*/ 1428750 h 6019800"/>
                    <a:gd name="connsiteX22" fmla="*/ 6419850 w 8500297"/>
                    <a:gd name="connsiteY22" fmla="*/ 1409700 h 6019800"/>
                    <a:gd name="connsiteX23" fmla="*/ 6534150 w 8500297"/>
                    <a:gd name="connsiteY23" fmla="*/ 1333500 h 6019800"/>
                    <a:gd name="connsiteX24" fmla="*/ 6591300 w 8500297"/>
                    <a:gd name="connsiteY24" fmla="*/ 1295400 h 6019800"/>
                    <a:gd name="connsiteX25" fmla="*/ 6762750 w 8500297"/>
                    <a:gd name="connsiteY25" fmla="*/ 1238250 h 6019800"/>
                    <a:gd name="connsiteX26" fmla="*/ 6819900 w 8500297"/>
                    <a:gd name="connsiteY26" fmla="*/ 1219200 h 6019800"/>
                    <a:gd name="connsiteX27" fmla="*/ 6877050 w 8500297"/>
                    <a:gd name="connsiteY27" fmla="*/ 1181100 h 6019800"/>
                    <a:gd name="connsiteX28" fmla="*/ 6972300 w 8500297"/>
                    <a:gd name="connsiteY28" fmla="*/ 1162050 h 6019800"/>
                    <a:gd name="connsiteX29" fmla="*/ 7143750 w 8500297"/>
                    <a:gd name="connsiteY29" fmla="*/ 1123950 h 6019800"/>
                    <a:gd name="connsiteX30" fmla="*/ 7219950 w 8500297"/>
                    <a:gd name="connsiteY30" fmla="*/ 933450 h 6019800"/>
                    <a:gd name="connsiteX31" fmla="*/ 7239000 w 8500297"/>
                    <a:gd name="connsiteY31" fmla="*/ 857250 h 6019800"/>
                    <a:gd name="connsiteX32" fmla="*/ 7315200 w 8500297"/>
                    <a:gd name="connsiteY32" fmla="*/ 838200 h 6019800"/>
                    <a:gd name="connsiteX33" fmla="*/ 7391400 w 8500297"/>
                    <a:gd name="connsiteY33" fmla="*/ 952500 h 6019800"/>
                    <a:gd name="connsiteX34" fmla="*/ 7429500 w 8500297"/>
                    <a:gd name="connsiteY34" fmla="*/ 1009650 h 6019800"/>
                    <a:gd name="connsiteX35" fmla="*/ 7486650 w 8500297"/>
                    <a:gd name="connsiteY35" fmla="*/ 990600 h 6019800"/>
                    <a:gd name="connsiteX36" fmla="*/ 7505700 w 8500297"/>
                    <a:gd name="connsiteY36" fmla="*/ 914400 h 6019800"/>
                    <a:gd name="connsiteX37" fmla="*/ 7524750 w 8500297"/>
                    <a:gd name="connsiteY37" fmla="*/ 857250 h 6019800"/>
                    <a:gd name="connsiteX38" fmla="*/ 7543800 w 8500297"/>
                    <a:gd name="connsiteY38" fmla="*/ 952500 h 6019800"/>
                    <a:gd name="connsiteX39" fmla="*/ 7562850 w 8500297"/>
                    <a:gd name="connsiteY39" fmla="*/ 1162050 h 6019800"/>
                    <a:gd name="connsiteX40" fmla="*/ 7620000 w 8500297"/>
                    <a:gd name="connsiteY40" fmla="*/ 1200150 h 6019800"/>
                    <a:gd name="connsiteX41" fmla="*/ 7734300 w 8500297"/>
                    <a:gd name="connsiteY41" fmla="*/ 1314450 h 6019800"/>
                    <a:gd name="connsiteX42" fmla="*/ 7810500 w 8500297"/>
                    <a:gd name="connsiteY42" fmla="*/ 1409700 h 6019800"/>
                    <a:gd name="connsiteX43" fmla="*/ 7886700 w 8500297"/>
                    <a:gd name="connsiteY43" fmla="*/ 1524000 h 6019800"/>
                    <a:gd name="connsiteX44" fmla="*/ 7924800 w 8500297"/>
                    <a:gd name="connsiteY44" fmla="*/ 1581150 h 6019800"/>
                    <a:gd name="connsiteX45" fmla="*/ 7981950 w 8500297"/>
                    <a:gd name="connsiteY45" fmla="*/ 1638300 h 6019800"/>
                    <a:gd name="connsiteX46" fmla="*/ 8077200 w 8500297"/>
                    <a:gd name="connsiteY46" fmla="*/ 1714500 h 6019800"/>
                    <a:gd name="connsiteX47" fmla="*/ 8153400 w 8500297"/>
                    <a:gd name="connsiteY47" fmla="*/ 1809750 h 6019800"/>
                    <a:gd name="connsiteX48" fmla="*/ 8191500 w 8500297"/>
                    <a:gd name="connsiteY48" fmla="*/ 1962150 h 6019800"/>
                    <a:gd name="connsiteX49" fmla="*/ 8362950 w 8500297"/>
                    <a:gd name="connsiteY49" fmla="*/ 2038350 h 6019800"/>
                    <a:gd name="connsiteX50" fmla="*/ 8420100 w 8500297"/>
                    <a:gd name="connsiteY50" fmla="*/ 2057400 h 6019800"/>
                    <a:gd name="connsiteX51" fmla="*/ 8439150 w 8500297"/>
                    <a:gd name="connsiteY51" fmla="*/ 2114550 h 6019800"/>
                    <a:gd name="connsiteX52" fmla="*/ 8496300 w 8500297"/>
                    <a:gd name="connsiteY52" fmla="*/ 2152650 h 6019800"/>
                    <a:gd name="connsiteX53" fmla="*/ 8477250 w 8500297"/>
                    <a:gd name="connsiteY53" fmla="*/ 2286000 h 6019800"/>
                    <a:gd name="connsiteX54" fmla="*/ 8420100 w 8500297"/>
                    <a:gd name="connsiteY54" fmla="*/ 2305050 h 6019800"/>
                    <a:gd name="connsiteX55" fmla="*/ 8305800 w 8500297"/>
                    <a:gd name="connsiteY55" fmla="*/ 2324100 h 6019800"/>
                    <a:gd name="connsiteX56" fmla="*/ 8286750 w 8500297"/>
                    <a:gd name="connsiteY56" fmla="*/ 2438400 h 6019800"/>
                    <a:gd name="connsiteX57" fmla="*/ 8191500 w 8500297"/>
                    <a:gd name="connsiteY57" fmla="*/ 2514600 h 6019800"/>
                    <a:gd name="connsiteX58" fmla="*/ 8134350 w 8500297"/>
                    <a:gd name="connsiteY58" fmla="*/ 2552700 h 6019800"/>
                    <a:gd name="connsiteX59" fmla="*/ 7905750 w 8500297"/>
                    <a:gd name="connsiteY59" fmla="*/ 2495550 h 6019800"/>
                    <a:gd name="connsiteX60" fmla="*/ 7791450 w 8500297"/>
                    <a:gd name="connsiteY60" fmla="*/ 2266950 h 6019800"/>
                    <a:gd name="connsiteX61" fmla="*/ 7448550 w 8500297"/>
                    <a:gd name="connsiteY61" fmla="*/ 2247900 h 6019800"/>
                    <a:gd name="connsiteX62" fmla="*/ 7391400 w 8500297"/>
                    <a:gd name="connsiteY62" fmla="*/ 2228850 h 6019800"/>
                    <a:gd name="connsiteX63" fmla="*/ 7353300 w 8500297"/>
                    <a:gd name="connsiteY63" fmla="*/ 2114550 h 6019800"/>
                    <a:gd name="connsiteX64" fmla="*/ 7315200 w 8500297"/>
                    <a:gd name="connsiteY64" fmla="*/ 1981200 h 6019800"/>
                    <a:gd name="connsiteX65" fmla="*/ 7219950 w 8500297"/>
                    <a:gd name="connsiteY65" fmla="*/ 2000250 h 6019800"/>
                    <a:gd name="connsiteX66" fmla="*/ 7162800 w 8500297"/>
                    <a:gd name="connsiteY66" fmla="*/ 2114550 h 6019800"/>
                    <a:gd name="connsiteX67" fmla="*/ 7124700 w 8500297"/>
                    <a:gd name="connsiteY67" fmla="*/ 2286000 h 6019800"/>
                    <a:gd name="connsiteX68" fmla="*/ 7086600 w 8500297"/>
                    <a:gd name="connsiteY68" fmla="*/ 2400300 h 6019800"/>
                    <a:gd name="connsiteX69" fmla="*/ 7029450 w 8500297"/>
                    <a:gd name="connsiteY69" fmla="*/ 2438400 h 6019800"/>
                    <a:gd name="connsiteX70" fmla="*/ 6877050 w 8500297"/>
                    <a:gd name="connsiteY70" fmla="*/ 2571750 h 6019800"/>
                    <a:gd name="connsiteX71" fmla="*/ 6762750 w 8500297"/>
                    <a:gd name="connsiteY71" fmla="*/ 2667000 h 6019800"/>
                    <a:gd name="connsiteX72" fmla="*/ 6724650 w 8500297"/>
                    <a:gd name="connsiteY72" fmla="*/ 2724150 h 6019800"/>
                    <a:gd name="connsiteX73" fmla="*/ 6667500 w 8500297"/>
                    <a:gd name="connsiteY73" fmla="*/ 2743200 h 6019800"/>
                    <a:gd name="connsiteX74" fmla="*/ 6648450 w 8500297"/>
                    <a:gd name="connsiteY74" fmla="*/ 2800350 h 6019800"/>
                    <a:gd name="connsiteX75" fmla="*/ 6591300 w 8500297"/>
                    <a:gd name="connsiteY75" fmla="*/ 2838450 h 6019800"/>
                    <a:gd name="connsiteX76" fmla="*/ 6515100 w 8500297"/>
                    <a:gd name="connsiteY76" fmla="*/ 3009900 h 6019800"/>
                    <a:gd name="connsiteX77" fmla="*/ 6496050 w 8500297"/>
                    <a:gd name="connsiteY77" fmla="*/ 3067050 h 6019800"/>
                    <a:gd name="connsiteX78" fmla="*/ 6477000 w 8500297"/>
                    <a:gd name="connsiteY78" fmla="*/ 3124200 h 6019800"/>
                    <a:gd name="connsiteX79" fmla="*/ 6496050 w 8500297"/>
                    <a:gd name="connsiteY79" fmla="*/ 3409950 h 6019800"/>
                    <a:gd name="connsiteX80" fmla="*/ 6515100 w 8500297"/>
                    <a:gd name="connsiteY80" fmla="*/ 3467100 h 6019800"/>
                    <a:gd name="connsiteX81" fmla="*/ 6553200 w 8500297"/>
                    <a:gd name="connsiteY81" fmla="*/ 3924300 h 6019800"/>
                    <a:gd name="connsiteX82" fmla="*/ 6610350 w 8500297"/>
                    <a:gd name="connsiteY82" fmla="*/ 4038600 h 6019800"/>
                    <a:gd name="connsiteX83" fmla="*/ 6686550 w 8500297"/>
                    <a:gd name="connsiteY83" fmla="*/ 4114800 h 6019800"/>
                    <a:gd name="connsiteX84" fmla="*/ 6762750 w 8500297"/>
                    <a:gd name="connsiteY84" fmla="*/ 4133850 h 6019800"/>
                    <a:gd name="connsiteX85" fmla="*/ 6838950 w 8500297"/>
                    <a:gd name="connsiteY85" fmla="*/ 4248150 h 6019800"/>
                    <a:gd name="connsiteX86" fmla="*/ 6858000 w 8500297"/>
                    <a:gd name="connsiteY86" fmla="*/ 4324350 h 6019800"/>
                    <a:gd name="connsiteX87" fmla="*/ 6934200 w 8500297"/>
                    <a:gd name="connsiteY87" fmla="*/ 4457700 h 6019800"/>
                    <a:gd name="connsiteX88" fmla="*/ 6972300 w 8500297"/>
                    <a:gd name="connsiteY88" fmla="*/ 4572000 h 6019800"/>
                    <a:gd name="connsiteX89" fmla="*/ 7067550 w 8500297"/>
                    <a:gd name="connsiteY89" fmla="*/ 4686300 h 6019800"/>
                    <a:gd name="connsiteX90" fmla="*/ 7086600 w 8500297"/>
                    <a:gd name="connsiteY90" fmla="*/ 4743450 h 6019800"/>
                    <a:gd name="connsiteX91" fmla="*/ 7124700 w 8500297"/>
                    <a:gd name="connsiteY91" fmla="*/ 4895850 h 6019800"/>
                    <a:gd name="connsiteX92" fmla="*/ 7181850 w 8500297"/>
                    <a:gd name="connsiteY92" fmla="*/ 5010150 h 6019800"/>
                    <a:gd name="connsiteX93" fmla="*/ 7239000 w 8500297"/>
                    <a:gd name="connsiteY93" fmla="*/ 5124450 h 6019800"/>
                    <a:gd name="connsiteX94" fmla="*/ 7315200 w 8500297"/>
                    <a:gd name="connsiteY94" fmla="*/ 5257800 h 6019800"/>
                    <a:gd name="connsiteX95" fmla="*/ 7334250 w 8500297"/>
                    <a:gd name="connsiteY95" fmla="*/ 5314950 h 6019800"/>
                    <a:gd name="connsiteX96" fmla="*/ 7391400 w 8500297"/>
                    <a:gd name="connsiteY96" fmla="*/ 5372100 h 6019800"/>
                    <a:gd name="connsiteX97" fmla="*/ 7486650 w 8500297"/>
                    <a:gd name="connsiteY97" fmla="*/ 5467350 h 6019800"/>
                    <a:gd name="connsiteX98" fmla="*/ 7677150 w 8500297"/>
                    <a:gd name="connsiteY98" fmla="*/ 5657850 h 6019800"/>
                    <a:gd name="connsiteX99" fmla="*/ 7734300 w 8500297"/>
                    <a:gd name="connsiteY99" fmla="*/ 5695950 h 6019800"/>
                    <a:gd name="connsiteX100" fmla="*/ 7829550 w 8500297"/>
                    <a:gd name="connsiteY100" fmla="*/ 5791200 h 6019800"/>
                    <a:gd name="connsiteX101" fmla="*/ 7867650 w 8500297"/>
                    <a:gd name="connsiteY101" fmla="*/ 5848350 h 6019800"/>
                    <a:gd name="connsiteX102" fmla="*/ 8020050 w 8500297"/>
                    <a:gd name="connsiteY102" fmla="*/ 5886450 h 6019800"/>
                    <a:gd name="connsiteX103" fmla="*/ 8039100 w 8500297"/>
                    <a:gd name="connsiteY103" fmla="*/ 5943600 h 6019800"/>
                    <a:gd name="connsiteX104" fmla="*/ 7943850 w 8500297"/>
                    <a:gd name="connsiteY104" fmla="*/ 6019800 h 6019800"/>
                    <a:gd name="connsiteX105" fmla="*/ 7791450 w 8500297"/>
                    <a:gd name="connsiteY105" fmla="*/ 6000750 h 6019800"/>
                    <a:gd name="connsiteX106" fmla="*/ 7734300 w 8500297"/>
                    <a:gd name="connsiteY106" fmla="*/ 5981700 h 6019800"/>
                    <a:gd name="connsiteX107" fmla="*/ 7448550 w 8500297"/>
                    <a:gd name="connsiteY107" fmla="*/ 5962650 h 6019800"/>
                    <a:gd name="connsiteX108" fmla="*/ 7467600 w 8500297"/>
                    <a:gd name="connsiteY108" fmla="*/ 5715000 h 6019800"/>
                    <a:gd name="connsiteX109" fmla="*/ 7486650 w 8500297"/>
                    <a:gd name="connsiteY109" fmla="*/ 5638800 h 6019800"/>
                    <a:gd name="connsiteX110" fmla="*/ 7372350 w 8500297"/>
                    <a:gd name="connsiteY110" fmla="*/ 5524500 h 6019800"/>
                    <a:gd name="connsiteX111" fmla="*/ 7200900 w 8500297"/>
                    <a:gd name="connsiteY111" fmla="*/ 5429250 h 6019800"/>
                    <a:gd name="connsiteX112" fmla="*/ 7143750 w 8500297"/>
                    <a:gd name="connsiteY112" fmla="*/ 5314950 h 6019800"/>
                    <a:gd name="connsiteX113" fmla="*/ 7105650 w 8500297"/>
                    <a:gd name="connsiteY113" fmla="*/ 5200650 h 6019800"/>
                    <a:gd name="connsiteX114" fmla="*/ 7086600 w 8500297"/>
                    <a:gd name="connsiteY114" fmla="*/ 5143500 h 6019800"/>
                    <a:gd name="connsiteX115" fmla="*/ 6972300 w 8500297"/>
                    <a:gd name="connsiteY115" fmla="*/ 5067300 h 6019800"/>
                    <a:gd name="connsiteX116" fmla="*/ 6896100 w 8500297"/>
                    <a:gd name="connsiteY116" fmla="*/ 4991100 h 6019800"/>
                    <a:gd name="connsiteX117" fmla="*/ 6762750 w 8500297"/>
                    <a:gd name="connsiteY117" fmla="*/ 4819650 h 6019800"/>
                    <a:gd name="connsiteX118" fmla="*/ 6705600 w 8500297"/>
                    <a:gd name="connsiteY118" fmla="*/ 4800600 h 6019800"/>
                    <a:gd name="connsiteX119" fmla="*/ 6686550 w 8500297"/>
                    <a:gd name="connsiteY119" fmla="*/ 4743450 h 6019800"/>
                    <a:gd name="connsiteX120" fmla="*/ 6629400 w 8500297"/>
                    <a:gd name="connsiteY120" fmla="*/ 4724400 h 6019800"/>
                    <a:gd name="connsiteX121" fmla="*/ 6572250 w 8500297"/>
                    <a:gd name="connsiteY121" fmla="*/ 4686300 h 6019800"/>
                    <a:gd name="connsiteX122" fmla="*/ 6477000 w 8500297"/>
                    <a:gd name="connsiteY122" fmla="*/ 4591050 h 6019800"/>
                    <a:gd name="connsiteX123" fmla="*/ 6362700 w 8500297"/>
                    <a:gd name="connsiteY123" fmla="*/ 4514850 h 6019800"/>
                    <a:gd name="connsiteX124" fmla="*/ 6267450 w 8500297"/>
                    <a:gd name="connsiteY124" fmla="*/ 4381500 h 6019800"/>
                    <a:gd name="connsiteX125" fmla="*/ 6229350 w 8500297"/>
                    <a:gd name="connsiteY125" fmla="*/ 4324350 h 6019800"/>
                    <a:gd name="connsiteX126" fmla="*/ 6172200 w 8500297"/>
                    <a:gd name="connsiteY126" fmla="*/ 4286250 h 6019800"/>
                    <a:gd name="connsiteX127" fmla="*/ 6076950 w 8500297"/>
                    <a:gd name="connsiteY127" fmla="*/ 4114800 h 6019800"/>
                    <a:gd name="connsiteX128" fmla="*/ 6038850 w 8500297"/>
                    <a:gd name="connsiteY128" fmla="*/ 4057650 h 6019800"/>
                    <a:gd name="connsiteX129" fmla="*/ 5981700 w 8500297"/>
                    <a:gd name="connsiteY129" fmla="*/ 3943350 h 6019800"/>
                    <a:gd name="connsiteX130" fmla="*/ 5924550 w 8500297"/>
                    <a:gd name="connsiteY130" fmla="*/ 3924300 h 6019800"/>
                    <a:gd name="connsiteX131" fmla="*/ 5715000 w 8500297"/>
                    <a:gd name="connsiteY131" fmla="*/ 4000500 h 6019800"/>
                    <a:gd name="connsiteX132" fmla="*/ 5638800 w 8500297"/>
                    <a:gd name="connsiteY132" fmla="*/ 4019550 h 6019800"/>
                    <a:gd name="connsiteX133" fmla="*/ 5581650 w 8500297"/>
                    <a:gd name="connsiteY133" fmla="*/ 4038600 h 6019800"/>
                    <a:gd name="connsiteX134" fmla="*/ 5162550 w 8500297"/>
                    <a:gd name="connsiteY134" fmla="*/ 4076700 h 6019800"/>
                    <a:gd name="connsiteX135" fmla="*/ 4591050 w 8500297"/>
                    <a:gd name="connsiteY135" fmla="*/ 4057650 h 6019800"/>
                    <a:gd name="connsiteX136" fmla="*/ 4514850 w 8500297"/>
                    <a:gd name="connsiteY136" fmla="*/ 4038600 h 6019800"/>
                    <a:gd name="connsiteX137" fmla="*/ 4324350 w 8500297"/>
                    <a:gd name="connsiteY137" fmla="*/ 4019550 h 6019800"/>
                    <a:gd name="connsiteX138" fmla="*/ 4171950 w 8500297"/>
                    <a:gd name="connsiteY138" fmla="*/ 3981450 h 6019800"/>
                    <a:gd name="connsiteX139" fmla="*/ 4114800 w 8500297"/>
                    <a:gd name="connsiteY139" fmla="*/ 3962400 h 6019800"/>
                    <a:gd name="connsiteX140" fmla="*/ 4000500 w 8500297"/>
                    <a:gd name="connsiteY140" fmla="*/ 3886200 h 6019800"/>
                    <a:gd name="connsiteX141" fmla="*/ 3771900 w 8500297"/>
                    <a:gd name="connsiteY141" fmla="*/ 3771900 h 6019800"/>
                    <a:gd name="connsiteX142" fmla="*/ 3600450 w 8500297"/>
                    <a:gd name="connsiteY142" fmla="*/ 3695700 h 6019800"/>
                    <a:gd name="connsiteX143" fmla="*/ 3543300 w 8500297"/>
                    <a:gd name="connsiteY143" fmla="*/ 3676650 h 6019800"/>
                    <a:gd name="connsiteX144" fmla="*/ 3486150 w 8500297"/>
                    <a:gd name="connsiteY144" fmla="*/ 3714750 h 6019800"/>
                    <a:gd name="connsiteX145" fmla="*/ 3429000 w 8500297"/>
                    <a:gd name="connsiteY145" fmla="*/ 3829050 h 6019800"/>
                    <a:gd name="connsiteX146" fmla="*/ 3390900 w 8500297"/>
                    <a:gd name="connsiteY146" fmla="*/ 3886200 h 6019800"/>
                    <a:gd name="connsiteX147" fmla="*/ 3276600 w 8500297"/>
                    <a:gd name="connsiteY147" fmla="*/ 4114800 h 6019800"/>
                    <a:gd name="connsiteX148" fmla="*/ 3219450 w 8500297"/>
                    <a:gd name="connsiteY148" fmla="*/ 4133850 h 6019800"/>
                    <a:gd name="connsiteX149" fmla="*/ 3124200 w 8500297"/>
                    <a:gd name="connsiteY149" fmla="*/ 4248150 h 6019800"/>
                    <a:gd name="connsiteX150" fmla="*/ 3067050 w 8500297"/>
                    <a:gd name="connsiteY150" fmla="*/ 4267200 h 6019800"/>
                    <a:gd name="connsiteX151" fmla="*/ 2914650 w 8500297"/>
                    <a:gd name="connsiteY151" fmla="*/ 4400550 h 6019800"/>
                    <a:gd name="connsiteX152" fmla="*/ 2857500 w 8500297"/>
                    <a:gd name="connsiteY152" fmla="*/ 4419600 h 6019800"/>
                    <a:gd name="connsiteX153" fmla="*/ 2743200 w 8500297"/>
                    <a:gd name="connsiteY153" fmla="*/ 4495800 h 6019800"/>
                    <a:gd name="connsiteX154" fmla="*/ 2686050 w 8500297"/>
                    <a:gd name="connsiteY154" fmla="*/ 4533900 h 6019800"/>
                    <a:gd name="connsiteX155" fmla="*/ 2628900 w 8500297"/>
                    <a:gd name="connsiteY155" fmla="*/ 4572000 h 6019800"/>
                    <a:gd name="connsiteX156" fmla="*/ 2571750 w 8500297"/>
                    <a:gd name="connsiteY156" fmla="*/ 4629150 h 6019800"/>
                    <a:gd name="connsiteX157" fmla="*/ 2533650 w 8500297"/>
                    <a:gd name="connsiteY157" fmla="*/ 4686300 h 6019800"/>
                    <a:gd name="connsiteX158" fmla="*/ 2476500 w 8500297"/>
                    <a:gd name="connsiteY158" fmla="*/ 4724400 h 6019800"/>
                    <a:gd name="connsiteX159" fmla="*/ 2457450 w 8500297"/>
                    <a:gd name="connsiteY159" fmla="*/ 4781550 h 6019800"/>
                    <a:gd name="connsiteX160" fmla="*/ 2419350 w 8500297"/>
                    <a:gd name="connsiteY160" fmla="*/ 4838700 h 6019800"/>
                    <a:gd name="connsiteX161" fmla="*/ 2400300 w 8500297"/>
                    <a:gd name="connsiteY161" fmla="*/ 4933950 h 6019800"/>
                    <a:gd name="connsiteX162" fmla="*/ 2362200 w 8500297"/>
                    <a:gd name="connsiteY162" fmla="*/ 5048250 h 6019800"/>
                    <a:gd name="connsiteX163" fmla="*/ 2343150 w 8500297"/>
                    <a:gd name="connsiteY163" fmla="*/ 5143500 h 6019800"/>
                    <a:gd name="connsiteX164" fmla="*/ 2324100 w 8500297"/>
                    <a:gd name="connsiteY164" fmla="*/ 5200650 h 6019800"/>
                    <a:gd name="connsiteX165" fmla="*/ 2305050 w 8500297"/>
                    <a:gd name="connsiteY165" fmla="*/ 5295900 h 6019800"/>
                    <a:gd name="connsiteX166" fmla="*/ 2286000 w 8500297"/>
                    <a:gd name="connsiteY166" fmla="*/ 5353050 h 6019800"/>
                    <a:gd name="connsiteX167" fmla="*/ 2247900 w 8500297"/>
                    <a:gd name="connsiteY167" fmla="*/ 5524500 h 6019800"/>
                    <a:gd name="connsiteX168" fmla="*/ 2419350 w 8500297"/>
                    <a:gd name="connsiteY168" fmla="*/ 5619750 h 6019800"/>
                    <a:gd name="connsiteX169" fmla="*/ 2514600 w 8500297"/>
                    <a:gd name="connsiteY169" fmla="*/ 5638800 h 6019800"/>
                    <a:gd name="connsiteX170" fmla="*/ 2628900 w 8500297"/>
                    <a:gd name="connsiteY170" fmla="*/ 5676900 h 6019800"/>
                    <a:gd name="connsiteX171" fmla="*/ 2667000 w 8500297"/>
                    <a:gd name="connsiteY171" fmla="*/ 5943600 h 6019800"/>
                    <a:gd name="connsiteX172" fmla="*/ 2609850 w 8500297"/>
                    <a:gd name="connsiteY172" fmla="*/ 5962650 h 6019800"/>
                    <a:gd name="connsiteX173" fmla="*/ 2514600 w 8500297"/>
                    <a:gd name="connsiteY173" fmla="*/ 5943600 h 6019800"/>
                    <a:gd name="connsiteX174" fmla="*/ 2400300 w 8500297"/>
                    <a:gd name="connsiteY174" fmla="*/ 5924550 h 6019800"/>
                    <a:gd name="connsiteX175" fmla="*/ 2266950 w 8500297"/>
                    <a:gd name="connsiteY175" fmla="*/ 5886450 h 6019800"/>
                    <a:gd name="connsiteX176" fmla="*/ 2247900 w 8500297"/>
                    <a:gd name="connsiteY176" fmla="*/ 5829300 h 6019800"/>
                    <a:gd name="connsiteX177" fmla="*/ 2228850 w 8500297"/>
                    <a:gd name="connsiteY177" fmla="*/ 5695950 h 6019800"/>
                    <a:gd name="connsiteX178" fmla="*/ 2171700 w 8500297"/>
                    <a:gd name="connsiteY178" fmla="*/ 5657850 h 6019800"/>
                    <a:gd name="connsiteX179" fmla="*/ 2133600 w 8500297"/>
                    <a:gd name="connsiteY179" fmla="*/ 5600700 h 6019800"/>
                    <a:gd name="connsiteX180" fmla="*/ 2057400 w 8500297"/>
                    <a:gd name="connsiteY180" fmla="*/ 5524500 h 6019800"/>
                    <a:gd name="connsiteX181" fmla="*/ 2076450 w 8500297"/>
                    <a:gd name="connsiteY181" fmla="*/ 5276850 h 6019800"/>
                    <a:gd name="connsiteX182" fmla="*/ 2095500 w 8500297"/>
                    <a:gd name="connsiteY182" fmla="*/ 5181600 h 6019800"/>
                    <a:gd name="connsiteX183" fmla="*/ 2152650 w 8500297"/>
                    <a:gd name="connsiteY183" fmla="*/ 4991100 h 6019800"/>
                    <a:gd name="connsiteX184" fmla="*/ 2209800 w 8500297"/>
                    <a:gd name="connsiteY184" fmla="*/ 4876800 h 6019800"/>
                    <a:gd name="connsiteX185" fmla="*/ 2228850 w 8500297"/>
                    <a:gd name="connsiteY185" fmla="*/ 4819650 h 6019800"/>
                    <a:gd name="connsiteX186" fmla="*/ 2286000 w 8500297"/>
                    <a:gd name="connsiteY186" fmla="*/ 4781550 h 6019800"/>
                    <a:gd name="connsiteX187" fmla="*/ 2324100 w 8500297"/>
                    <a:gd name="connsiteY187" fmla="*/ 4667250 h 6019800"/>
                    <a:gd name="connsiteX188" fmla="*/ 2343150 w 8500297"/>
                    <a:gd name="connsiteY188" fmla="*/ 4533900 h 6019800"/>
                    <a:gd name="connsiteX189" fmla="*/ 2362200 w 8500297"/>
                    <a:gd name="connsiteY189" fmla="*/ 4476750 h 6019800"/>
                    <a:gd name="connsiteX190" fmla="*/ 2381250 w 8500297"/>
                    <a:gd name="connsiteY190" fmla="*/ 4400550 h 6019800"/>
                    <a:gd name="connsiteX191" fmla="*/ 2438400 w 8500297"/>
                    <a:gd name="connsiteY191" fmla="*/ 4286250 h 6019800"/>
                    <a:gd name="connsiteX192" fmla="*/ 2495550 w 8500297"/>
                    <a:gd name="connsiteY192" fmla="*/ 4248150 h 6019800"/>
                    <a:gd name="connsiteX193" fmla="*/ 2533650 w 8500297"/>
                    <a:gd name="connsiteY193" fmla="*/ 4191000 h 6019800"/>
                    <a:gd name="connsiteX194" fmla="*/ 2647950 w 8500297"/>
                    <a:gd name="connsiteY194" fmla="*/ 4114800 h 6019800"/>
                    <a:gd name="connsiteX195" fmla="*/ 2724150 w 8500297"/>
                    <a:gd name="connsiteY195" fmla="*/ 4000500 h 6019800"/>
                    <a:gd name="connsiteX196" fmla="*/ 2762250 w 8500297"/>
                    <a:gd name="connsiteY196" fmla="*/ 3943350 h 6019800"/>
                    <a:gd name="connsiteX197" fmla="*/ 2571750 w 8500297"/>
                    <a:gd name="connsiteY197" fmla="*/ 3905250 h 6019800"/>
                    <a:gd name="connsiteX198" fmla="*/ 2514600 w 8500297"/>
                    <a:gd name="connsiteY198" fmla="*/ 3924300 h 6019800"/>
                    <a:gd name="connsiteX199" fmla="*/ 2400300 w 8500297"/>
                    <a:gd name="connsiteY199" fmla="*/ 4000500 h 6019800"/>
                    <a:gd name="connsiteX200" fmla="*/ 2324100 w 8500297"/>
                    <a:gd name="connsiteY200" fmla="*/ 4019550 h 6019800"/>
                    <a:gd name="connsiteX201" fmla="*/ 2209800 w 8500297"/>
                    <a:gd name="connsiteY201" fmla="*/ 4095750 h 6019800"/>
                    <a:gd name="connsiteX202" fmla="*/ 2152650 w 8500297"/>
                    <a:gd name="connsiteY202" fmla="*/ 4114800 h 6019800"/>
                    <a:gd name="connsiteX203" fmla="*/ 2038350 w 8500297"/>
                    <a:gd name="connsiteY203" fmla="*/ 4191000 h 6019800"/>
                    <a:gd name="connsiteX204" fmla="*/ 1981200 w 8500297"/>
                    <a:gd name="connsiteY204" fmla="*/ 4229100 h 6019800"/>
                    <a:gd name="connsiteX205" fmla="*/ 1924050 w 8500297"/>
                    <a:gd name="connsiteY205" fmla="*/ 4267200 h 6019800"/>
                    <a:gd name="connsiteX206" fmla="*/ 1866900 w 8500297"/>
                    <a:gd name="connsiteY206" fmla="*/ 4305300 h 6019800"/>
                    <a:gd name="connsiteX207" fmla="*/ 1809750 w 8500297"/>
                    <a:gd name="connsiteY207" fmla="*/ 4362450 h 6019800"/>
                    <a:gd name="connsiteX208" fmla="*/ 1752600 w 8500297"/>
                    <a:gd name="connsiteY208" fmla="*/ 4381500 h 6019800"/>
                    <a:gd name="connsiteX209" fmla="*/ 1638300 w 8500297"/>
                    <a:gd name="connsiteY209" fmla="*/ 4438650 h 6019800"/>
                    <a:gd name="connsiteX210" fmla="*/ 1524000 w 8500297"/>
                    <a:gd name="connsiteY210" fmla="*/ 4533900 h 6019800"/>
                    <a:gd name="connsiteX211" fmla="*/ 1409700 w 8500297"/>
                    <a:gd name="connsiteY211" fmla="*/ 4591050 h 6019800"/>
                    <a:gd name="connsiteX212" fmla="*/ 1352550 w 8500297"/>
                    <a:gd name="connsiteY212" fmla="*/ 4648200 h 6019800"/>
                    <a:gd name="connsiteX213" fmla="*/ 1219200 w 8500297"/>
                    <a:gd name="connsiteY213" fmla="*/ 4724400 h 6019800"/>
                    <a:gd name="connsiteX214" fmla="*/ 1104900 w 8500297"/>
                    <a:gd name="connsiteY214" fmla="*/ 4781550 h 6019800"/>
                    <a:gd name="connsiteX215" fmla="*/ 1028700 w 8500297"/>
                    <a:gd name="connsiteY215" fmla="*/ 4857750 h 6019800"/>
                    <a:gd name="connsiteX216" fmla="*/ 895350 w 8500297"/>
                    <a:gd name="connsiteY216" fmla="*/ 5010150 h 6019800"/>
                    <a:gd name="connsiteX217" fmla="*/ 838200 w 8500297"/>
                    <a:gd name="connsiteY217" fmla="*/ 5143500 h 6019800"/>
                    <a:gd name="connsiteX218" fmla="*/ 800100 w 8500297"/>
                    <a:gd name="connsiteY218" fmla="*/ 5219700 h 6019800"/>
                    <a:gd name="connsiteX219" fmla="*/ 685800 w 8500297"/>
                    <a:gd name="connsiteY219" fmla="*/ 5257800 h 6019800"/>
                    <a:gd name="connsiteX220" fmla="*/ 628650 w 8500297"/>
                    <a:gd name="connsiteY220" fmla="*/ 5276850 h 6019800"/>
                    <a:gd name="connsiteX221" fmla="*/ 457200 w 8500297"/>
                    <a:gd name="connsiteY221" fmla="*/ 5314950 h 6019800"/>
                    <a:gd name="connsiteX222" fmla="*/ 361950 w 8500297"/>
                    <a:gd name="connsiteY222" fmla="*/ 5429250 h 6019800"/>
                    <a:gd name="connsiteX223" fmla="*/ 304800 w 8500297"/>
                    <a:gd name="connsiteY223" fmla="*/ 5448300 h 6019800"/>
                    <a:gd name="connsiteX224" fmla="*/ 133350 w 8500297"/>
                    <a:gd name="connsiteY224" fmla="*/ 5524500 h 6019800"/>
                    <a:gd name="connsiteX225" fmla="*/ 57150 w 8500297"/>
                    <a:gd name="connsiteY225" fmla="*/ 5486400 h 6019800"/>
                    <a:gd name="connsiteX226" fmla="*/ 0 w 8500297"/>
                    <a:gd name="connsiteY226" fmla="*/ 5353050 h 6019800"/>
                    <a:gd name="connsiteX227" fmla="*/ 38100 w 8500297"/>
                    <a:gd name="connsiteY227" fmla="*/ 5219700 h 6019800"/>
                    <a:gd name="connsiteX228" fmla="*/ 95250 w 8500297"/>
                    <a:gd name="connsiteY228" fmla="*/ 5200650 h 6019800"/>
                    <a:gd name="connsiteX229" fmla="*/ 209550 w 8500297"/>
                    <a:gd name="connsiteY229" fmla="*/ 5124450 h 6019800"/>
                    <a:gd name="connsiteX230" fmla="*/ 266700 w 8500297"/>
                    <a:gd name="connsiteY230" fmla="*/ 5067300 h 6019800"/>
                    <a:gd name="connsiteX231" fmla="*/ 628650 w 8500297"/>
                    <a:gd name="connsiteY231" fmla="*/ 5010150 h 6019800"/>
                    <a:gd name="connsiteX232" fmla="*/ 800100 w 8500297"/>
                    <a:gd name="connsiteY232" fmla="*/ 4857750 h 6019800"/>
                    <a:gd name="connsiteX233" fmla="*/ 952500 w 8500297"/>
                    <a:gd name="connsiteY233" fmla="*/ 4724400 h 6019800"/>
                    <a:gd name="connsiteX234" fmla="*/ 1028700 w 8500297"/>
                    <a:gd name="connsiteY234" fmla="*/ 4667250 h 6019800"/>
                    <a:gd name="connsiteX235" fmla="*/ 1085850 w 8500297"/>
                    <a:gd name="connsiteY235" fmla="*/ 4648200 h 6019800"/>
                    <a:gd name="connsiteX236" fmla="*/ 1200150 w 8500297"/>
                    <a:gd name="connsiteY236" fmla="*/ 4591050 h 6019800"/>
                    <a:gd name="connsiteX237" fmla="*/ 1276350 w 8500297"/>
                    <a:gd name="connsiteY237" fmla="*/ 4400550 h 6019800"/>
                    <a:gd name="connsiteX238" fmla="*/ 1333500 w 8500297"/>
                    <a:gd name="connsiteY238" fmla="*/ 4343400 h 6019800"/>
                    <a:gd name="connsiteX239" fmla="*/ 1371600 w 8500297"/>
                    <a:gd name="connsiteY239" fmla="*/ 4286250 h 6019800"/>
                    <a:gd name="connsiteX240" fmla="*/ 1409700 w 8500297"/>
                    <a:gd name="connsiteY240" fmla="*/ 4210050 h 6019800"/>
                    <a:gd name="connsiteX241" fmla="*/ 1466850 w 8500297"/>
                    <a:gd name="connsiteY241" fmla="*/ 4171950 h 6019800"/>
                    <a:gd name="connsiteX242" fmla="*/ 1524000 w 8500297"/>
                    <a:gd name="connsiteY242" fmla="*/ 4114800 h 6019800"/>
                    <a:gd name="connsiteX243" fmla="*/ 1562100 w 8500297"/>
                    <a:gd name="connsiteY243" fmla="*/ 4057650 h 6019800"/>
                    <a:gd name="connsiteX244" fmla="*/ 1619250 w 8500297"/>
                    <a:gd name="connsiteY244" fmla="*/ 4038600 h 6019800"/>
                    <a:gd name="connsiteX245" fmla="*/ 1752600 w 8500297"/>
                    <a:gd name="connsiteY245" fmla="*/ 3924300 h 6019800"/>
                    <a:gd name="connsiteX246" fmla="*/ 1828800 w 8500297"/>
                    <a:gd name="connsiteY246" fmla="*/ 3886200 h 6019800"/>
                    <a:gd name="connsiteX247" fmla="*/ 1981200 w 8500297"/>
                    <a:gd name="connsiteY247" fmla="*/ 3829050 h 6019800"/>
                    <a:gd name="connsiteX248" fmla="*/ 2038350 w 8500297"/>
                    <a:gd name="connsiteY248" fmla="*/ 3771900 h 6019800"/>
                    <a:gd name="connsiteX249" fmla="*/ 2171700 w 8500297"/>
                    <a:gd name="connsiteY249" fmla="*/ 3733800 h 6019800"/>
                    <a:gd name="connsiteX250" fmla="*/ 2228850 w 8500297"/>
                    <a:gd name="connsiteY250" fmla="*/ 3714750 h 6019800"/>
                    <a:gd name="connsiteX251" fmla="*/ 2305050 w 8500297"/>
                    <a:gd name="connsiteY251" fmla="*/ 3695700 h 6019800"/>
                    <a:gd name="connsiteX252" fmla="*/ 2419350 w 8500297"/>
                    <a:gd name="connsiteY252" fmla="*/ 3657600 h 6019800"/>
                    <a:gd name="connsiteX253" fmla="*/ 2381250 w 8500297"/>
                    <a:gd name="connsiteY253" fmla="*/ 3600450 h 6019800"/>
                    <a:gd name="connsiteX254" fmla="*/ 2343150 w 8500297"/>
                    <a:gd name="connsiteY254" fmla="*/ 3467100 h 6019800"/>
                    <a:gd name="connsiteX255" fmla="*/ 2362200 w 8500297"/>
                    <a:gd name="connsiteY255" fmla="*/ 2952750 h 6019800"/>
                    <a:gd name="connsiteX256" fmla="*/ 2400300 w 8500297"/>
                    <a:gd name="connsiteY256" fmla="*/ 2857500 h 6019800"/>
                    <a:gd name="connsiteX257" fmla="*/ 2438400 w 8500297"/>
                    <a:gd name="connsiteY257" fmla="*/ 2743200 h 6019800"/>
                    <a:gd name="connsiteX258" fmla="*/ 2457450 w 8500297"/>
                    <a:gd name="connsiteY258" fmla="*/ 2686050 h 6019800"/>
                    <a:gd name="connsiteX259" fmla="*/ 2476500 w 8500297"/>
                    <a:gd name="connsiteY259" fmla="*/ 2628900 h 6019800"/>
                    <a:gd name="connsiteX260" fmla="*/ 2400300 w 8500297"/>
                    <a:gd name="connsiteY260" fmla="*/ 2514600 h 6019800"/>
                    <a:gd name="connsiteX261" fmla="*/ 2343150 w 8500297"/>
                    <a:gd name="connsiteY261" fmla="*/ 2400300 h 6019800"/>
                    <a:gd name="connsiteX262" fmla="*/ 2286000 w 8500297"/>
                    <a:gd name="connsiteY262" fmla="*/ 2343150 h 6019800"/>
                    <a:gd name="connsiteX263" fmla="*/ 2209800 w 8500297"/>
                    <a:gd name="connsiteY263" fmla="*/ 2247900 h 6019800"/>
                    <a:gd name="connsiteX264" fmla="*/ 2190750 w 8500297"/>
                    <a:gd name="connsiteY264" fmla="*/ 2171700 h 6019800"/>
                    <a:gd name="connsiteX265" fmla="*/ 2152650 w 8500297"/>
                    <a:gd name="connsiteY265" fmla="*/ 2095500 h 6019800"/>
                    <a:gd name="connsiteX266" fmla="*/ 2076450 w 8500297"/>
                    <a:gd name="connsiteY266" fmla="*/ 2019300 h 6019800"/>
                    <a:gd name="connsiteX267" fmla="*/ 2038350 w 8500297"/>
                    <a:gd name="connsiteY267" fmla="*/ 1943100 h 6019800"/>
                    <a:gd name="connsiteX268" fmla="*/ 1962150 w 8500297"/>
                    <a:gd name="connsiteY268" fmla="*/ 1752600 h 6019800"/>
                    <a:gd name="connsiteX269" fmla="*/ 1924050 w 8500297"/>
                    <a:gd name="connsiteY269" fmla="*/ 1676400 h 6019800"/>
                    <a:gd name="connsiteX270" fmla="*/ 1866900 w 8500297"/>
                    <a:gd name="connsiteY270" fmla="*/ 1619250 h 6019800"/>
                    <a:gd name="connsiteX271" fmla="*/ 1809750 w 8500297"/>
                    <a:gd name="connsiteY271" fmla="*/ 1409700 h 6019800"/>
                    <a:gd name="connsiteX272" fmla="*/ 1847850 w 8500297"/>
                    <a:gd name="connsiteY272" fmla="*/ 742950 h 6019800"/>
                    <a:gd name="connsiteX273" fmla="*/ 1885950 w 8500297"/>
                    <a:gd name="connsiteY273" fmla="*/ 609600 h 6019800"/>
                    <a:gd name="connsiteX274" fmla="*/ 1905000 w 8500297"/>
                    <a:gd name="connsiteY274" fmla="*/ 533400 h 6019800"/>
                    <a:gd name="connsiteX275" fmla="*/ 1962150 w 8500297"/>
                    <a:gd name="connsiteY275" fmla="*/ 419100 h 6019800"/>
                    <a:gd name="connsiteX276" fmla="*/ 2000250 w 8500297"/>
                    <a:gd name="connsiteY276" fmla="*/ 323850 h 6019800"/>
                    <a:gd name="connsiteX277" fmla="*/ 2019300 w 8500297"/>
                    <a:gd name="connsiteY277" fmla="*/ 266700 h 6019800"/>
                    <a:gd name="connsiteX278" fmla="*/ 2057400 w 8500297"/>
                    <a:gd name="connsiteY278" fmla="*/ 190500 h 6019800"/>
                    <a:gd name="connsiteX279" fmla="*/ 2076450 w 8500297"/>
                    <a:gd name="connsiteY279" fmla="*/ 133350 h 6019800"/>
                    <a:gd name="connsiteX280" fmla="*/ 2133600 w 8500297"/>
                    <a:gd name="connsiteY280" fmla="*/ 57150 h 6019800"/>
                    <a:gd name="connsiteX281" fmla="*/ 2171700 w 8500297"/>
                    <a:gd name="connsiteY281" fmla="*/ 0 h 6019800"/>
                    <a:gd name="connsiteX282" fmla="*/ 2171700 w 8500297"/>
                    <a:gd name="connsiteY282" fmla="*/ 1238250 h 6019800"/>
                    <a:gd name="connsiteX283" fmla="*/ 2209800 w 8500297"/>
                    <a:gd name="connsiteY283" fmla="*/ 1390650 h 6019800"/>
                    <a:gd name="connsiteX284" fmla="*/ 2247900 w 8500297"/>
                    <a:gd name="connsiteY284" fmla="*/ 1466850 h 6019800"/>
                    <a:gd name="connsiteX285" fmla="*/ 2286000 w 8500297"/>
                    <a:gd name="connsiteY285" fmla="*/ 1524000 h 6019800"/>
                    <a:gd name="connsiteX286" fmla="*/ 2324100 w 8500297"/>
                    <a:gd name="connsiteY286" fmla="*/ 1638300 h 6019800"/>
                    <a:gd name="connsiteX287" fmla="*/ 2343150 w 8500297"/>
                    <a:gd name="connsiteY287" fmla="*/ 1695450 h 6019800"/>
                    <a:gd name="connsiteX288" fmla="*/ 2381250 w 8500297"/>
                    <a:gd name="connsiteY288" fmla="*/ 1885950 h 6019800"/>
                    <a:gd name="connsiteX289" fmla="*/ 2476500 w 8500297"/>
                    <a:gd name="connsiteY289" fmla="*/ 2000250 h 6019800"/>
                    <a:gd name="connsiteX290" fmla="*/ 2533650 w 8500297"/>
                    <a:gd name="connsiteY290" fmla="*/ 2057400 h 6019800"/>
                    <a:gd name="connsiteX291" fmla="*/ 2628900 w 8500297"/>
                    <a:gd name="connsiteY291" fmla="*/ 2171700 h 6019800"/>
                    <a:gd name="connsiteX292" fmla="*/ 2743200 w 8500297"/>
                    <a:gd name="connsiteY292" fmla="*/ 2209800 h 6019800"/>
                    <a:gd name="connsiteX293" fmla="*/ 3314700 w 8500297"/>
                    <a:gd name="connsiteY293" fmla="*/ 2171700 h 6019800"/>
                    <a:gd name="connsiteX294" fmla="*/ 3962400 w 8500297"/>
                    <a:gd name="connsiteY294" fmla="*/ 2286000 h 6019800"/>
                    <a:gd name="connsiteX295" fmla="*/ 4019550 w 8500297"/>
                    <a:gd name="connsiteY295" fmla="*/ 2324100 h 6019800"/>
                    <a:gd name="connsiteX296" fmla="*/ 4362450 w 8500297"/>
                    <a:gd name="connsiteY296" fmla="*/ 2305050 h 6019800"/>
                    <a:gd name="connsiteX297" fmla="*/ 4438650 w 8500297"/>
                    <a:gd name="connsiteY297" fmla="*/ 2286000 h 6019800"/>
                    <a:gd name="connsiteX298" fmla="*/ 4533900 w 8500297"/>
                    <a:gd name="connsiteY298" fmla="*/ 2305050 h 6019800"/>
                    <a:gd name="connsiteX299" fmla="*/ 4648200 w 8500297"/>
                    <a:gd name="connsiteY299" fmla="*/ 2343150 h 6019800"/>
                    <a:gd name="connsiteX300" fmla="*/ 4838700 w 8500297"/>
                    <a:gd name="connsiteY300" fmla="*/ 2324100 h 6019800"/>
                    <a:gd name="connsiteX301" fmla="*/ 4972050 w 8500297"/>
                    <a:gd name="connsiteY301" fmla="*/ 2286000 h 6019800"/>
                    <a:gd name="connsiteX302" fmla="*/ 5029200 w 8500297"/>
                    <a:gd name="connsiteY302" fmla="*/ 2228850 h 6019800"/>
                    <a:gd name="connsiteX0" fmla="*/ 2724150 w 8500297"/>
                    <a:gd name="connsiteY0" fmla="*/ 2362200 h 6019800"/>
                    <a:gd name="connsiteX1" fmla="*/ 2819400 w 8500297"/>
                    <a:gd name="connsiteY1" fmla="*/ 2305050 h 6019800"/>
                    <a:gd name="connsiteX2" fmla="*/ 2876550 w 8500297"/>
                    <a:gd name="connsiteY2" fmla="*/ 2266950 h 6019800"/>
                    <a:gd name="connsiteX3" fmla="*/ 3028950 w 8500297"/>
                    <a:gd name="connsiteY3" fmla="*/ 2228850 h 6019800"/>
                    <a:gd name="connsiteX4" fmla="*/ 3429000 w 8500297"/>
                    <a:gd name="connsiteY4" fmla="*/ 2247900 h 6019800"/>
                    <a:gd name="connsiteX5" fmla="*/ 3505200 w 8500297"/>
                    <a:gd name="connsiteY5" fmla="*/ 2286000 h 6019800"/>
                    <a:gd name="connsiteX6" fmla="*/ 3810000 w 8500297"/>
                    <a:gd name="connsiteY6" fmla="*/ 2324100 h 6019800"/>
                    <a:gd name="connsiteX7" fmla="*/ 4629150 w 8500297"/>
                    <a:gd name="connsiteY7" fmla="*/ 2305050 h 6019800"/>
                    <a:gd name="connsiteX8" fmla="*/ 4914900 w 8500297"/>
                    <a:gd name="connsiteY8" fmla="*/ 2247900 h 6019800"/>
                    <a:gd name="connsiteX9" fmla="*/ 5124450 w 8500297"/>
                    <a:gd name="connsiteY9" fmla="*/ 2228850 h 6019800"/>
                    <a:gd name="connsiteX10" fmla="*/ 5334000 w 8500297"/>
                    <a:gd name="connsiteY10" fmla="*/ 2171700 h 6019800"/>
                    <a:gd name="connsiteX11" fmla="*/ 5391150 w 8500297"/>
                    <a:gd name="connsiteY11" fmla="*/ 2133600 h 6019800"/>
                    <a:gd name="connsiteX12" fmla="*/ 5505450 w 8500297"/>
                    <a:gd name="connsiteY12" fmla="*/ 2095500 h 6019800"/>
                    <a:gd name="connsiteX13" fmla="*/ 5619750 w 8500297"/>
                    <a:gd name="connsiteY13" fmla="*/ 2038350 h 6019800"/>
                    <a:gd name="connsiteX14" fmla="*/ 5715000 w 8500297"/>
                    <a:gd name="connsiteY14" fmla="*/ 1962150 h 6019800"/>
                    <a:gd name="connsiteX15" fmla="*/ 5829300 w 8500297"/>
                    <a:gd name="connsiteY15" fmla="*/ 1866900 h 6019800"/>
                    <a:gd name="connsiteX16" fmla="*/ 5943600 w 8500297"/>
                    <a:gd name="connsiteY16" fmla="*/ 1790700 h 6019800"/>
                    <a:gd name="connsiteX17" fmla="*/ 6000750 w 8500297"/>
                    <a:gd name="connsiteY17" fmla="*/ 1733550 h 6019800"/>
                    <a:gd name="connsiteX18" fmla="*/ 6115050 w 8500297"/>
                    <a:gd name="connsiteY18" fmla="*/ 1657350 h 6019800"/>
                    <a:gd name="connsiteX19" fmla="*/ 6153150 w 8500297"/>
                    <a:gd name="connsiteY19" fmla="*/ 1600200 h 6019800"/>
                    <a:gd name="connsiteX20" fmla="*/ 6267450 w 8500297"/>
                    <a:gd name="connsiteY20" fmla="*/ 1524000 h 6019800"/>
                    <a:gd name="connsiteX21" fmla="*/ 6362700 w 8500297"/>
                    <a:gd name="connsiteY21" fmla="*/ 1428750 h 6019800"/>
                    <a:gd name="connsiteX22" fmla="*/ 6419850 w 8500297"/>
                    <a:gd name="connsiteY22" fmla="*/ 1409700 h 6019800"/>
                    <a:gd name="connsiteX23" fmla="*/ 6534150 w 8500297"/>
                    <a:gd name="connsiteY23" fmla="*/ 1333500 h 6019800"/>
                    <a:gd name="connsiteX24" fmla="*/ 6591300 w 8500297"/>
                    <a:gd name="connsiteY24" fmla="*/ 1295400 h 6019800"/>
                    <a:gd name="connsiteX25" fmla="*/ 6762750 w 8500297"/>
                    <a:gd name="connsiteY25" fmla="*/ 1238250 h 6019800"/>
                    <a:gd name="connsiteX26" fmla="*/ 6819900 w 8500297"/>
                    <a:gd name="connsiteY26" fmla="*/ 1219200 h 6019800"/>
                    <a:gd name="connsiteX27" fmla="*/ 6877050 w 8500297"/>
                    <a:gd name="connsiteY27" fmla="*/ 1181100 h 6019800"/>
                    <a:gd name="connsiteX28" fmla="*/ 6972300 w 8500297"/>
                    <a:gd name="connsiteY28" fmla="*/ 1162050 h 6019800"/>
                    <a:gd name="connsiteX29" fmla="*/ 7143750 w 8500297"/>
                    <a:gd name="connsiteY29" fmla="*/ 1123950 h 6019800"/>
                    <a:gd name="connsiteX30" fmla="*/ 7219950 w 8500297"/>
                    <a:gd name="connsiteY30" fmla="*/ 933450 h 6019800"/>
                    <a:gd name="connsiteX31" fmla="*/ 7239000 w 8500297"/>
                    <a:gd name="connsiteY31" fmla="*/ 857250 h 6019800"/>
                    <a:gd name="connsiteX32" fmla="*/ 7315200 w 8500297"/>
                    <a:gd name="connsiteY32" fmla="*/ 838200 h 6019800"/>
                    <a:gd name="connsiteX33" fmla="*/ 7391400 w 8500297"/>
                    <a:gd name="connsiteY33" fmla="*/ 952500 h 6019800"/>
                    <a:gd name="connsiteX34" fmla="*/ 7429500 w 8500297"/>
                    <a:gd name="connsiteY34" fmla="*/ 1009650 h 6019800"/>
                    <a:gd name="connsiteX35" fmla="*/ 7486650 w 8500297"/>
                    <a:gd name="connsiteY35" fmla="*/ 990600 h 6019800"/>
                    <a:gd name="connsiteX36" fmla="*/ 7505700 w 8500297"/>
                    <a:gd name="connsiteY36" fmla="*/ 914400 h 6019800"/>
                    <a:gd name="connsiteX37" fmla="*/ 7524750 w 8500297"/>
                    <a:gd name="connsiteY37" fmla="*/ 857250 h 6019800"/>
                    <a:gd name="connsiteX38" fmla="*/ 7543800 w 8500297"/>
                    <a:gd name="connsiteY38" fmla="*/ 952500 h 6019800"/>
                    <a:gd name="connsiteX39" fmla="*/ 7562850 w 8500297"/>
                    <a:gd name="connsiteY39" fmla="*/ 1162050 h 6019800"/>
                    <a:gd name="connsiteX40" fmla="*/ 7620000 w 8500297"/>
                    <a:gd name="connsiteY40" fmla="*/ 1200150 h 6019800"/>
                    <a:gd name="connsiteX41" fmla="*/ 7734300 w 8500297"/>
                    <a:gd name="connsiteY41" fmla="*/ 1314450 h 6019800"/>
                    <a:gd name="connsiteX42" fmla="*/ 7810500 w 8500297"/>
                    <a:gd name="connsiteY42" fmla="*/ 1409700 h 6019800"/>
                    <a:gd name="connsiteX43" fmla="*/ 7886700 w 8500297"/>
                    <a:gd name="connsiteY43" fmla="*/ 1524000 h 6019800"/>
                    <a:gd name="connsiteX44" fmla="*/ 7924800 w 8500297"/>
                    <a:gd name="connsiteY44" fmla="*/ 1581150 h 6019800"/>
                    <a:gd name="connsiteX45" fmla="*/ 7981950 w 8500297"/>
                    <a:gd name="connsiteY45" fmla="*/ 1638300 h 6019800"/>
                    <a:gd name="connsiteX46" fmla="*/ 8077200 w 8500297"/>
                    <a:gd name="connsiteY46" fmla="*/ 1714500 h 6019800"/>
                    <a:gd name="connsiteX47" fmla="*/ 8153400 w 8500297"/>
                    <a:gd name="connsiteY47" fmla="*/ 1809750 h 6019800"/>
                    <a:gd name="connsiteX48" fmla="*/ 8191500 w 8500297"/>
                    <a:gd name="connsiteY48" fmla="*/ 1962150 h 6019800"/>
                    <a:gd name="connsiteX49" fmla="*/ 8362950 w 8500297"/>
                    <a:gd name="connsiteY49" fmla="*/ 2038350 h 6019800"/>
                    <a:gd name="connsiteX50" fmla="*/ 8420100 w 8500297"/>
                    <a:gd name="connsiteY50" fmla="*/ 2057400 h 6019800"/>
                    <a:gd name="connsiteX51" fmla="*/ 8439150 w 8500297"/>
                    <a:gd name="connsiteY51" fmla="*/ 2114550 h 6019800"/>
                    <a:gd name="connsiteX52" fmla="*/ 8496300 w 8500297"/>
                    <a:gd name="connsiteY52" fmla="*/ 2152650 h 6019800"/>
                    <a:gd name="connsiteX53" fmla="*/ 8477250 w 8500297"/>
                    <a:gd name="connsiteY53" fmla="*/ 2286000 h 6019800"/>
                    <a:gd name="connsiteX54" fmla="*/ 8420100 w 8500297"/>
                    <a:gd name="connsiteY54" fmla="*/ 2305050 h 6019800"/>
                    <a:gd name="connsiteX55" fmla="*/ 8305800 w 8500297"/>
                    <a:gd name="connsiteY55" fmla="*/ 2324100 h 6019800"/>
                    <a:gd name="connsiteX56" fmla="*/ 8286750 w 8500297"/>
                    <a:gd name="connsiteY56" fmla="*/ 2438400 h 6019800"/>
                    <a:gd name="connsiteX57" fmla="*/ 8191500 w 8500297"/>
                    <a:gd name="connsiteY57" fmla="*/ 2514600 h 6019800"/>
                    <a:gd name="connsiteX58" fmla="*/ 8134350 w 8500297"/>
                    <a:gd name="connsiteY58" fmla="*/ 2552700 h 6019800"/>
                    <a:gd name="connsiteX59" fmla="*/ 7905750 w 8500297"/>
                    <a:gd name="connsiteY59" fmla="*/ 2495550 h 6019800"/>
                    <a:gd name="connsiteX60" fmla="*/ 7791450 w 8500297"/>
                    <a:gd name="connsiteY60" fmla="*/ 2266950 h 6019800"/>
                    <a:gd name="connsiteX61" fmla="*/ 7448550 w 8500297"/>
                    <a:gd name="connsiteY61" fmla="*/ 2247900 h 6019800"/>
                    <a:gd name="connsiteX62" fmla="*/ 7391400 w 8500297"/>
                    <a:gd name="connsiteY62" fmla="*/ 2228850 h 6019800"/>
                    <a:gd name="connsiteX63" fmla="*/ 7353300 w 8500297"/>
                    <a:gd name="connsiteY63" fmla="*/ 2114550 h 6019800"/>
                    <a:gd name="connsiteX64" fmla="*/ 7315200 w 8500297"/>
                    <a:gd name="connsiteY64" fmla="*/ 1981200 h 6019800"/>
                    <a:gd name="connsiteX65" fmla="*/ 7219950 w 8500297"/>
                    <a:gd name="connsiteY65" fmla="*/ 2000250 h 6019800"/>
                    <a:gd name="connsiteX66" fmla="*/ 7162800 w 8500297"/>
                    <a:gd name="connsiteY66" fmla="*/ 2114550 h 6019800"/>
                    <a:gd name="connsiteX67" fmla="*/ 7124700 w 8500297"/>
                    <a:gd name="connsiteY67" fmla="*/ 2286000 h 6019800"/>
                    <a:gd name="connsiteX68" fmla="*/ 7086600 w 8500297"/>
                    <a:gd name="connsiteY68" fmla="*/ 2400300 h 6019800"/>
                    <a:gd name="connsiteX69" fmla="*/ 7029450 w 8500297"/>
                    <a:gd name="connsiteY69" fmla="*/ 2438400 h 6019800"/>
                    <a:gd name="connsiteX70" fmla="*/ 6877050 w 8500297"/>
                    <a:gd name="connsiteY70" fmla="*/ 2571750 h 6019800"/>
                    <a:gd name="connsiteX71" fmla="*/ 6762750 w 8500297"/>
                    <a:gd name="connsiteY71" fmla="*/ 2667000 h 6019800"/>
                    <a:gd name="connsiteX72" fmla="*/ 6724650 w 8500297"/>
                    <a:gd name="connsiteY72" fmla="*/ 2724150 h 6019800"/>
                    <a:gd name="connsiteX73" fmla="*/ 6667500 w 8500297"/>
                    <a:gd name="connsiteY73" fmla="*/ 2743200 h 6019800"/>
                    <a:gd name="connsiteX74" fmla="*/ 6648450 w 8500297"/>
                    <a:gd name="connsiteY74" fmla="*/ 2800350 h 6019800"/>
                    <a:gd name="connsiteX75" fmla="*/ 6591300 w 8500297"/>
                    <a:gd name="connsiteY75" fmla="*/ 2838450 h 6019800"/>
                    <a:gd name="connsiteX76" fmla="*/ 6515100 w 8500297"/>
                    <a:gd name="connsiteY76" fmla="*/ 3009900 h 6019800"/>
                    <a:gd name="connsiteX77" fmla="*/ 6496050 w 8500297"/>
                    <a:gd name="connsiteY77" fmla="*/ 3067050 h 6019800"/>
                    <a:gd name="connsiteX78" fmla="*/ 6477000 w 8500297"/>
                    <a:gd name="connsiteY78" fmla="*/ 3124200 h 6019800"/>
                    <a:gd name="connsiteX79" fmla="*/ 6496050 w 8500297"/>
                    <a:gd name="connsiteY79" fmla="*/ 3409950 h 6019800"/>
                    <a:gd name="connsiteX80" fmla="*/ 6515100 w 8500297"/>
                    <a:gd name="connsiteY80" fmla="*/ 3467100 h 6019800"/>
                    <a:gd name="connsiteX81" fmla="*/ 6553200 w 8500297"/>
                    <a:gd name="connsiteY81" fmla="*/ 3924300 h 6019800"/>
                    <a:gd name="connsiteX82" fmla="*/ 6610350 w 8500297"/>
                    <a:gd name="connsiteY82" fmla="*/ 4038600 h 6019800"/>
                    <a:gd name="connsiteX83" fmla="*/ 6686550 w 8500297"/>
                    <a:gd name="connsiteY83" fmla="*/ 4114800 h 6019800"/>
                    <a:gd name="connsiteX84" fmla="*/ 6762750 w 8500297"/>
                    <a:gd name="connsiteY84" fmla="*/ 4133850 h 6019800"/>
                    <a:gd name="connsiteX85" fmla="*/ 6838950 w 8500297"/>
                    <a:gd name="connsiteY85" fmla="*/ 4248150 h 6019800"/>
                    <a:gd name="connsiteX86" fmla="*/ 6858000 w 8500297"/>
                    <a:gd name="connsiteY86" fmla="*/ 4324350 h 6019800"/>
                    <a:gd name="connsiteX87" fmla="*/ 6934200 w 8500297"/>
                    <a:gd name="connsiteY87" fmla="*/ 4457700 h 6019800"/>
                    <a:gd name="connsiteX88" fmla="*/ 6972300 w 8500297"/>
                    <a:gd name="connsiteY88" fmla="*/ 4572000 h 6019800"/>
                    <a:gd name="connsiteX89" fmla="*/ 7067550 w 8500297"/>
                    <a:gd name="connsiteY89" fmla="*/ 4686300 h 6019800"/>
                    <a:gd name="connsiteX90" fmla="*/ 7086600 w 8500297"/>
                    <a:gd name="connsiteY90" fmla="*/ 4743450 h 6019800"/>
                    <a:gd name="connsiteX91" fmla="*/ 7124700 w 8500297"/>
                    <a:gd name="connsiteY91" fmla="*/ 4895850 h 6019800"/>
                    <a:gd name="connsiteX92" fmla="*/ 7181850 w 8500297"/>
                    <a:gd name="connsiteY92" fmla="*/ 5010150 h 6019800"/>
                    <a:gd name="connsiteX93" fmla="*/ 7239000 w 8500297"/>
                    <a:gd name="connsiteY93" fmla="*/ 5124450 h 6019800"/>
                    <a:gd name="connsiteX94" fmla="*/ 7315200 w 8500297"/>
                    <a:gd name="connsiteY94" fmla="*/ 5257800 h 6019800"/>
                    <a:gd name="connsiteX95" fmla="*/ 7334250 w 8500297"/>
                    <a:gd name="connsiteY95" fmla="*/ 5314950 h 6019800"/>
                    <a:gd name="connsiteX96" fmla="*/ 7391400 w 8500297"/>
                    <a:gd name="connsiteY96" fmla="*/ 5372100 h 6019800"/>
                    <a:gd name="connsiteX97" fmla="*/ 7486650 w 8500297"/>
                    <a:gd name="connsiteY97" fmla="*/ 5467350 h 6019800"/>
                    <a:gd name="connsiteX98" fmla="*/ 7677150 w 8500297"/>
                    <a:gd name="connsiteY98" fmla="*/ 5657850 h 6019800"/>
                    <a:gd name="connsiteX99" fmla="*/ 7734300 w 8500297"/>
                    <a:gd name="connsiteY99" fmla="*/ 5695950 h 6019800"/>
                    <a:gd name="connsiteX100" fmla="*/ 7829550 w 8500297"/>
                    <a:gd name="connsiteY100" fmla="*/ 5791200 h 6019800"/>
                    <a:gd name="connsiteX101" fmla="*/ 7867650 w 8500297"/>
                    <a:gd name="connsiteY101" fmla="*/ 5848350 h 6019800"/>
                    <a:gd name="connsiteX102" fmla="*/ 8020050 w 8500297"/>
                    <a:gd name="connsiteY102" fmla="*/ 5886450 h 6019800"/>
                    <a:gd name="connsiteX103" fmla="*/ 8039100 w 8500297"/>
                    <a:gd name="connsiteY103" fmla="*/ 5943600 h 6019800"/>
                    <a:gd name="connsiteX104" fmla="*/ 7943850 w 8500297"/>
                    <a:gd name="connsiteY104" fmla="*/ 6019800 h 6019800"/>
                    <a:gd name="connsiteX105" fmla="*/ 7791450 w 8500297"/>
                    <a:gd name="connsiteY105" fmla="*/ 6000750 h 6019800"/>
                    <a:gd name="connsiteX106" fmla="*/ 7734300 w 8500297"/>
                    <a:gd name="connsiteY106" fmla="*/ 5981700 h 6019800"/>
                    <a:gd name="connsiteX107" fmla="*/ 7448550 w 8500297"/>
                    <a:gd name="connsiteY107" fmla="*/ 5962650 h 6019800"/>
                    <a:gd name="connsiteX108" fmla="*/ 7467600 w 8500297"/>
                    <a:gd name="connsiteY108" fmla="*/ 5715000 h 6019800"/>
                    <a:gd name="connsiteX109" fmla="*/ 7486650 w 8500297"/>
                    <a:gd name="connsiteY109" fmla="*/ 5638800 h 6019800"/>
                    <a:gd name="connsiteX110" fmla="*/ 7372350 w 8500297"/>
                    <a:gd name="connsiteY110" fmla="*/ 5524500 h 6019800"/>
                    <a:gd name="connsiteX111" fmla="*/ 7200900 w 8500297"/>
                    <a:gd name="connsiteY111" fmla="*/ 5429250 h 6019800"/>
                    <a:gd name="connsiteX112" fmla="*/ 7143750 w 8500297"/>
                    <a:gd name="connsiteY112" fmla="*/ 5314950 h 6019800"/>
                    <a:gd name="connsiteX113" fmla="*/ 7105650 w 8500297"/>
                    <a:gd name="connsiteY113" fmla="*/ 5200650 h 6019800"/>
                    <a:gd name="connsiteX114" fmla="*/ 7086600 w 8500297"/>
                    <a:gd name="connsiteY114" fmla="*/ 5143500 h 6019800"/>
                    <a:gd name="connsiteX115" fmla="*/ 6972300 w 8500297"/>
                    <a:gd name="connsiteY115" fmla="*/ 5067300 h 6019800"/>
                    <a:gd name="connsiteX116" fmla="*/ 6896100 w 8500297"/>
                    <a:gd name="connsiteY116" fmla="*/ 4991100 h 6019800"/>
                    <a:gd name="connsiteX117" fmla="*/ 6762750 w 8500297"/>
                    <a:gd name="connsiteY117" fmla="*/ 4819650 h 6019800"/>
                    <a:gd name="connsiteX118" fmla="*/ 6705600 w 8500297"/>
                    <a:gd name="connsiteY118" fmla="*/ 4800600 h 6019800"/>
                    <a:gd name="connsiteX119" fmla="*/ 6686550 w 8500297"/>
                    <a:gd name="connsiteY119" fmla="*/ 4743450 h 6019800"/>
                    <a:gd name="connsiteX120" fmla="*/ 6629400 w 8500297"/>
                    <a:gd name="connsiteY120" fmla="*/ 4724400 h 6019800"/>
                    <a:gd name="connsiteX121" fmla="*/ 6572250 w 8500297"/>
                    <a:gd name="connsiteY121" fmla="*/ 4686300 h 6019800"/>
                    <a:gd name="connsiteX122" fmla="*/ 6477000 w 8500297"/>
                    <a:gd name="connsiteY122" fmla="*/ 4591050 h 6019800"/>
                    <a:gd name="connsiteX123" fmla="*/ 6362700 w 8500297"/>
                    <a:gd name="connsiteY123" fmla="*/ 4514850 h 6019800"/>
                    <a:gd name="connsiteX124" fmla="*/ 6267450 w 8500297"/>
                    <a:gd name="connsiteY124" fmla="*/ 4381500 h 6019800"/>
                    <a:gd name="connsiteX125" fmla="*/ 6229350 w 8500297"/>
                    <a:gd name="connsiteY125" fmla="*/ 4324350 h 6019800"/>
                    <a:gd name="connsiteX126" fmla="*/ 6172200 w 8500297"/>
                    <a:gd name="connsiteY126" fmla="*/ 4286250 h 6019800"/>
                    <a:gd name="connsiteX127" fmla="*/ 6076950 w 8500297"/>
                    <a:gd name="connsiteY127" fmla="*/ 4114800 h 6019800"/>
                    <a:gd name="connsiteX128" fmla="*/ 6038850 w 8500297"/>
                    <a:gd name="connsiteY128" fmla="*/ 4057650 h 6019800"/>
                    <a:gd name="connsiteX129" fmla="*/ 5981700 w 8500297"/>
                    <a:gd name="connsiteY129" fmla="*/ 3943350 h 6019800"/>
                    <a:gd name="connsiteX130" fmla="*/ 5924550 w 8500297"/>
                    <a:gd name="connsiteY130" fmla="*/ 3924300 h 6019800"/>
                    <a:gd name="connsiteX131" fmla="*/ 5715000 w 8500297"/>
                    <a:gd name="connsiteY131" fmla="*/ 4000500 h 6019800"/>
                    <a:gd name="connsiteX132" fmla="*/ 5638800 w 8500297"/>
                    <a:gd name="connsiteY132" fmla="*/ 4019550 h 6019800"/>
                    <a:gd name="connsiteX133" fmla="*/ 5581650 w 8500297"/>
                    <a:gd name="connsiteY133" fmla="*/ 4038600 h 6019800"/>
                    <a:gd name="connsiteX134" fmla="*/ 5162550 w 8500297"/>
                    <a:gd name="connsiteY134" fmla="*/ 4076700 h 6019800"/>
                    <a:gd name="connsiteX135" fmla="*/ 4591050 w 8500297"/>
                    <a:gd name="connsiteY135" fmla="*/ 4057650 h 6019800"/>
                    <a:gd name="connsiteX136" fmla="*/ 4514850 w 8500297"/>
                    <a:gd name="connsiteY136" fmla="*/ 4038600 h 6019800"/>
                    <a:gd name="connsiteX137" fmla="*/ 4324350 w 8500297"/>
                    <a:gd name="connsiteY137" fmla="*/ 4019550 h 6019800"/>
                    <a:gd name="connsiteX138" fmla="*/ 4171950 w 8500297"/>
                    <a:gd name="connsiteY138" fmla="*/ 3981450 h 6019800"/>
                    <a:gd name="connsiteX139" fmla="*/ 4114800 w 8500297"/>
                    <a:gd name="connsiteY139" fmla="*/ 3962400 h 6019800"/>
                    <a:gd name="connsiteX140" fmla="*/ 4000500 w 8500297"/>
                    <a:gd name="connsiteY140" fmla="*/ 3886200 h 6019800"/>
                    <a:gd name="connsiteX141" fmla="*/ 3771900 w 8500297"/>
                    <a:gd name="connsiteY141" fmla="*/ 3771900 h 6019800"/>
                    <a:gd name="connsiteX142" fmla="*/ 3600450 w 8500297"/>
                    <a:gd name="connsiteY142" fmla="*/ 3695700 h 6019800"/>
                    <a:gd name="connsiteX143" fmla="*/ 3543300 w 8500297"/>
                    <a:gd name="connsiteY143" fmla="*/ 3676650 h 6019800"/>
                    <a:gd name="connsiteX144" fmla="*/ 3486150 w 8500297"/>
                    <a:gd name="connsiteY144" fmla="*/ 3714750 h 6019800"/>
                    <a:gd name="connsiteX145" fmla="*/ 3429000 w 8500297"/>
                    <a:gd name="connsiteY145" fmla="*/ 3829050 h 6019800"/>
                    <a:gd name="connsiteX146" fmla="*/ 3390900 w 8500297"/>
                    <a:gd name="connsiteY146" fmla="*/ 3886200 h 6019800"/>
                    <a:gd name="connsiteX147" fmla="*/ 3276600 w 8500297"/>
                    <a:gd name="connsiteY147" fmla="*/ 4114800 h 6019800"/>
                    <a:gd name="connsiteX148" fmla="*/ 3219450 w 8500297"/>
                    <a:gd name="connsiteY148" fmla="*/ 4133850 h 6019800"/>
                    <a:gd name="connsiteX149" fmla="*/ 3124200 w 8500297"/>
                    <a:gd name="connsiteY149" fmla="*/ 4248150 h 6019800"/>
                    <a:gd name="connsiteX150" fmla="*/ 3067050 w 8500297"/>
                    <a:gd name="connsiteY150" fmla="*/ 4267200 h 6019800"/>
                    <a:gd name="connsiteX151" fmla="*/ 2914650 w 8500297"/>
                    <a:gd name="connsiteY151" fmla="*/ 4400550 h 6019800"/>
                    <a:gd name="connsiteX152" fmla="*/ 2857500 w 8500297"/>
                    <a:gd name="connsiteY152" fmla="*/ 4419600 h 6019800"/>
                    <a:gd name="connsiteX153" fmla="*/ 2743200 w 8500297"/>
                    <a:gd name="connsiteY153" fmla="*/ 4495800 h 6019800"/>
                    <a:gd name="connsiteX154" fmla="*/ 2686050 w 8500297"/>
                    <a:gd name="connsiteY154" fmla="*/ 4533900 h 6019800"/>
                    <a:gd name="connsiteX155" fmla="*/ 2628900 w 8500297"/>
                    <a:gd name="connsiteY155" fmla="*/ 4572000 h 6019800"/>
                    <a:gd name="connsiteX156" fmla="*/ 2571750 w 8500297"/>
                    <a:gd name="connsiteY156" fmla="*/ 4629150 h 6019800"/>
                    <a:gd name="connsiteX157" fmla="*/ 2533650 w 8500297"/>
                    <a:gd name="connsiteY157" fmla="*/ 4686300 h 6019800"/>
                    <a:gd name="connsiteX158" fmla="*/ 2476500 w 8500297"/>
                    <a:gd name="connsiteY158" fmla="*/ 4724400 h 6019800"/>
                    <a:gd name="connsiteX159" fmla="*/ 2457450 w 8500297"/>
                    <a:gd name="connsiteY159" fmla="*/ 4781550 h 6019800"/>
                    <a:gd name="connsiteX160" fmla="*/ 2419350 w 8500297"/>
                    <a:gd name="connsiteY160" fmla="*/ 4838700 h 6019800"/>
                    <a:gd name="connsiteX161" fmla="*/ 2400300 w 8500297"/>
                    <a:gd name="connsiteY161" fmla="*/ 4933950 h 6019800"/>
                    <a:gd name="connsiteX162" fmla="*/ 2362200 w 8500297"/>
                    <a:gd name="connsiteY162" fmla="*/ 5048250 h 6019800"/>
                    <a:gd name="connsiteX163" fmla="*/ 2343150 w 8500297"/>
                    <a:gd name="connsiteY163" fmla="*/ 5143500 h 6019800"/>
                    <a:gd name="connsiteX164" fmla="*/ 2324100 w 8500297"/>
                    <a:gd name="connsiteY164" fmla="*/ 5200650 h 6019800"/>
                    <a:gd name="connsiteX165" fmla="*/ 2305050 w 8500297"/>
                    <a:gd name="connsiteY165" fmla="*/ 5295900 h 6019800"/>
                    <a:gd name="connsiteX166" fmla="*/ 2286000 w 8500297"/>
                    <a:gd name="connsiteY166" fmla="*/ 5353050 h 6019800"/>
                    <a:gd name="connsiteX167" fmla="*/ 2247900 w 8500297"/>
                    <a:gd name="connsiteY167" fmla="*/ 5524500 h 6019800"/>
                    <a:gd name="connsiteX168" fmla="*/ 2419350 w 8500297"/>
                    <a:gd name="connsiteY168" fmla="*/ 5619750 h 6019800"/>
                    <a:gd name="connsiteX169" fmla="*/ 2514600 w 8500297"/>
                    <a:gd name="connsiteY169" fmla="*/ 5638800 h 6019800"/>
                    <a:gd name="connsiteX170" fmla="*/ 2628900 w 8500297"/>
                    <a:gd name="connsiteY170" fmla="*/ 5676900 h 6019800"/>
                    <a:gd name="connsiteX171" fmla="*/ 2667000 w 8500297"/>
                    <a:gd name="connsiteY171" fmla="*/ 5943600 h 6019800"/>
                    <a:gd name="connsiteX172" fmla="*/ 2609850 w 8500297"/>
                    <a:gd name="connsiteY172" fmla="*/ 5962650 h 6019800"/>
                    <a:gd name="connsiteX173" fmla="*/ 2514600 w 8500297"/>
                    <a:gd name="connsiteY173" fmla="*/ 5943600 h 6019800"/>
                    <a:gd name="connsiteX174" fmla="*/ 2400300 w 8500297"/>
                    <a:gd name="connsiteY174" fmla="*/ 5924550 h 6019800"/>
                    <a:gd name="connsiteX175" fmla="*/ 2266950 w 8500297"/>
                    <a:gd name="connsiteY175" fmla="*/ 5886450 h 6019800"/>
                    <a:gd name="connsiteX176" fmla="*/ 2247900 w 8500297"/>
                    <a:gd name="connsiteY176" fmla="*/ 5829300 h 6019800"/>
                    <a:gd name="connsiteX177" fmla="*/ 2228850 w 8500297"/>
                    <a:gd name="connsiteY177" fmla="*/ 5695950 h 6019800"/>
                    <a:gd name="connsiteX178" fmla="*/ 2171700 w 8500297"/>
                    <a:gd name="connsiteY178" fmla="*/ 5657850 h 6019800"/>
                    <a:gd name="connsiteX179" fmla="*/ 2133600 w 8500297"/>
                    <a:gd name="connsiteY179" fmla="*/ 5600700 h 6019800"/>
                    <a:gd name="connsiteX180" fmla="*/ 2057400 w 8500297"/>
                    <a:gd name="connsiteY180" fmla="*/ 5524500 h 6019800"/>
                    <a:gd name="connsiteX181" fmla="*/ 2076450 w 8500297"/>
                    <a:gd name="connsiteY181" fmla="*/ 5276850 h 6019800"/>
                    <a:gd name="connsiteX182" fmla="*/ 2095500 w 8500297"/>
                    <a:gd name="connsiteY182" fmla="*/ 5181600 h 6019800"/>
                    <a:gd name="connsiteX183" fmla="*/ 2152650 w 8500297"/>
                    <a:gd name="connsiteY183" fmla="*/ 4991100 h 6019800"/>
                    <a:gd name="connsiteX184" fmla="*/ 2209800 w 8500297"/>
                    <a:gd name="connsiteY184" fmla="*/ 4876800 h 6019800"/>
                    <a:gd name="connsiteX185" fmla="*/ 2228850 w 8500297"/>
                    <a:gd name="connsiteY185" fmla="*/ 4819650 h 6019800"/>
                    <a:gd name="connsiteX186" fmla="*/ 2286000 w 8500297"/>
                    <a:gd name="connsiteY186" fmla="*/ 4781550 h 6019800"/>
                    <a:gd name="connsiteX187" fmla="*/ 2324100 w 8500297"/>
                    <a:gd name="connsiteY187" fmla="*/ 4667250 h 6019800"/>
                    <a:gd name="connsiteX188" fmla="*/ 2343150 w 8500297"/>
                    <a:gd name="connsiteY188" fmla="*/ 4533900 h 6019800"/>
                    <a:gd name="connsiteX189" fmla="*/ 2362200 w 8500297"/>
                    <a:gd name="connsiteY189" fmla="*/ 4476750 h 6019800"/>
                    <a:gd name="connsiteX190" fmla="*/ 2381250 w 8500297"/>
                    <a:gd name="connsiteY190" fmla="*/ 4400550 h 6019800"/>
                    <a:gd name="connsiteX191" fmla="*/ 2438400 w 8500297"/>
                    <a:gd name="connsiteY191" fmla="*/ 4286250 h 6019800"/>
                    <a:gd name="connsiteX192" fmla="*/ 2495550 w 8500297"/>
                    <a:gd name="connsiteY192" fmla="*/ 4248150 h 6019800"/>
                    <a:gd name="connsiteX193" fmla="*/ 2533650 w 8500297"/>
                    <a:gd name="connsiteY193" fmla="*/ 4191000 h 6019800"/>
                    <a:gd name="connsiteX194" fmla="*/ 2647950 w 8500297"/>
                    <a:gd name="connsiteY194" fmla="*/ 4114800 h 6019800"/>
                    <a:gd name="connsiteX195" fmla="*/ 2724150 w 8500297"/>
                    <a:gd name="connsiteY195" fmla="*/ 4000500 h 6019800"/>
                    <a:gd name="connsiteX196" fmla="*/ 2762250 w 8500297"/>
                    <a:gd name="connsiteY196" fmla="*/ 3943350 h 6019800"/>
                    <a:gd name="connsiteX197" fmla="*/ 2571750 w 8500297"/>
                    <a:gd name="connsiteY197" fmla="*/ 3905250 h 6019800"/>
                    <a:gd name="connsiteX198" fmla="*/ 2514600 w 8500297"/>
                    <a:gd name="connsiteY198" fmla="*/ 3924300 h 6019800"/>
                    <a:gd name="connsiteX199" fmla="*/ 2400300 w 8500297"/>
                    <a:gd name="connsiteY199" fmla="*/ 4000500 h 6019800"/>
                    <a:gd name="connsiteX200" fmla="*/ 2324100 w 8500297"/>
                    <a:gd name="connsiteY200" fmla="*/ 4019550 h 6019800"/>
                    <a:gd name="connsiteX201" fmla="*/ 2209800 w 8500297"/>
                    <a:gd name="connsiteY201" fmla="*/ 4095750 h 6019800"/>
                    <a:gd name="connsiteX202" fmla="*/ 2152650 w 8500297"/>
                    <a:gd name="connsiteY202" fmla="*/ 4114800 h 6019800"/>
                    <a:gd name="connsiteX203" fmla="*/ 2038350 w 8500297"/>
                    <a:gd name="connsiteY203" fmla="*/ 4191000 h 6019800"/>
                    <a:gd name="connsiteX204" fmla="*/ 1981200 w 8500297"/>
                    <a:gd name="connsiteY204" fmla="*/ 4229100 h 6019800"/>
                    <a:gd name="connsiteX205" fmla="*/ 1924050 w 8500297"/>
                    <a:gd name="connsiteY205" fmla="*/ 4267200 h 6019800"/>
                    <a:gd name="connsiteX206" fmla="*/ 1866900 w 8500297"/>
                    <a:gd name="connsiteY206" fmla="*/ 4305300 h 6019800"/>
                    <a:gd name="connsiteX207" fmla="*/ 1809750 w 8500297"/>
                    <a:gd name="connsiteY207" fmla="*/ 4362450 h 6019800"/>
                    <a:gd name="connsiteX208" fmla="*/ 1752600 w 8500297"/>
                    <a:gd name="connsiteY208" fmla="*/ 4381500 h 6019800"/>
                    <a:gd name="connsiteX209" fmla="*/ 1638300 w 8500297"/>
                    <a:gd name="connsiteY209" fmla="*/ 4438650 h 6019800"/>
                    <a:gd name="connsiteX210" fmla="*/ 1524000 w 8500297"/>
                    <a:gd name="connsiteY210" fmla="*/ 4533900 h 6019800"/>
                    <a:gd name="connsiteX211" fmla="*/ 1409700 w 8500297"/>
                    <a:gd name="connsiteY211" fmla="*/ 4591050 h 6019800"/>
                    <a:gd name="connsiteX212" fmla="*/ 1352550 w 8500297"/>
                    <a:gd name="connsiteY212" fmla="*/ 4648200 h 6019800"/>
                    <a:gd name="connsiteX213" fmla="*/ 1219200 w 8500297"/>
                    <a:gd name="connsiteY213" fmla="*/ 4724400 h 6019800"/>
                    <a:gd name="connsiteX214" fmla="*/ 1104900 w 8500297"/>
                    <a:gd name="connsiteY214" fmla="*/ 4781550 h 6019800"/>
                    <a:gd name="connsiteX215" fmla="*/ 1028700 w 8500297"/>
                    <a:gd name="connsiteY215" fmla="*/ 4857750 h 6019800"/>
                    <a:gd name="connsiteX216" fmla="*/ 895350 w 8500297"/>
                    <a:gd name="connsiteY216" fmla="*/ 5010150 h 6019800"/>
                    <a:gd name="connsiteX217" fmla="*/ 838200 w 8500297"/>
                    <a:gd name="connsiteY217" fmla="*/ 5143500 h 6019800"/>
                    <a:gd name="connsiteX218" fmla="*/ 800100 w 8500297"/>
                    <a:gd name="connsiteY218" fmla="*/ 5219700 h 6019800"/>
                    <a:gd name="connsiteX219" fmla="*/ 685800 w 8500297"/>
                    <a:gd name="connsiteY219" fmla="*/ 5257800 h 6019800"/>
                    <a:gd name="connsiteX220" fmla="*/ 628650 w 8500297"/>
                    <a:gd name="connsiteY220" fmla="*/ 5276850 h 6019800"/>
                    <a:gd name="connsiteX221" fmla="*/ 457200 w 8500297"/>
                    <a:gd name="connsiteY221" fmla="*/ 5314950 h 6019800"/>
                    <a:gd name="connsiteX222" fmla="*/ 361950 w 8500297"/>
                    <a:gd name="connsiteY222" fmla="*/ 5429250 h 6019800"/>
                    <a:gd name="connsiteX223" fmla="*/ 304800 w 8500297"/>
                    <a:gd name="connsiteY223" fmla="*/ 5448300 h 6019800"/>
                    <a:gd name="connsiteX224" fmla="*/ 133350 w 8500297"/>
                    <a:gd name="connsiteY224" fmla="*/ 5524500 h 6019800"/>
                    <a:gd name="connsiteX225" fmla="*/ 57150 w 8500297"/>
                    <a:gd name="connsiteY225" fmla="*/ 5486400 h 6019800"/>
                    <a:gd name="connsiteX226" fmla="*/ 0 w 8500297"/>
                    <a:gd name="connsiteY226" fmla="*/ 5353050 h 6019800"/>
                    <a:gd name="connsiteX227" fmla="*/ 38100 w 8500297"/>
                    <a:gd name="connsiteY227" fmla="*/ 5219700 h 6019800"/>
                    <a:gd name="connsiteX228" fmla="*/ 95250 w 8500297"/>
                    <a:gd name="connsiteY228" fmla="*/ 5200650 h 6019800"/>
                    <a:gd name="connsiteX229" fmla="*/ 209550 w 8500297"/>
                    <a:gd name="connsiteY229" fmla="*/ 5124450 h 6019800"/>
                    <a:gd name="connsiteX230" fmla="*/ 266700 w 8500297"/>
                    <a:gd name="connsiteY230" fmla="*/ 5067300 h 6019800"/>
                    <a:gd name="connsiteX231" fmla="*/ 628650 w 8500297"/>
                    <a:gd name="connsiteY231" fmla="*/ 5010150 h 6019800"/>
                    <a:gd name="connsiteX232" fmla="*/ 800100 w 8500297"/>
                    <a:gd name="connsiteY232" fmla="*/ 4857750 h 6019800"/>
                    <a:gd name="connsiteX233" fmla="*/ 952500 w 8500297"/>
                    <a:gd name="connsiteY233" fmla="*/ 4724400 h 6019800"/>
                    <a:gd name="connsiteX234" fmla="*/ 1028700 w 8500297"/>
                    <a:gd name="connsiteY234" fmla="*/ 4667250 h 6019800"/>
                    <a:gd name="connsiteX235" fmla="*/ 1085850 w 8500297"/>
                    <a:gd name="connsiteY235" fmla="*/ 4648200 h 6019800"/>
                    <a:gd name="connsiteX236" fmla="*/ 1200150 w 8500297"/>
                    <a:gd name="connsiteY236" fmla="*/ 4591050 h 6019800"/>
                    <a:gd name="connsiteX237" fmla="*/ 1276350 w 8500297"/>
                    <a:gd name="connsiteY237" fmla="*/ 4400550 h 6019800"/>
                    <a:gd name="connsiteX238" fmla="*/ 1333500 w 8500297"/>
                    <a:gd name="connsiteY238" fmla="*/ 4343400 h 6019800"/>
                    <a:gd name="connsiteX239" fmla="*/ 1371600 w 8500297"/>
                    <a:gd name="connsiteY239" fmla="*/ 4286250 h 6019800"/>
                    <a:gd name="connsiteX240" fmla="*/ 1409700 w 8500297"/>
                    <a:gd name="connsiteY240" fmla="*/ 4210050 h 6019800"/>
                    <a:gd name="connsiteX241" fmla="*/ 1466850 w 8500297"/>
                    <a:gd name="connsiteY241" fmla="*/ 4171950 h 6019800"/>
                    <a:gd name="connsiteX242" fmla="*/ 1524000 w 8500297"/>
                    <a:gd name="connsiteY242" fmla="*/ 4114800 h 6019800"/>
                    <a:gd name="connsiteX243" fmla="*/ 1562100 w 8500297"/>
                    <a:gd name="connsiteY243" fmla="*/ 4057650 h 6019800"/>
                    <a:gd name="connsiteX244" fmla="*/ 1619250 w 8500297"/>
                    <a:gd name="connsiteY244" fmla="*/ 4038600 h 6019800"/>
                    <a:gd name="connsiteX245" fmla="*/ 1752600 w 8500297"/>
                    <a:gd name="connsiteY245" fmla="*/ 3924300 h 6019800"/>
                    <a:gd name="connsiteX246" fmla="*/ 1828800 w 8500297"/>
                    <a:gd name="connsiteY246" fmla="*/ 3886200 h 6019800"/>
                    <a:gd name="connsiteX247" fmla="*/ 1981200 w 8500297"/>
                    <a:gd name="connsiteY247" fmla="*/ 3829050 h 6019800"/>
                    <a:gd name="connsiteX248" fmla="*/ 2038350 w 8500297"/>
                    <a:gd name="connsiteY248" fmla="*/ 3771900 h 6019800"/>
                    <a:gd name="connsiteX249" fmla="*/ 2171700 w 8500297"/>
                    <a:gd name="connsiteY249" fmla="*/ 3733800 h 6019800"/>
                    <a:gd name="connsiteX250" fmla="*/ 2228850 w 8500297"/>
                    <a:gd name="connsiteY250" fmla="*/ 3714750 h 6019800"/>
                    <a:gd name="connsiteX251" fmla="*/ 2305050 w 8500297"/>
                    <a:gd name="connsiteY251" fmla="*/ 3695700 h 6019800"/>
                    <a:gd name="connsiteX252" fmla="*/ 2419350 w 8500297"/>
                    <a:gd name="connsiteY252" fmla="*/ 3657600 h 6019800"/>
                    <a:gd name="connsiteX253" fmla="*/ 2381250 w 8500297"/>
                    <a:gd name="connsiteY253" fmla="*/ 3600450 h 6019800"/>
                    <a:gd name="connsiteX254" fmla="*/ 2343150 w 8500297"/>
                    <a:gd name="connsiteY254" fmla="*/ 3467100 h 6019800"/>
                    <a:gd name="connsiteX255" fmla="*/ 2362200 w 8500297"/>
                    <a:gd name="connsiteY255" fmla="*/ 2952750 h 6019800"/>
                    <a:gd name="connsiteX256" fmla="*/ 2400300 w 8500297"/>
                    <a:gd name="connsiteY256" fmla="*/ 2857500 h 6019800"/>
                    <a:gd name="connsiteX257" fmla="*/ 2438400 w 8500297"/>
                    <a:gd name="connsiteY257" fmla="*/ 2743200 h 6019800"/>
                    <a:gd name="connsiteX258" fmla="*/ 2457450 w 8500297"/>
                    <a:gd name="connsiteY258" fmla="*/ 2686050 h 6019800"/>
                    <a:gd name="connsiteX259" fmla="*/ 2476500 w 8500297"/>
                    <a:gd name="connsiteY259" fmla="*/ 2628900 h 6019800"/>
                    <a:gd name="connsiteX260" fmla="*/ 2400300 w 8500297"/>
                    <a:gd name="connsiteY260" fmla="*/ 2514600 h 6019800"/>
                    <a:gd name="connsiteX261" fmla="*/ 2343150 w 8500297"/>
                    <a:gd name="connsiteY261" fmla="*/ 2400300 h 6019800"/>
                    <a:gd name="connsiteX262" fmla="*/ 2286000 w 8500297"/>
                    <a:gd name="connsiteY262" fmla="*/ 2343150 h 6019800"/>
                    <a:gd name="connsiteX263" fmla="*/ 2209800 w 8500297"/>
                    <a:gd name="connsiteY263" fmla="*/ 2247900 h 6019800"/>
                    <a:gd name="connsiteX264" fmla="*/ 2190750 w 8500297"/>
                    <a:gd name="connsiteY264" fmla="*/ 2171700 h 6019800"/>
                    <a:gd name="connsiteX265" fmla="*/ 2152650 w 8500297"/>
                    <a:gd name="connsiteY265" fmla="*/ 2095500 h 6019800"/>
                    <a:gd name="connsiteX266" fmla="*/ 2076450 w 8500297"/>
                    <a:gd name="connsiteY266" fmla="*/ 2019300 h 6019800"/>
                    <a:gd name="connsiteX267" fmla="*/ 2038350 w 8500297"/>
                    <a:gd name="connsiteY267" fmla="*/ 1943100 h 6019800"/>
                    <a:gd name="connsiteX268" fmla="*/ 1962150 w 8500297"/>
                    <a:gd name="connsiteY268" fmla="*/ 1752600 h 6019800"/>
                    <a:gd name="connsiteX269" fmla="*/ 1924050 w 8500297"/>
                    <a:gd name="connsiteY269" fmla="*/ 1676400 h 6019800"/>
                    <a:gd name="connsiteX270" fmla="*/ 1866900 w 8500297"/>
                    <a:gd name="connsiteY270" fmla="*/ 1619250 h 6019800"/>
                    <a:gd name="connsiteX271" fmla="*/ 1809750 w 8500297"/>
                    <a:gd name="connsiteY271" fmla="*/ 1409700 h 6019800"/>
                    <a:gd name="connsiteX272" fmla="*/ 1847850 w 8500297"/>
                    <a:gd name="connsiteY272" fmla="*/ 742950 h 6019800"/>
                    <a:gd name="connsiteX273" fmla="*/ 1885950 w 8500297"/>
                    <a:gd name="connsiteY273" fmla="*/ 609600 h 6019800"/>
                    <a:gd name="connsiteX274" fmla="*/ 1905000 w 8500297"/>
                    <a:gd name="connsiteY274" fmla="*/ 533400 h 6019800"/>
                    <a:gd name="connsiteX275" fmla="*/ 1962150 w 8500297"/>
                    <a:gd name="connsiteY275" fmla="*/ 419100 h 6019800"/>
                    <a:gd name="connsiteX276" fmla="*/ 2000250 w 8500297"/>
                    <a:gd name="connsiteY276" fmla="*/ 323850 h 6019800"/>
                    <a:gd name="connsiteX277" fmla="*/ 2019300 w 8500297"/>
                    <a:gd name="connsiteY277" fmla="*/ 266700 h 6019800"/>
                    <a:gd name="connsiteX278" fmla="*/ 2057400 w 8500297"/>
                    <a:gd name="connsiteY278" fmla="*/ 190500 h 6019800"/>
                    <a:gd name="connsiteX279" fmla="*/ 2076450 w 8500297"/>
                    <a:gd name="connsiteY279" fmla="*/ 133350 h 6019800"/>
                    <a:gd name="connsiteX280" fmla="*/ 2133600 w 8500297"/>
                    <a:gd name="connsiteY280" fmla="*/ 57150 h 6019800"/>
                    <a:gd name="connsiteX281" fmla="*/ 2171700 w 8500297"/>
                    <a:gd name="connsiteY281" fmla="*/ 0 h 6019800"/>
                    <a:gd name="connsiteX282" fmla="*/ 2171700 w 8500297"/>
                    <a:gd name="connsiteY282" fmla="*/ 1238250 h 6019800"/>
                    <a:gd name="connsiteX283" fmla="*/ 2209800 w 8500297"/>
                    <a:gd name="connsiteY283" fmla="*/ 1390650 h 6019800"/>
                    <a:gd name="connsiteX284" fmla="*/ 2247900 w 8500297"/>
                    <a:gd name="connsiteY284" fmla="*/ 1466850 h 6019800"/>
                    <a:gd name="connsiteX285" fmla="*/ 2286000 w 8500297"/>
                    <a:gd name="connsiteY285" fmla="*/ 1524000 h 6019800"/>
                    <a:gd name="connsiteX286" fmla="*/ 2324100 w 8500297"/>
                    <a:gd name="connsiteY286" fmla="*/ 1638300 h 6019800"/>
                    <a:gd name="connsiteX287" fmla="*/ 2343150 w 8500297"/>
                    <a:gd name="connsiteY287" fmla="*/ 1695450 h 6019800"/>
                    <a:gd name="connsiteX288" fmla="*/ 2381250 w 8500297"/>
                    <a:gd name="connsiteY288" fmla="*/ 1885950 h 6019800"/>
                    <a:gd name="connsiteX289" fmla="*/ 2476500 w 8500297"/>
                    <a:gd name="connsiteY289" fmla="*/ 2000250 h 6019800"/>
                    <a:gd name="connsiteX290" fmla="*/ 2533650 w 8500297"/>
                    <a:gd name="connsiteY290" fmla="*/ 2057400 h 6019800"/>
                    <a:gd name="connsiteX291" fmla="*/ 2628900 w 8500297"/>
                    <a:gd name="connsiteY291" fmla="*/ 2171700 h 6019800"/>
                    <a:gd name="connsiteX292" fmla="*/ 2743200 w 8500297"/>
                    <a:gd name="connsiteY292" fmla="*/ 2209800 h 6019800"/>
                    <a:gd name="connsiteX293" fmla="*/ 3962400 w 8500297"/>
                    <a:gd name="connsiteY293" fmla="*/ 2286000 h 6019800"/>
                    <a:gd name="connsiteX294" fmla="*/ 4019550 w 8500297"/>
                    <a:gd name="connsiteY294" fmla="*/ 2324100 h 6019800"/>
                    <a:gd name="connsiteX295" fmla="*/ 4362450 w 8500297"/>
                    <a:gd name="connsiteY295" fmla="*/ 2305050 h 6019800"/>
                    <a:gd name="connsiteX296" fmla="*/ 4438650 w 8500297"/>
                    <a:gd name="connsiteY296" fmla="*/ 2286000 h 6019800"/>
                    <a:gd name="connsiteX297" fmla="*/ 4533900 w 8500297"/>
                    <a:gd name="connsiteY297" fmla="*/ 2305050 h 6019800"/>
                    <a:gd name="connsiteX298" fmla="*/ 4648200 w 8500297"/>
                    <a:gd name="connsiteY298" fmla="*/ 2343150 h 6019800"/>
                    <a:gd name="connsiteX299" fmla="*/ 4838700 w 8500297"/>
                    <a:gd name="connsiteY299" fmla="*/ 2324100 h 6019800"/>
                    <a:gd name="connsiteX300" fmla="*/ 4972050 w 8500297"/>
                    <a:gd name="connsiteY300" fmla="*/ 2286000 h 6019800"/>
                    <a:gd name="connsiteX301" fmla="*/ 5029200 w 8500297"/>
                    <a:gd name="connsiteY301" fmla="*/ 2228850 h 6019800"/>
                    <a:gd name="connsiteX0" fmla="*/ 2724150 w 8500297"/>
                    <a:gd name="connsiteY0" fmla="*/ 2362200 h 6019800"/>
                    <a:gd name="connsiteX1" fmla="*/ 2819400 w 8500297"/>
                    <a:gd name="connsiteY1" fmla="*/ 2305050 h 6019800"/>
                    <a:gd name="connsiteX2" fmla="*/ 3028950 w 8500297"/>
                    <a:gd name="connsiteY2" fmla="*/ 2228850 h 6019800"/>
                    <a:gd name="connsiteX3" fmla="*/ 3429000 w 8500297"/>
                    <a:gd name="connsiteY3" fmla="*/ 2247900 h 6019800"/>
                    <a:gd name="connsiteX4" fmla="*/ 3505200 w 8500297"/>
                    <a:gd name="connsiteY4" fmla="*/ 2286000 h 6019800"/>
                    <a:gd name="connsiteX5" fmla="*/ 3810000 w 8500297"/>
                    <a:gd name="connsiteY5" fmla="*/ 2324100 h 6019800"/>
                    <a:gd name="connsiteX6" fmla="*/ 4629150 w 8500297"/>
                    <a:gd name="connsiteY6" fmla="*/ 2305050 h 6019800"/>
                    <a:gd name="connsiteX7" fmla="*/ 4914900 w 8500297"/>
                    <a:gd name="connsiteY7" fmla="*/ 2247900 h 6019800"/>
                    <a:gd name="connsiteX8" fmla="*/ 5124450 w 8500297"/>
                    <a:gd name="connsiteY8" fmla="*/ 2228850 h 6019800"/>
                    <a:gd name="connsiteX9" fmla="*/ 5334000 w 8500297"/>
                    <a:gd name="connsiteY9" fmla="*/ 2171700 h 6019800"/>
                    <a:gd name="connsiteX10" fmla="*/ 5391150 w 8500297"/>
                    <a:gd name="connsiteY10" fmla="*/ 2133600 h 6019800"/>
                    <a:gd name="connsiteX11" fmla="*/ 5505450 w 8500297"/>
                    <a:gd name="connsiteY11" fmla="*/ 2095500 h 6019800"/>
                    <a:gd name="connsiteX12" fmla="*/ 5619750 w 8500297"/>
                    <a:gd name="connsiteY12" fmla="*/ 2038350 h 6019800"/>
                    <a:gd name="connsiteX13" fmla="*/ 5715000 w 8500297"/>
                    <a:gd name="connsiteY13" fmla="*/ 1962150 h 6019800"/>
                    <a:gd name="connsiteX14" fmla="*/ 5829300 w 8500297"/>
                    <a:gd name="connsiteY14" fmla="*/ 1866900 h 6019800"/>
                    <a:gd name="connsiteX15" fmla="*/ 5943600 w 8500297"/>
                    <a:gd name="connsiteY15" fmla="*/ 1790700 h 6019800"/>
                    <a:gd name="connsiteX16" fmla="*/ 6000750 w 8500297"/>
                    <a:gd name="connsiteY16" fmla="*/ 1733550 h 6019800"/>
                    <a:gd name="connsiteX17" fmla="*/ 6115050 w 8500297"/>
                    <a:gd name="connsiteY17" fmla="*/ 1657350 h 6019800"/>
                    <a:gd name="connsiteX18" fmla="*/ 6153150 w 8500297"/>
                    <a:gd name="connsiteY18" fmla="*/ 1600200 h 6019800"/>
                    <a:gd name="connsiteX19" fmla="*/ 6267450 w 8500297"/>
                    <a:gd name="connsiteY19" fmla="*/ 1524000 h 6019800"/>
                    <a:gd name="connsiteX20" fmla="*/ 6362700 w 8500297"/>
                    <a:gd name="connsiteY20" fmla="*/ 1428750 h 6019800"/>
                    <a:gd name="connsiteX21" fmla="*/ 6419850 w 8500297"/>
                    <a:gd name="connsiteY21" fmla="*/ 1409700 h 6019800"/>
                    <a:gd name="connsiteX22" fmla="*/ 6534150 w 8500297"/>
                    <a:gd name="connsiteY22" fmla="*/ 1333500 h 6019800"/>
                    <a:gd name="connsiteX23" fmla="*/ 6591300 w 8500297"/>
                    <a:gd name="connsiteY23" fmla="*/ 1295400 h 6019800"/>
                    <a:gd name="connsiteX24" fmla="*/ 6762750 w 8500297"/>
                    <a:gd name="connsiteY24" fmla="*/ 1238250 h 6019800"/>
                    <a:gd name="connsiteX25" fmla="*/ 6819900 w 8500297"/>
                    <a:gd name="connsiteY25" fmla="*/ 1219200 h 6019800"/>
                    <a:gd name="connsiteX26" fmla="*/ 6877050 w 8500297"/>
                    <a:gd name="connsiteY26" fmla="*/ 1181100 h 6019800"/>
                    <a:gd name="connsiteX27" fmla="*/ 6972300 w 8500297"/>
                    <a:gd name="connsiteY27" fmla="*/ 1162050 h 6019800"/>
                    <a:gd name="connsiteX28" fmla="*/ 7143750 w 8500297"/>
                    <a:gd name="connsiteY28" fmla="*/ 1123950 h 6019800"/>
                    <a:gd name="connsiteX29" fmla="*/ 7219950 w 8500297"/>
                    <a:gd name="connsiteY29" fmla="*/ 933450 h 6019800"/>
                    <a:gd name="connsiteX30" fmla="*/ 7239000 w 8500297"/>
                    <a:gd name="connsiteY30" fmla="*/ 857250 h 6019800"/>
                    <a:gd name="connsiteX31" fmla="*/ 7315200 w 8500297"/>
                    <a:gd name="connsiteY31" fmla="*/ 838200 h 6019800"/>
                    <a:gd name="connsiteX32" fmla="*/ 7391400 w 8500297"/>
                    <a:gd name="connsiteY32" fmla="*/ 952500 h 6019800"/>
                    <a:gd name="connsiteX33" fmla="*/ 7429500 w 8500297"/>
                    <a:gd name="connsiteY33" fmla="*/ 1009650 h 6019800"/>
                    <a:gd name="connsiteX34" fmla="*/ 7486650 w 8500297"/>
                    <a:gd name="connsiteY34" fmla="*/ 990600 h 6019800"/>
                    <a:gd name="connsiteX35" fmla="*/ 7505700 w 8500297"/>
                    <a:gd name="connsiteY35" fmla="*/ 914400 h 6019800"/>
                    <a:gd name="connsiteX36" fmla="*/ 7524750 w 8500297"/>
                    <a:gd name="connsiteY36" fmla="*/ 857250 h 6019800"/>
                    <a:gd name="connsiteX37" fmla="*/ 7543800 w 8500297"/>
                    <a:gd name="connsiteY37" fmla="*/ 952500 h 6019800"/>
                    <a:gd name="connsiteX38" fmla="*/ 7562850 w 8500297"/>
                    <a:gd name="connsiteY38" fmla="*/ 1162050 h 6019800"/>
                    <a:gd name="connsiteX39" fmla="*/ 7620000 w 8500297"/>
                    <a:gd name="connsiteY39" fmla="*/ 1200150 h 6019800"/>
                    <a:gd name="connsiteX40" fmla="*/ 7734300 w 8500297"/>
                    <a:gd name="connsiteY40" fmla="*/ 1314450 h 6019800"/>
                    <a:gd name="connsiteX41" fmla="*/ 7810500 w 8500297"/>
                    <a:gd name="connsiteY41" fmla="*/ 1409700 h 6019800"/>
                    <a:gd name="connsiteX42" fmla="*/ 7886700 w 8500297"/>
                    <a:gd name="connsiteY42" fmla="*/ 1524000 h 6019800"/>
                    <a:gd name="connsiteX43" fmla="*/ 7924800 w 8500297"/>
                    <a:gd name="connsiteY43" fmla="*/ 1581150 h 6019800"/>
                    <a:gd name="connsiteX44" fmla="*/ 7981950 w 8500297"/>
                    <a:gd name="connsiteY44" fmla="*/ 1638300 h 6019800"/>
                    <a:gd name="connsiteX45" fmla="*/ 8077200 w 8500297"/>
                    <a:gd name="connsiteY45" fmla="*/ 1714500 h 6019800"/>
                    <a:gd name="connsiteX46" fmla="*/ 8153400 w 8500297"/>
                    <a:gd name="connsiteY46" fmla="*/ 1809750 h 6019800"/>
                    <a:gd name="connsiteX47" fmla="*/ 8191500 w 8500297"/>
                    <a:gd name="connsiteY47" fmla="*/ 1962150 h 6019800"/>
                    <a:gd name="connsiteX48" fmla="*/ 8362950 w 8500297"/>
                    <a:gd name="connsiteY48" fmla="*/ 2038350 h 6019800"/>
                    <a:gd name="connsiteX49" fmla="*/ 8420100 w 8500297"/>
                    <a:gd name="connsiteY49" fmla="*/ 2057400 h 6019800"/>
                    <a:gd name="connsiteX50" fmla="*/ 8439150 w 8500297"/>
                    <a:gd name="connsiteY50" fmla="*/ 2114550 h 6019800"/>
                    <a:gd name="connsiteX51" fmla="*/ 8496300 w 8500297"/>
                    <a:gd name="connsiteY51" fmla="*/ 2152650 h 6019800"/>
                    <a:gd name="connsiteX52" fmla="*/ 8477250 w 8500297"/>
                    <a:gd name="connsiteY52" fmla="*/ 2286000 h 6019800"/>
                    <a:gd name="connsiteX53" fmla="*/ 8420100 w 8500297"/>
                    <a:gd name="connsiteY53" fmla="*/ 2305050 h 6019800"/>
                    <a:gd name="connsiteX54" fmla="*/ 8305800 w 8500297"/>
                    <a:gd name="connsiteY54" fmla="*/ 2324100 h 6019800"/>
                    <a:gd name="connsiteX55" fmla="*/ 8286750 w 8500297"/>
                    <a:gd name="connsiteY55" fmla="*/ 2438400 h 6019800"/>
                    <a:gd name="connsiteX56" fmla="*/ 8191500 w 8500297"/>
                    <a:gd name="connsiteY56" fmla="*/ 2514600 h 6019800"/>
                    <a:gd name="connsiteX57" fmla="*/ 8134350 w 8500297"/>
                    <a:gd name="connsiteY57" fmla="*/ 2552700 h 6019800"/>
                    <a:gd name="connsiteX58" fmla="*/ 7905750 w 8500297"/>
                    <a:gd name="connsiteY58" fmla="*/ 2495550 h 6019800"/>
                    <a:gd name="connsiteX59" fmla="*/ 7791450 w 8500297"/>
                    <a:gd name="connsiteY59" fmla="*/ 2266950 h 6019800"/>
                    <a:gd name="connsiteX60" fmla="*/ 7448550 w 8500297"/>
                    <a:gd name="connsiteY60" fmla="*/ 2247900 h 6019800"/>
                    <a:gd name="connsiteX61" fmla="*/ 7391400 w 8500297"/>
                    <a:gd name="connsiteY61" fmla="*/ 2228850 h 6019800"/>
                    <a:gd name="connsiteX62" fmla="*/ 7353300 w 8500297"/>
                    <a:gd name="connsiteY62" fmla="*/ 2114550 h 6019800"/>
                    <a:gd name="connsiteX63" fmla="*/ 7315200 w 8500297"/>
                    <a:gd name="connsiteY63" fmla="*/ 1981200 h 6019800"/>
                    <a:gd name="connsiteX64" fmla="*/ 7219950 w 8500297"/>
                    <a:gd name="connsiteY64" fmla="*/ 2000250 h 6019800"/>
                    <a:gd name="connsiteX65" fmla="*/ 7162800 w 8500297"/>
                    <a:gd name="connsiteY65" fmla="*/ 2114550 h 6019800"/>
                    <a:gd name="connsiteX66" fmla="*/ 7124700 w 8500297"/>
                    <a:gd name="connsiteY66" fmla="*/ 2286000 h 6019800"/>
                    <a:gd name="connsiteX67" fmla="*/ 7086600 w 8500297"/>
                    <a:gd name="connsiteY67" fmla="*/ 2400300 h 6019800"/>
                    <a:gd name="connsiteX68" fmla="*/ 7029450 w 8500297"/>
                    <a:gd name="connsiteY68" fmla="*/ 2438400 h 6019800"/>
                    <a:gd name="connsiteX69" fmla="*/ 6877050 w 8500297"/>
                    <a:gd name="connsiteY69" fmla="*/ 2571750 h 6019800"/>
                    <a:gd name="connsiteX70" fmla="*/ 6762750 w 8500297"/>
                    <a:gd name="connsiteY70" fmla="*/ 2667000 h 6019800"/>
                    <a:gd name="connsiteX71" fmla="*/ 6724650 w 8500297"/>
                    <a:gd name="connsiteY71" fmla="*/ 2724150 h 6019800"/>
                    <a:gd name="connsiteX72" fmla="*/ 6667500 w 8500297"/>
                    <a:gd name="connsiteY72" fmla="*/ 2743200 h 6019800"/>
                    <a:gd name="connsiteX73" fmla="*/ 6648450 w 8500297"/>
                    <a:gd name="connsiteY73" fmla="*/ 2800350 h 6019800"/>
                    <a:gd name="connsiteX74" fmla="*/ 6591300 w 8500297"/>
                    <a:gd name="connsiteY74" fmla="*/ 2838450 h 6019800"/>
                    <a:gd name="connsiteX75" fmla="*/ 6515100 w 8500297"/>
                    <a:gd name="connsiteY75" fmla="*/ 3009900 h 6019800"/>
                    <a:gd name="connsiteX76" fmla="*/ 6496050 w 8500297"/>
                    <a:gd name="connsiteY76" fmla="*/ 3067050 h 6019800"/>
                    <a:gd name="connsiteX77" fmla="*/ 6477000 w 8500297"/>
                    <a:gd name="connsiteY77" fmla="*/ 3124200 h 6019800"/>
                    <a:gd name="connsiteX78" fmla="*/ 6496050 w 8500297"/>
                    <a:gd name="connsiteY78" fmla="*/ 3409950 h 6019800"/>
                    <a:gd name="connsiteX79" fmla="*/ 6515100 w 8500297"/>
                    <a:gd name="connsiteY79" fmla="*/ 3467100 h 6019800"/>
                    <a:gd name="connsiteX80" fmla="*/ 6553200 w 8500297"/>
                    <a:gd name="connsiteY80" fmla="*/ 3924300 h 6019800"/>
                    <a:gd name="connsiteX81" fmla="*/ 6610350 w 8500297"/>
                    <a:gd name="connsiteY81" fmla="*/ 4038600 h 6019800"/>
                    <a:gd name="connsiteX82" fmla="*/ 6686550 w 8500297"/>
                    <a:gd name="connsiteY82" fmla="*/ 4114800 h 6019800"/>
                    <a:gd name="connsiteX83" fmla="*/ 6762750 w 8500297"/>
                    <a:gd name="connsiteY83" fmla="*/ 4133850 h 6019800"/>
                    <a:gd name="connsiteX84" fmla="*/ 6838950 w 8500297"/>
                    <a:gd name="connsiteY84" fmla="*/ 4248150 h 6019800"/>
                    <a:gd name="connsiteX85" fmla="*/ 6858000 w 8500297"/>
                    <a:gd name="connsiteY85" fmla="*/ 4324350 h 6019800"/>
                    <a:gd name="connsiteX86" fmla="*/ 6934200 w 8500297"/>
                    <a:gd name="connsiteY86" fmla="*/ 4457700 h 6019800"/>
                    <a:gd name="connsiteX87" fmla="*/ 6972300 w 8500297"/>
                    <a:gd name="connsiteY87" fmla="*/ 4572000 h 6019800"/>
                    <a:gd name="connsiteX88" fmla="*/ 7067550 w 8500297"/>
                    <a:gd name="connsiteY88" fmla="*/ 4686300 h 6019800"/>
                    <a:gd name="connsiteX89" fmla="*/ 7086600 w 8500297"/>
                    <a:gd name="connsiteY89" fmla="*/ 4743450 h 6019800"/>
                    <a:gd name="connsiteX90" fmla="*/ 7124700 w 8500297"/>
                    <a:gd name="connsiteY90" fmla="*/ 4895850 h 6019800"/>
                    <a:gd name="connsiteX91" fmla="*/ 7181850 w 8500297"/>
                    <a:gd name="connsiteY91" fmla="*/ 5010150 h 6019800"/>
                    <a:gd name="connsiteX92" fmla="*/ 7239000 w 8500297"/>
                    <a:gd name="connsiteY92" fmla="*/ 5124450 h 6019800"/>
                    <a:gd name="connsiteX93" fmla="*/ 7315200 w 8500297"/>
                    <a:gd name="connsiteY93" fmla="*/ 5257800 h 6019800"/>
                    <a:gd name="connsiteX94" fmla="*/ 7334250 w 8500297"/>
                    <a:gd name="connsiteY94" fmla="*/ 5314950 h 6019800"/>
                    <a:gd name="connsiteX95" fmla="*/ 7391400 w 8500297"/>
                    <a:gd name="connsiteY95" fmla="*/ 5372100 h 6019800"/>
                    <a:gd name="connsiteX96" fmla="*/ 7486650 w 8500297"/>
                    <a:gd name="connsiteY96" fmla="*/ 5467350 h 6019800"/>
                    <a:gd name="connsiteX97" fmla="*/ 7677150 w 8500297"/>
                    <a:gd name="connsiteY97" fmla="*/ 5657850 h 6019800"/>
                    <a:gd name="connsiteX98" fmla="*/ 7734300 w 8500297"/>
                    <a:gd name="connsiteY98" fmla="*/ 5695950 h 6019800"/>
                    <a:gd name="connsiteX99" fmla="*/ 7829550 w 8500297"/>
                    <a:gd name="connsiteY99" fmla="*/ 5791200 h 6019800"/>
                    <a:gd name="connsiteX100" fmla="*/ 7867650 w 8500297"/>
                    <a:gd name="connsiteY100" fmla="*/ 5848350 h 6019800"/>
                    <a:gd name="connsiteX101" fmla="*/ 8020050 w 8500297"/>
                    <a:gd name="connsiteY101" fmla="*/ 5886450 h 6019800"/>
                    <a:gd name="connsiteX102" fmla="*/ 8039100 w 8500297"/>
                    <a:gd name="connsiteY102" fmla="*/ 5943600 h 6019800"/>
                    <a:gd name="connsiteX103" fmla="*/ 7943850 w 8500297"/>
                    <a:gd name="connsiteY103" fmla="*/ 6019800 h 6019800"/>
                    <a:gd name="connsiteX104" fmla="*/ 7791450 w 8500297"/>
                    <a:gd name="connsiteY104" fmla="*/ 6000750 h 6019800"/>
                    <a:gd name="connsiteX105" fmla="*/ 7734300 w 8500297"/>
                    <a:gd name="connsiteY105" fmla="*/ 5981700 h 6019800"/>
                    <a:gd name="connsiteX106" fmla="*/ 7448550 w 8500297"/>
                    <a:gd name="connsiteY106" fmla="*/ 5962650 h 6019800"/>
                    <a:gd name="connsiteX107" fmla="*/ 7467600 w 8500297"/>
                    <a:gd name="connsiteY107" fmla="*/ 5715000 h 6019800"/>
                    <a:gd name="connsiteX108" fmla="*/ 7486650 w 8500297"/>
                    <a:gd name="connsiteY108" fmla="*/ 5638800 h 6019800"/>
                    <a:gd name="connsiteX109" fmla="*/ 7372350 w 8500297"/>
                    <a:gd name="connsiteY109" fmla="*/ 5524500 h 6019800"/>
                    <a:gd name="connsiteX110" fmla="*/ 7200900 w 8500297"/>
                    <a:gd name="connsiteY110" fmla="*/ 5429250 h 6019800"/>
                    <a:gd name="connsiteX111" fmla="*/ 7143750 w 8500297"/>
                    <a:gd name="connsiteY111" fmla="*/ 5314950 h 6019800"/>
                    <a:gd name="connsiteX112" fmla="*/ 7105650 w 8500297"/>
                    <a:gd name="connsiteY112" fmla="*/ 5200650 h 6019800"/>
                    <a:gd name="connsiteX113" fmla="*/ 7086600 w 8500297"/>
                    <a:gd name="connsiteY113" fmla="*/ 5143500 h 6019800"/>
                    <a:gd name="connsiteX114" fmla="*/ 6972300 w 8500297"/>
                    <a:gd name="connsiteY114" fmla="*/ 5067300 h 6019800"/>
                    <a:gd name="connsiteX115" fmla="*/ 6896100 w 8500297"/>
                    <a:gd name="connsiteY115" fmla="*/ 4991100 h 6019800"/>
                    <a:gd name="connsiteX116" fmla="*/ 6762750 w 8500297"/>
                    <a:gd name="connsiteY116" fmla="*/ 4819650 h 6019800"/>
                    <a:gd name="connsiteX117" fmla="*/ 6705600 w 8500297"/>
                    <a:gd name="connsiteY117" fmla="*/ 4800600 h 6019800"/>
                    <a:gd name="connsiteX118" fmla="*/ 6686550 w 8500297"/>
                    <a:gd name="connsiteY118" fmla="*/ 4743450 h 6019800"/>
                    <a:gd name="connsiteX119" fmla="*/ 6629400 w 8500297"/>
                    <a:gd name="connsiteY119" fmla="*/ 4724400 h 6019800"/>
                    <a:gd name="connsiteX120" fmla="*/ 6572250 w 8500297"/>
                    <a:gd name="connsiteY120" fmla="*/ 4686300 h 6019800"/>
                    <a:gd name="connsiteX121" fmla="*/ 6477000 w 8500297"/>
                    <a:gd name="connsiteY121" fmla="*/ 4591050 h 6019800"/>
                    <a:gd name="connsiteX122" fmla="*/ 6362700 w 8500297"/>
                    <a:gd name="connsiteY122" fmla="*/ 4514850 h 6019800"/>
                    <a:gd name="connsiteX123" fmla="*/ 6267450 w 8500297"/>
                    <a:gd name="connsiteY123" fmla="*/ 4381500 h 6019800"/>
                    <a:gd name="connsiteX124" fmla="*/ 6229350 w 8500297"/>
                    <a:gd name="connsiteY124" fmla="*/ 4324350 h 6019800"/>
                    <a:gd name="connsiteX125" fmla="*/ 6172200 w 8500297"/>
                    <a:gd name="connsiteY125" fmla="*/ 4286250 h 6019800"/>
                    <a:gd name="connsiteX126" fmla="*/ 6076950 w 8500297"/>
                    <a:gd name="connsiteY126" fmla="*/ 4114800 h 6019800"/>
                    <a:gd name="connsiteX127" fmla="*/ 6038850 w 8500297"/>
                    <a:gd name="connsiteY127" fmla="*/ 4057650 h 6019800"/>
                    <a:gd name="connsiteX128" fmla="*/ 5981700 w 8500297"/>
                    <a:gd name="connsiteY128" fmla="*/ 3943350 h 6019800"/>
                    <a:gd name="connsiteX129" fmla="*/ 5924550 w 8500297"/>
                    <a:gd name="connsiteY129" fmla="*/ 3924300 h 6019800"/>
                    <a:gd name="connsiteX130" fmla="*/ 5715000 w 8500297"/>
                    <a:gd name="connsiteY130" fmla="*/ 4000500 h 6019800"/>
                    <a:gd name="connsiteX131" fmla="*/ 5638800 w 8500297"/>
                    <a:gd name="connsiteY131" fmla="*/ 4019550 h 6019800"/>
                    <a:gd name="connsiteX132" fmla="*/ 5581650 w 8500297"/>
                    <a:gd name="connsiteY132" fmla="*/ 4038600 h 6019800"/>
                    <a:gd name="connsiteX133" fmla="*/ 5162550 w 8500297"/>
                    <a:gd name="connsiteY133" fmla="*/ 4076700 h 6019800"/>
                    <a:gd name="connsiteX134" fmla="*/ 4591050 w 8500297"/>
                    <a:gd name="connsiteY134" fmla="*/ 4057650 h 6019800"/>
                    <a:gd name="connsiteX135" fmla="*/ 4514850 w 8500297"/>
                    <a:gd name="connsiteY135" fmla="*/ 4038600 h 6019800"/>
                    <a:gd name="connsiteX136" fmla="*/ 4324350 w 8500297"/>
                    <a:gd name="connsiteY136" fmla="*/ 4019550 h 6019800"/>
                    <a:gd name="connsiteX137" fmla="*/ 4171950 w 8500297"/>
                    <a:gd name="connsiteY137" fmla="*/ 3981450 h 6019800"/>
                    <a:gd name="connsiteX138" fmla="*/ 4114800 w 8500297"/>
                    <a:gd name="connsiteY138" fmla="*/ 3962400 h 6019800"/>
                    <a:gd name="connsiteX139" fmla="*/ 4000500 w 8500297"/>
                    <a:gd name="connsiteY139" fmla="*/ 3886200 h 6019800"/>
                    <a:gd name="connsiteX140" fmla="*/ 3771900 w 8500297"/>
                    <a:gd name="connsiteY140" fmla="*/ 3771900 h 6019800"/>
                    <a:gd name="connsiteX141" fmla="*/ 3600450 w 8500297"/>
                    <a:gd name="connsiteY141" fmla="*/ 3695700 h 6019800"/>
                    <a:gd name="connsiteX142" fmla="*/ 3543300 w 8500297"/>
                    <a:gd name="connsiteY142" fmla="*/ 3676650 h 6019800"/>
                    <a:gd name="connsiteX143" fmla="*/ 3486150 w 8500297"/>
                    <a:gd name="connsiteY143" fmla="*/ 3714750 h 6019800"/>
                    <a:gd name="connsiteX144" fmla="*/ 3429000 w 8500297"/>
                    <a:gd name="connsiteY144" fmla="*/ 3829050 h 6019800"/>
                    <a:gd name="connsiteX145" fmla="*/ 3390900 w 8500297"/>
                    <a:gd name="connsiteY145" fmla="*/ 3886200 h 6019800"/>
                    <a:gd name="connsiteX146" fmla="*/ 3276600 w 8500297"/>
                    <a:gd name="connsiteY146" fmla="*/ 4114800 h 6019800"/>
                    <a:gd name="connsiteX147" fmla="*/ 3219450 w 8500297"/>
                    <a:gd name="connsiteY147" fmla="*/ 4133850 h 6019800"/>
                    <a:gd name="connsiteX148" fmla="*/ 3124200 w 8500297"/>
                    <a:gd name="connsiteY148" fmla="*/ 4248150 h 6019800"/>
                    <a:gd name="connsiteX149" fmla="*/ 3067050 w 8500297"/>
                    <a:gd name="connsiteY149" fmla="*/ 4267200 h 6019800"/>
                    <a:gd name="connsiteX150" fmla="*/ 2914650 w 8500297"/>
                    <a:gd name="connsiteY150" fmla="*/ 4400550 h 6019800"/>
                    <a:gd name="connsiteX151" fmla="*/ 2857500 w 8500297"/>
                    <a:gd name="connsiteY151" fmla="*/ 4419600 h 6019800"/>
                    <a:gd name="connsiteX152" fmla="*/ 2743200 w 8500297"/>
                    <a:gd name="connsiteY152" fmla="*/ 4495800 h 6019800"/>
                    <a:gd name="connsiteX153" fmla="*/ 2686050 w 8500297"/>
                    <a:gd name="connsiteY153" fmla="*/ 4533900 h 6019800"/>
                    <a:gd name="connsiteX154" fmla="*/ 2628900 w 8500297"/>
                    <a:gd name="connsiteY154" fmla="*/ 4572000 h 6019800"/>
                    <a:gd name="connsiteX155" fmla="*/ 2571750 w 8500297"/>
                    <a:gd name="connsiteY155" fmla="*/ 4629150 h 6019800"/>
                    <a:gd name="connsiteX156" fmla="*/ 2533650 w 8500297"/>
                    <a:gd name="connsiteY156" fmla="*/ 4686300 h 6019800"/>
                    <a:gd name="connsiteX157" fmla="*/ 2476500 w 8500297"/>
                    <a:gd name="connsiteY157" fmla="*/ 4724400 h 6019800"/>
                    <a:gd name="connsiteX158" fmla="*/ 2457450 w 8500297"/>
                    <a:gd name="connsiteY158" fmla="*/ 4781550 h 6019800"/>
                    <a:gd name="connsiteX159" fmla="*/ 2419350 w 8500297"/>
                    <a:gd name="connsiteY159" fmla="*/ 4838700 h 6019800"/>
                    <a:gd name="connsiteX160" fmla="*/ 2400300 w 8500297"/>
                    <a:gd name="connsiteY160" fmla="*/ 4933950 h 6019800"/>
                    <a:gd name="connsiteX161" fmla="*/ 2362200 w 8500297"/>
                    <a:gd name="connsiteY161" fmla="*/ 5048250 h 6019800"/>
                    <a:gd name="connsiteX162" fmla="*/ 2343150 w 8500297"/>
                    <a:gd name="connsiteY162" fmla="*/ 5143500 h 6019800"/>
                    <a:gd name="connsiteX163" fmla="*/ 2324100 w 8500297"/>
                    <a:gd name="connsiteY163" fmla="*/ 5200650 h 6019800"/>
                    <a:gd name="connsiteX164" fmla="*/ 2305050 w 8500297"/>
                    <a:gd name="connsiteY164" fmla="*/ 5295900 h 6019800"/>
                    <a:gd name="connsiteX165" fmla="*/ 2286000 w 8500297"/>
                    <a:gd name="connsiteY165" fmla="*/ 5353050 h 6019800"/>
                    <a:gd name="connsiteX166" fmla="*/ 2247900 w 8500297"/>
                    <a:gd name="connsiteY166" fmla="*/ 5524500 h 6019800"/>
                    <a:gd name="connsiteX167" fmla="*/ 2419350 w 8500297"/>
                    <a:gd name="connsiteY167" fmla="*/ 5619750 h 6019800"/>
                    <a:gd name="connsiteX168" fmla="*/ 2514600 w 8500297"/>
                    <a:gd name="connsiteY168" fmla="*/ 5638800 h 6019800"/>
                    <a:gd name="connsiteX169" fmla="*/ 2628900 w 8500297"/>
                    <a:gd name="connsiteY169" fmla="*/ 5676900 h 6019800"/>
                    <a:gd name="connsiteX170" fmla="*/ 2667000 w 8500297"/>
                    <a:gd name="connsiteY170" fmla="*/ 5943600 h 6019800"/>
                    <a:gd name="connsiteX171" fmla="*/ 2609850 w 8500297"/>
                    <a:gd name="connsiteY171" fmla="*/ 5962650 h 6019800"/>
                    <a:gd name="connsiteX172" fmla="*/ 2514600 w 8500297"/>
                    <a:gd name="connsiteY172" fmla="*/ 5943600 h 6019800"/>
                    <a:gd name="connsiteX173" fmla="*/ 2400300 w 8500297"/>
                    <a:gd name="connsiteY173" fmla="*/ 5924550 h 6019800"/>
                    <a:gd name="connsiteX174" fmla="*/ 2266950 w 8500297"/>
                    <a:gd name="connsiteY174" fmla="*/ 5886450 h 6019800"/>
                    <a:gd name="connsiteX175" fmla="*/ 2247900 w 8500297"/>
                    <a:gd name="connsiteY175" fmla="*/ 5829300 h 6019800"/>
                    <a:gd name="connsiteX176" fmla="*/ 2228850 w 8500297"/>
                    <a:gd name="connsiteY176" fmla="*/ 5695950 h 6019800"/>
                    <a:gd name="connsiteX177" fmla="*/ 2171700 w 8500297"/>
                    <a:gd name="connsiteY177" fmla="*/ 5657850 h 6019800"/>
                    <a:gd name="connsiteX178" fmla="*/ 2133600 w 8500297"/>
                    <a:gd name="connsiteY178" fmla="*/ 5600700 h 6019800"/>
                    <a:gd name="connsiteX179" fmla="*/ 2057400 w 8500297"/>
                    <a:gd name="connsiteY179" fmla="*/ 5524500 h 6019800"/>
                    <a:gd name="connsiteX180" fmla="*/ 2076450 w 8500297"/>
                    <a:gd name="connsiteY180" fmla="*/ 5276850 h 6019800"/>
                    <a:gd name="connsiteX181" fmla="*/ 2095500 w 8500297"/>
                    <a:gd name="connsiteY181" fmla="*/ 5181600 h 6019800"/>
                    <a:gd name="connsiteX182" fmla="*/ 2152650 w 8500297"/>
                    <a:gd name="connsiteY182" fmla="*/ 4991100 h 6019800"/>
                    <a:gd name="connsiteX183" fmla="*/ 2209800 w 8500297"/>
                    <a:gd name="connsiteY183" fmla="*/ 4876800 h 6019800"/>
                    <a:gd name="connsiteX184" fmla="*/ 2228850 w 8500297"/>
                    <a:gd name="connsiteY184" fmla="*/ 4819650 h 6019800"/>
                    <a:gd name="connsiteX185" fmla="*/ 2286000 w 8500297"/>
                    <a:gd name="connsiteY185" fmla="*/ 4781550 h 6019800"/>
                    <a:gd name="connsiteX186" fmla="*/ 2324100 w 8500297"/>
                    <a:gd name="connsiteY186" fmla="*/ 4667250 h 6019800"/>
                    <a:gd name="connsiteX187" fmla="*/ 2343150 w 8500297"/>
                    <a:gd name="connsiteY187" fmla="*/ 4533900 h 6019800"/>
                    <a:gd name="connsiteX188" fmla="*/ 2362200 w 8500297"/>
                    <a:gd name="connsiteY188" fmla="*/ 4476750 h 6019800"/>
                    <a:gd name="connsiteX189" fmla="*/ 2381250 w 8500297"/>
                    <a:gd name="connsiteY189" fmla="*/ 4400550 h 6019800"/>
                    <a:gd name="connsiteX190" fmla="*/ 2438400 w 8500297"/>
                    <a:gd name="connsiteY190" fmla="*/ 4286250 h 6019800"/>
                    <a:gd name="connsiteX191" fmla="*/ 2495550 w 8500297"/>
                    <a:gd name="connsiteY191" fmla="*/ 4248150 h 6019800"/>
                    <a:gd name="connsiteX192" fmla="*/ 2533650 w 8500297"/>
                    <a:gd name="connsiteY192" fmla="*/ 4191000 h 6019800"/>
                    <a:gd name="connsiteX193" fmla="*/ 2647950 w 8500297"/>
                    <a:gd name="connsiteY193" fmla="*/ 4114800 h 6019800"/>
                    <a:gd name="connsiteX194" fmla="*/ 2724150 w 8500297"/>
                    <a:gd name="connsiteY194" fmla="*/ 4000500 h 6019800"/>
                    <a:gd name="connsiteX195" fmla="*/ 2762250 w 8500297"/>
                    <a:gd name="connsiteY195" fmla="*/ 3943350 h 6019800"/>
                    <a:gd name="connsiteX196" fmla="*/ 2571750 w 8500297"/>
                    <a:gd name="connsiteY196" fmla="*/ 3905250 h 6019800"/>
                    <a:gd name="connsiteX197" fmla="*/ 2514600 w 8500297"/>
                    <a:gd name="connsiteY197" fmla="*/ 3924300 h 6019800"/>
                    <a:gd name="connsiteX198" fmla="*/ 2400300 w 8500297"/>
                    <a:gd name="connsiteY198" fmla="*/ 4000500 h 6019800"/>
                    <a:gd name="connsiteX199" fmla="*/ 2324100 w 8500297"/>
                    <a:gd name="connsiteY199" fmla="*/ 4019550 h 6019800"/>
                    <a:gd name="connsiteX200" fmla="*/ 2209800 w 8500297"/>
                    <a:gd name="connsiteY200" fmla="*/ 4095750 h 6019800"/>
                    <a:gd name="connsiteX201" fmla="*/ 2152650 w 8500297"/>
                    <a:gd name="connsiteY201" fmla="*/ 4114800 h 6019800"/>
                    <a:gd name="connsiteX202" fmla="*/ 2038350 w 8500297"/>
                    <a:gd name="connsiteY202" fmla="*/ 4191000 h 6019800"/>
                    <a:gd name="connsiteX203" fmla="*/ 1981200 w 8500297"/>
                    <a:gd name="connsiteY203" fmla="*/ 4229100 h 6019800"/>
                    <a:gd name="connsiteX204" fmla="*/ 1924050 w 8500297"/>
                    <a:gd name="connsiteY204" fmla="*/ 4267200 h 6019800"/>
                    <a:gd name="connsiteX205" fmla="*/ 1866900 w 8500297"/>
                    <a:gd name="connsiteY205" fmla="*/ 4305300 h 6019800"/>
                    <a:gd name="connsiteX206" fmla="*/ 1809750 w 8500297"/>
                    <a:gd name="connsiteY206" fmla="*/ 4362450 h 6019800"/>
                    <a:gd name="connsiteX207" fmla="*/ 1752600 w 8500297"/>
                    <a:gd name="connsiteY207" fmla="*/ 4381500 h 6019800"/>
                    <a:gd name="connsiteX208" fmla="*/ 1638300 w 8500297"/>
                    <a:gd name="connsiteY208" fmla="*/ 4438650 h 6019800"/>
                    <a:gd name="connsiteX209" fmla="*/ 1524000 w 8500297"/>
                    <a:gd name="connsiteY209" fmla="*/ 4533900 h 6019800"/>
                    <a:gd name="connsiteX210" fmla="*/ 1409700 w 8500297"/>
                    <a:gd name="connsiteY210" fmla="*/ 4591050 h 6019800"/>
                    <a:gd name="connsiteX211" fmla="*/ 1352550 w 8500297"/>
                    <a:gd name="connsiteY211" fmla="*/ 4648200 h 6019800"/>
                    <a:gd name="connsiteX212" fmla="*/ 1219200 w 8500297"/>
                    <a:gd name="connsiteY212" fmla="*/ 4724400 h 6019800"/>
                    <a:gd name="connsiteX213" fmla="*/ 1104900 w 8500297"/>
                    <a:gd name="connsiteY213" fmla="*/ 4781550 h 6019800"/>
                    <a:gd name="connsiteX214" fmla="*/ 1028700 w 8500297"/>
                    <a:gd name="connsiteY214" fmla="*/ 4857750 h 6019800"/>
                    <a:gd name="connsiteX215" fmla="*/ 895350 w 8500297"/>
                    <a:gd name="connsiteY215" fmla="*/ 5010150 h 6019800"/>
                    <a:gd name="connsiteX216" fmla="*/ 838200 w 8500297"/>
                    <a:gd name="connsiteY216" fmla="*/ 5143500 h 6019800"/>
                    <a:gd name="connsiteX217" fmla="*/ 800100 w 8500297"/>
                    <a:gd name="connsiteY217" fmla="*/ 5219700 h 6019800"/>
                    <a:gd name="connsiteX218" fmla="*/ 685800 w 8500297"/>
                    <a:gd name="connsiteY218" fmla="*/ 5257800 h 6019800"/>
                    <a:gd name="connsiteX219" fmla="*/ 628650 w 8500297"/>
                    <a:gd name="connsiteY219" fmla="*/ 5276850 h 6019800"/>
                    <a:gd name="connsiteX220" fmla="*/ 457200 w 8500297"/>
                    <a:gd name="connsiteY220" fmla="*/ 5314950 h 6019800"/>
                    <a:gd name="connsiteX221" fmla="*/ 361950 w 8500297"/>
                    <a:gd name="connsiteY221" fmla="*/ 5429250 h 6019800"/>
                    <a:gd name="connsiteX222" fmla="*/ 304800 w 8500297"/>
                    <a:gd name="connsiteY222" fmla="*/ 5448300 h 6019800"/>
                    <a:gd name="connsiteX223" fmla="*/ 133350 w 8500297"/>
                    <a:gd name="connsiteY223" fmla="*/ 5524500 h 6019800"/>
                    <a:gd name="connsiteX224" fmla="*/ 57150 w 8500297"/>
                    <a:gd name="connsiteY224" fmla="*/ 5486400 h 6019800"/>
                    <a:gd name="connsiteX225" fmla="*/ 0 w 8500297"/>
                    <a:gd name="connsiteY225" fmla="*/ 5353050 h 6019800"/>
                    <a:gd name="connsiteX226" fmla="*/ 38100 w 8500297"/>
                    <a:gd name="connsiteY226" fmla="*/ 5219700 h 6019800"/>
                    <a:gd name="connsiteX227" fmla="*/ 95250 w 8500297"/>
                    <a:gd name="connsiteY227" fmla="*/ 5200650 h 6019800"/>
                    <a:gd name="connsiteX228" fmla="*/ 209550 w 8500297"/>
                    <a:gd name="connsiteY228" fmla="*/ 5124450 h 6019800"/>
                    <a:gd name="connsiteX229" fmla="*/ 266700 w 8500297"/>
                    <a:gd name="connsiteY229" fmla="*/ 5067300 h 6019800"/>
                    <a:gd name="connsiteX230" fmla="*/ 628650 w 8500297"/>
                    <a:gd name="connsiteY230" fmla="*/ 5010150 h 6019800"/>
                    <a:gd name="connsiteX231" fmla="*/ 800100 w 8500297"/>
                    <a:gd name="connsiteY231" fmla="*/ 4857750 h 6019800"/>
                    <a:gd name="connsiteX232" fmla="*/ 952500 w 8500297"/>
                    <a:gd name="connsiteY232" fmla="*/ 4724400 h 6019800"/>
                    <a:gd name="connsiteX233" fmla="*/ 1028700 w 8500297"/>
                    <a:gd name="connsiteY233" fmla="*/ 4667250 h 6019800"/>
                    <a:gd name="connsiteX234" fmla="*/ 1085850 w 8500297"/>
                    <a:gd name="connsiteY234" fmla="*/ 4648200 h 6019800"/>
                    <a:gd name="connsiteX235" fmla="*/ 1200150 w 8500297"/>
                    <a:gd name="connsiteY235" fmla="*/ 4591050 h 6019800"/>
                    <a:gd name="connsiteX236" fmla="*/ 1276350 w 8500297"/>
                    <a:gd name="connsiteY236" fmla="*/ 4400550 h 6019800"/>
                    <a:gd name="connsiteX237" fmla="*/ 1333500 w 8500297"/>
                    <a:gd name="connsiteY237" fmla="*/ 4343400 h 6019800"/>
                    <a:gd name="connsiteX238" fmla="*/ 1371600 w 8500297"/>
                    <a:gd name="connsiteY238" fmla="*/ 4286250 h 6019800"/>
                    <a:gd name="connsiteX239" fmla="*/ 1409700 w 8500297"/>
                    <a:gd name="connsiteY239" fmla="*/ 4210050 h 6019800"/>
                    <a:gd name="connsiteX240" fmla="*/ 1466850 w 8500297"/>
                    <a:gd name="connsiteY240" fmla="*/ 4171950 h 6019800"/>
                    <a:gd name="connsiteX241" fmla="*/ 1524000 w 8500297"/>
                    <a:gd name="connsiteY241" fmla="*/ 4114800 h 6019800"/>
                    <a:gd name="connsiteX242" fmla="*/ 1562100 w 8500297"/>
                    <a:gd name="connsiteY242" fmla="*/ 4057650 h 6019800"/>
                    <a:gd name="connsiteX243" fmla="*/ 1619250 w 8500297"/>
                    <a:gd name="connsiteY243" fmla="*/ 4038600 h 6019800"/>
                    <a:gd name="connsiteX244" fmla="*/ 1752600 w 8500297"/>
                    <a:gd name="connsiteY244" fmla="*/ 3924300 h 6019800"/>
                    <a:gd name="connsiteX245" fmla="*/ 1828800 w 8500297"/>
                    <a:gd name="connsiteY245" fmla="*/ 3886200 h 6019800"/>
                    <a:gd name="connsiteX246" fmla="*/ 1981200 w 8500297"/>
                    <a:gd name="connsiteY246" fmla="*/ 3829050 h 6019800"/>
                    <a:gd name="connsiteX247" fmla="*/ 2038350 w 8500297"/>
                    <a:gd name="connsiteY247" fmla="*/ 3771900 h 6019800"/>
                    <a:gd name="connsiteX248" fmla="*/ 2171700 w 8500297"/>
                    <a:gd name="connsiteY248" fmla="*/ 3733800 h 6019800"/>
                    <a:gd name="connsiteX249" fmla="*/ 2228850 w 8500297"/>
                    <a:gd name="connsiteY249" fmla="*/ 3714750 h 6019800"/>
                    <a:gd name="connsiteX250" fmla="*/ 2305050 w 8500297"/>
                    <a:gd name="connsiteY250" fmla="*/ 3695700 h 6019800"/>
                    <a:gd name="connsiteX251" fmla="*/ 2419350 w 8500297"/>
                    <a:gd name="connsiteY251" fmla="*/ 3657600 h 6019800"/>
                    <a:gd name="connsiteX252" fmla="*/ 2381250 w 8500297"/>
                    <a:gd name="connsiteY252" fmla="*/ 3600450 h 6019800"/>
                    <a:gd name="connsiteX253" fmla="*/ 2343150 w 8500297"/>
                    <a:gd name="connsiteY253" fmla="*/ 3467100 h 6019800"/>
                    <a:gd name="connsiteX254" fmla="*/ 2362200 w 8500297"/>
                    <a:gd name="connsiteY254" fmla="*/ 2952750 h 6019800"/>
                    <a:gd name="connsiteX255" fmla="*/ 2400300 w 8500297"/>
                    <a:gd name="connsiteY255" fmla="*/ 2857500 h 6019800"/>
                    <a:gd name="connsiteX256" fmla="*/ 2438400 w 8500297"/>
                    <a:gd name="connsiteY256" fmla="*/ 2743200 h 6019800"/>
                    <a:gd name="connsiteX257" fmla="*/ 2457450 w 8500297"/>
                    <a:gd name="connsiteY257" fmla="*/ 2686050 h 6019800"/>
                    <a:gd name="connsiteX258" fmla="*/ 2476500 w 8500297"/>
                    <a:gd name="connsiteY258" fmla="*/ 2628900 h 6019800"/>
                    <a:gd name="connsiteX259" fmla="*/ 2400300 w 8500297"/>
                    <a:gd name="connsiteY259" fmla="*/ 2514600 h 6019800"/>
                    <a:gd name="connsiteX260" fmla="*/ 2343150 w 8500297"/>
                    <a:gd name="connsiteY260" fmla="*/ 2400300 h 6019800"/>
                    <a:gd name="connsiteX261" fmla="*/ 2286000 w 8500297"/>
                    <a:gd name="connsiteY261" fmla="*/ 2343150 h 6019800"/>
                    <a:gd name="connsiteX262" fmla="*/ 2209800 w 8500297"/>
                    <a:gd name="connsiteY262" fmla="*/ 2247900 h 6019800"/>
                    <a:gd name="connsiteX263" fmla="*/ 2190750 w 8500297"/>
                    <a:gd name="connsiteY263" fmla="*/ 2171700 h 6019800"/>
                    <a:gd name="connsiteX264" fmla="*/ 2152650 w 8500297"/>
                    <a:gd name="connsiteY264" fmla="*/ 2095500 h 6019800"/>
                    <a:gd name="connsiteX265" fmla="*/ 2076450 w 8500297"/>
                    <a:gd name="connsiteY265" fmla="*/ 2019300 h 6019800"/>
                    <a:gd name="connsiteX266" fmla="*/ 2038350 w 8500297"/>
                    <a:gd name="connsiteY266" fmla="*/ 1943100 h 6019800"/>
                    <a:gd name="connsiteX267" fmla="*/ 1962150 w 8500297"/>
                    <a:gd name="connsiteY267" fmla="*/ 1752600 h 6019800"/>
                    <a:gd name="connsiteX268" fmla="*/ 1924050 w 8500297"/>
                    <a:gd name="connsiteY268" fmla="*/ 1676400 h 6019800"/>
                    <a:gd name="connsiteX269" fmla="*/ 1866900 w 8500297"/>
                    <a:gd name="connsiteY269" fmla="*/ 1619250 h 6019800"/>
                    <a:gd name="connsiteX270" fmla="*/ 1809750 w 8500297"/>
                    <a:gd name="connsiteY270" fmla="*/ 1409700 h 6019800"/>
                    <a:gd name="connsiteX271" fmla="*/ 1847850 w 8500297"/>
                    <a:gd name="connsiteY271" fmla="*/ 742950 h 6019800"/>
                    <a:gd name="connsiteX272" fmla="*/ 1885950 w 8500297"/>
                    <a:gd name="connsiteY272" fmla="*/ 609600 h 6019800"/>
                    <a:gd name="connsiteX273" fmla="*/ 1905000 w 8500297"/>
                    <a:gd name="connsiteY273" fmla="*/ 533400 h 6019800"/>
                    <a:gd name="connsiteX274" fmla="*/ 1962150 w 8500297"/>
                    <a:gd name="connsiteY274" fmla="*/ 419100 h 6019800"/>
                    <a:gd name="connsiteX275" fmla="*/ 2000250 w 8500297"/>
                    <a:gd name="connsiteY275" fmla="*/ 323850 h 6019800"/>
                    <a:gd name="connsiteX276" fmla="*/ 2019300 w 8500297"/>
                    <a:gd name="connsiteY276" fmla="*/ 266700 h 6019800"/>
                    <a:gd name="connsiteX277" fmla="*/ 2057400 w 8500297"/>
                    <a:gd name="connsiteY277" fmla="*/ 190500 h 6019800"/>
                    <a:gd name="connsiteX278" fmla="*/ 2076450 w 8500297"/>
                    <a:gd name="connsiteY278" fmla="*/ 133350 h 6019800"/>
                    <a:gd name="connsiteX279" fmla="*/ 2133600 w 8500297"/>
                    <a:gd name="connsiteY279" fmla="*/ 57150 h 6019800"/>
                    <a:gd name="connsiteX280" fmla="*/ 2171700 w 8500297"/>
                    <a:gd name="connsiteY280" fmla="*/ 0 h 6019800"/>
                    <a:gd name="connsiteX281" fmla="*/ 2171700 w 8500297"/>
                    <a:gd name="connsiteY281" fmla="*/ 1238250 h 6019800"/>
                    <a:gd name="connsiteX282" fmla="*/ 2209800 w 8500297"/>
                    <a:gd name="connsiteY282" fmla="*/ 1390650 h 6019800"/>
                    <a:gd name="connsiteX283" fmla="*/ 2247900 w 8500297"/>
                    <a:gd name="connsiteY283" fmla="*/ 1466850 h 6019800"/>
                    <a:gd name="connsiteX284" fmla="*/ 2286000 w 8500297"/>
                    <a:gd name="connsiteY284" fmla="*/ 1524000 h 6019800"/>
                    <a:gd name="connsiteX285" fmla="*/ 2324100 w 8500297"/>
                    <a:gd name="connsiteY285" fmla="*/ 1638300 h 6019800"/>
                    <a:gd name="connsiteX286" fmla="*/ 2343150 w 8500297"/>
                    <a:gd name="connsiteY286" fmla="*/ 1695450 h 6019800"/>
                    <a:gd name="connsiteX287" fmla="*/ 2381250 w 8500297"/>
                    <a:gd name="connsiteY287" fmla="*/ 1885950 h 6019800"/>
                    <a:gd name="connsiteX288" fmla="*/ 2476500 w 8500297"/>
                    <a:gd name="connsiteY288" fmla="*/ 2000250 h 6019800"/>
                    <a:gd name="connsiteX289" fmla="*/ 2533650 w 8500297"/>
                    <a:gd name="connsiteY289" fmla="*/ 2057400 h 6019800"/>
                    <a:gd name="connsiteX290" fmla="*/ 2628900 w 8500297"/>
                    <a:gd name="connsiteY290" fmla="*/ 2171700 h 6019800"/>
                    <a:gd name="connsiteX291" fmla="*/ 2743200 w 8500297"/>
                    <a:gd name="connsiteY291" fmla="*/ 2209800 h 6019800"/>
                    <a:gd name="connsiteX292" fmla="*/ 3962400 w 8500297"/>
                    <a:gd name="connsiteY292" fmla="*/ 2286000 h 6019800"/>
                    <a:gd name="connsiteX293" fmla="*/ 4019550 w 8500297"/>
                    <a:gd name="connsiteY293" fmla="*/ 2324100 h 6019800"/>
                    <a:gd name="connsiteX294" fmla="*/ 4362450 w 8500297"/>
                    <a:gd name="connsiteY294" fmla="*/ 2305050 h 6019800"/>
                    <a:gd name="connsiteX295" fmla="*/ 4438650 w 8500297"/>
                    <a:gd name="connsiteY295" fmla="*/ 2286000 h 6019800"/>
                    <a:gd name="connsiteX296" fmla="*/ 4533900 w 8500297"/>
                    <a:gd name="connsiteY296" fmla="*/ 2305050 h 6019800"/>
                    <a:gd name="connsiteX297" fmla="*/ 4648200 w 8500297"/>
                    <a:gd name="connsiteY297" fmla="*/ 2343150 h 6019800"/>
                    <a:gd name="connsiteX298" fmla="*/ 4838700 w 8500297"/>
                    <a:gd name="connsiteY298" fmla="*/ 2324100 h 6019800"/>
                    <a:gd name="connsiteX299" fmla="*/ 4972050 w 8500297"/>
                    <a:gd name="connsiteY299" fmla="*/ 2286000 h 6019800"/>
                    <a:gd name="connsiteX300" fmla="*/ 5029200 w 8500297"/>
                    <a:gd name="connsiteY300" fmla="*/ 2228850 h 6019800"/>
                    <a:gd name="connsiteX0" fmla="*/ 2819400 w 8500297"/>
                    <a:gd name="connsiteY0" fmla="*/ 2305050 h 6019800"/>
                    <a:gd name="connsiteX1" fmla="*/ 3028950 w 8500297"/>
                    <a:gd name="connsiteY1" fmla="*/ 2228850 h 6019800"/>
                    <a:gd name="connsiteX2" fmla="*/ 3429000 w 8500297"/>
                    <a:gd name="connsiteY2" fmla="*/ 2247900 h 6019800"/>
                    <a:gd name="connsiteX3" fmla="*/ 3505200 w 8500297"/>
                    <a:gd name="connsiteY3" fmla="*/ 2286000 h 6019800"/>
                    <a:gd name="connsiteX4" fmla="*/ 3810000 w 8500297"/>
                    <a:gd name="connsiteY4" fmla="*/ 2324100 h 6019800"/>
                    <a:gd name="connsiteX5" fmla="*/ 4629150 w 8500297"/>
                    <a:gd name="connsiteY5" fmla="*/ 2305050 h 6019800"/>
                    <a:gd name="connsiteX6" fmla="*/ 4914900 w 8500297"/>
                    <a:gd name="connsiteY6" fmla="*/ 2247900 h 6019800"/>
                    <a:gd name="connsiteX7" fmla="*/ 5124450 w 8500297"/>
                    <a:gd name="connsiteY7" fmla="*/ 2228850 h 6019800"/>
                    <a:gd name="connsiteX8" fmla="*/ 5334000 w 8500297"/>
                    <a:gd name="connsiteY8" fmla="*/ 2171700 h 6019800"/>
                    <a:gd name="connsiteX9" fmla="*/ 5391150 w 8500297"/>
                    <a:gd name="connsiteY9" fmla="*/ 2133600 h 6019800"/>
                    <a:gd name="connsiteX10" fmla="*/ 5505450 w 8500297"/>
                    <a:gd name="connsiteY10" fmla="*/ 2095500 h 6019800"/>
                    <a:gd name="connsiteX11" fmla="*/ 5619750 w 8500297"/>
                    <a:gd name="connsiteY11" fmla="*/ 2038350 h 6019800"/>
                    <a:gd name="connsiteX12" fmla="*/ 5715000 w 8500297"/>
                    <a:gd name="connsiteY12" fmla="*/ 1962150 h 6019800"/>
                    <a:gd name="connsiteX13" fmla="*/ 5829300 w 8500297"/>
                    <a:gd name="connsiteY13" fmla="*/ 1866900 h 6019800"/>
                    <a:gd name="connsiteX14" fmla="*/ 5943600 w 8500297"/>
                    <a:gd name="connsiteY14" fmla="*/ 1790700 h 6019800"/>
                    <a:gd name="connsiteX15" fmla="*/ 6000750 w 8500297"/>
                    <a:gd name="connsiteY15" fmla="*/ 1733550 h 6019800"/>
                    <a:gd name="connsiteX16" fmla="*/ 6115050 w 8500297"/>
                    <a:gd name="connsiteY16" fmla="*/ 1657350 h 6019800"/>
                    <a:gd name="connsiteX17" fmla="*/ 6153150 w 8500297"/>
                    <a:gd name="connsiteY17" fmla="*/ 1600200 h 6019800"/>
                    <a:gd name="connsiteX18" fmla="*/ 6267450 w 8500297"/>
                    <a:gd name="connsiteY18" fmla="*/ 1524000 h 6019800"/>
                    <a:gd name="connsiteX19" fmla="*/ 6362700 w 8500297"/>
                    <a:gd name="connsiteY19" fmla="*/ 1428750 h 6019800"/>
                    <a:gd name="connsiteX20" fmla="*/ 6419850 w 8500297"/>
                    <a:gd name="connsiteY20" fmla="*/ 1409700 h 6019800"/>
                    <a:gd name="connsiteX21" fmla="*/ 6534150 w 8500297"/>
                    <a:gd name="connsiteY21" fmla="*/ 1333500 h 6019800"/>
                    <a:gd name="connsiteX22" fmla="*/ 6591300 w 8500297"/>
                    <a:gd name="connsiteY22" fmla="*/ 1295400 h 6019800"/>
                    <a:gd name="connsiteX23" fmla="*/ 6762750 w 8500297"/>
                    <a:gd name="connsiteY23" fmla="*/ 1238250 h 6019800"/>
                    <a:gd name="connsiteX24" fmla="*/ 6819900 w 8500297"/>
                    <a:gd name="connsiteY24" fmla="*/ 1219200 h 6019800"/>
                    <a:gd name="connsiteX25" fmla="*/ 6877050 w 8500297"/>
                    <a:gd name="connsiteY25" fmla="*/ 1181100 h 6019800"/>
                    <a:gd name="connsiteX26" fmla="*/ 6972300 w 8500297"/>
                    <a:gd name="connsiteY26" fmla="*/ 1162050 h 6019800"/>
                    <a:gd name="connsiteX27" fmla="*/ 7143750 w 8500297"/>
                    <a:gd name="connsiteY27" fmla="*/ 1123950 h 6019800"/>
                    <a:gd name="connsiteX28" fmla="*/ 7219950 w 8500297"/>
                    <a:gd name="connsiteY28" fmla="*/ 933450 h 6019800"/>
                    <a:gd name="connsiteX29" fmla="*/ 7239000 w 8500297"/>
                    <a:gd name="connsiteY29" fmla="*/ 857250 h 6019800"/>
                    <a:gd name="connsiteX30" fmla="*/ 7315200 w 8500297"/>
                    <a:gd name="connsiteY30" fmla="*/ 838200 h 6019800"/>
                    <a:gd name="connsiteX31" fmla="*/ 7391400 w 8500297"/>
                    <a:gd name="connsiteY31" fmla="*/ 952500 h 6019800"/>
                    <a:gd name="connsiteX32" fmla="*/ 7429500 w 8500297"/>
                    <a:gd name="connsiteY32" fmla="*/ 1009650 h 6019800"/>
                    <a:gd name="connsiteX33" fmla="*/ 7486650 w 8500297"/>
                    <a:gd name="connsiteY33" fmla="*/ 990600 h 6019800"/>
                    <a:gd name="connsiteX34" fmla="*/ 7505700 w 8500297"/>
                    <a:gd name="connsiteY34" fmla="*/ 914400 h 6019800"/>
                    <a:gd name="connsiteX35" fmla="*/ 7524750 w 8500297"/>
                    <a:gd name="connsiteY35" fmla="*/ 857250 h 6019800"/>
                    <a:gd name="connsiteX36" fmla="*/ 7543800 w 8500297"/>
                    <a:gd name="connsiteY36" fmla="*/ 952500 h 6019800"/>
                    <a:gd name="connsiteX37" fmla="*/ 7562850 w 8500297"/>
                    <a:gd name="connsiteY37" fmla="*/ 1162050 h 6019800"/>
                    <a:gd name="connsiteX38" fmla="*/ 7620000 w 8500297"/>
                    <a:gd name="connsiteY38" fmla="*/ 1200150 h 6019800"/>
                    <a:gd name="connsiteX39" fmla="*/ 7734300 w 8500297"/>
                    <a:gd name="connsiteY39" fmla="*/ 1314450 h 6019800"/>
                    <a:gd name="connsiteX40" fmla="*/ 7810500 w 8500297"/>
                    <a:gd name="connsiteY40" fmla="*/ 1409700 h 6019800"/>
                    <a:gd name="connsiteX41" fmla="*/ 7886700 w 8500297"/>
                    <a:gd name="connsiteY41" fmla="*/ 1524000 h 6019800"/>
                    <a:gd name="connsiteX42" fmla="*/ 7924800 w 8500297"/>
                    <a:gd name="connsiteY42" fmla="*/ 1581150 h 6019800"/>
                    <a:gd name="connsiteX43" fmla="*/ 7981950 w 8500297"/>
                    <a:gd name="connsiteY43" fmla="*/ 1638300 h 6019800"/>
                    <a:gd name="connsiteX44" fmla="*/ 8077200 w 8500297"/>
                    <a:gd name="connsiteY44" fmla="*/ 1714500 h 6019800"/>
                    <a:gd name="connsiteX45" fmla="*/ 8153400 w 8500297"/>
                    <a:gd name="connsiteY45" fmla="*/ 1809750 h 6019800"/>
                    <a:gd name="connsiteX46" fmla="*/ 8191500 w 8500297"/>
                    <a:gd name="connsiteY46" fmla="*/ 1962150 h 6019800"/>
                    <a:gd name="connsiteX47" fmla="*/ 8362950 w 8500297"/>
                    <a:gd name="connsiteY47" fmla="*/ 2038350 h 6019800"/>
                    <a:gd name="connsiteX48" fmla="*/ 8420100 w 8500297"/>
                    <a:gd name="connsiteY48" fmla="*/ 2057400 h 6019800"/>
                    <a:gd name="connsiteX49" fmla="*/ 8439150 w 8500297"/>
                    <a:gd name="connsiteY49" fmla="*/ 2114550 h 6019800"/>
                    <a:gd name="connsiteX50" fmla="*/ 8496300 w 8500297"/>
                    <a:gd name="connsiteY50" fmla="*/ 2152650 h 6019800"/>
                    <a:gd name="connsiteX51" fmla="*/ 8477250 w 8500297"/>
                    <a:gd name="connsiteY51" fmla="*/ 2286000 h 6019800"/>
                    <a:gd name="connsiteX52" fmla="*/ 8420100 w 8500297"/>
                    <a:gd name="connsiteY52" fmla="*/ 2305050 h 6019800"/>
                    <a:gd name="connsiteX53" fmla="*/ 8305800 w 8500297"/>
                    <a:gd name="connsiteY53" fmla="*/ 2324100 h 6019800"/>
                    <a:gd name="connsiteX54" fmla="*/ 8286750 w 8500297"/>
                    <a:gd name="connsiteY54" fmla="*/ 2438400 h 6019800"/>
                    <a:gd name="connsiteX55" fmla="*/ 8191500 w 8500297"/>
                    <a:gd name="connsiteY55" fmla="*/ 2514600 h 6019800"/>
                    <a:gd name="connsiteX56" fmla="*/ 8134350 w 8500297"/>
                    <a:gd name="connsiteY56" fmla="*/ 2552700 h 6019800"/>
                    <a:gd name="connsiteX57" fmla="*/ 7905750 w 8500297"/>
                    <a:gd name="connsiteY57" fmla="*/ 2495550 h 6019800"/>
                    <a:gd name="connsiteX58" fmla="*/ 7791450 w 8500297"/>
                    <a:gd name="connsiteY58" fmla="*/ 2266950 h 6019800"/>
                    <a:gd name="connsiteX59" fmla="*/ 7448550 w 8500297"/>
                    <a:gd name="connsiteY59" fmla="*/ 2247900 h 6019800"/>
                    <a:gd name="connsiteX60" fmla="*/ 7391400 w 8500297"/>
                    <a:gd name="connsiteY60" fmla="*/ 2228850 h 6019800"/>
                    <a:gd name="connsiteX61" fmla="*/ 7353300 w 8500297"/>
                    <a:gd name="connsiteY61" fmla="*/ 2114550 h 6019800"/>
                    <a:gd name="connsiteX62" fmla="*/ 7315200 w 8500297"/>
                    <a:gd name="connsiteY62" fmla="*/ 1981200 h 6019800"/>
                    <a:gd name="connsiteX63" fmla="*/ 7219950 w 8500297"/>
                    <a:gd name="connsiteY63" fmla="*/ 2000250 h 6019800"/>
                    <a:gd name="connsiteX64" fmla="*/ 7162800 w 8500297"/>
                    <a:gd name="connsiteY64" fmla="*/ 2114550 h 6019800"/>
                    <a:gd name="connsiteX65" fmla="*/ 7124700 w 8500297"/>
                    <a:gd name="connsiteY65" fmla="*/ 2286000 h 6019800"/>
                    <a:gd name="connsiteX66" fmla="*/ 7086600 w 8500297"/>
                    <a:gd name="connsiteY66" fmla="*/ 2400300 h 6019800"/>
                    <a:gd name="connsiteX67" fmla="*/ 7029450 w 8500297"/>
                    <a:gd name="connsiteY67" fmla="*/ 2438400 h 6019800"/>
                    <a:gd name="connsiteX68" fmla="*/ 6877050 w 8500297"/>
                    <a:gd name="connsiteY68" fmla="*/ 2571750 h 6019800"/>
                    <a:gd name="connsiteX69" fmla="*/ 6762750 w 8500297"/>
                    <a:gd name="connsiteY69" fmla="*/ 2667000 h 6019800"/>
                    <a:gd name="connsiteX70" fmla="*/ 6724650 w 8500297"/>
                    <a:gd name="connsiteY70" fmla="*/ 2724150 h 6019800"/>
                    <a:gd name="connsiteX71" fmla="*/ 6667500 w 8500297"/>
                    <a:gd name="connsiteY71" fmla="*/ 2743200 h 6019800"/>
                    <a:gd name="connsiteX72" fmla="*/ 6648450 w 8500297"/>
                    <a:gd name="connsiteY72" fmla="*/ 2800350 h 6019800"/>
                    <a:gd name="connsiteX73" fmla="*/ 6591300 w 8500297"/>
                    <a:gd name="connsiteY73" fmla="*/ 2838450 h 6019800"/>
                    <a:gd name="connsiteX74" fmla="*/ 6515100 w 8500297"/>
                    <a:gd name="connsiteY74" fmla="*/ 3009900 h 6019800"/>
                    <a:gd name="connsiteX75" fmla="*/ 6496050 w 8500297"/>
                    <a:gd name="connsiteY75" fmla="*/ 3067050 h 6019800"/>
                    <a:gd name="connsiteX76" fmla="*/ 6477000 w 8500297"/>
                    <a:gd name="connsiteY76" fmla="*/ 3124200 h 6019800"/>
                    <a:gd name="connsiteX77" fmla="*/ 6496050 w 8500297"/>
                    <a:gd name="connsiteY77" fmla="*/ 3409950 h 6019800"/>
                    <a:gd name="connsiteX78" fmla="*/ 6515100 w 8500297"/>
                    <a:gd name="connsiteY78" fmla="*/ 3467100 h 6019800"/>
                    <a:gd name="connsiteX79" fmla="*/ 6553200 w 8500297"/>
                    <a:gd name="connsiteY79" fmla="*/ 3924300 h 6019800"/>
                    <a:gd name="connsiteX80" fmla="*/ 6610350 w 8500297"/>
                    <a:gd name="connsiteY80" fmla="*/ 4038600 h 6019800"/>
                    <a:gd name="connsiteX81" fmla="*/ 6686550 w 8500297"/>
                    <a:gd name="connsiteY81" fmla="*/ 4114800 h 6019800"/>
                    <a:gd name="connsiteX82" fmla="*/ 6762750 w 8500297"/>
                    <a:gd name="connsiteY82" fmla="*/ 4133850 h 6019800"/>
                    <a:gd name="connsiteX83" fmla="*/ 6838950 w 8500297"/>
                    <a:gd name="connsiteY83" fmla="*/ 4248150 h 6019800"/>
                    <a:gd name="connsiteX84" fmla="*/ 6858000 w 8500297"/>
                    <a:gd name="connsiteY84" fmla="*/ 4324350 h 6019800"/>
                    <a:gd name="connsiteX85" fmla="*/ 6934200 w 8500297"/>
                    <a:gd name="connsiteY85" fmla="*/ 4457700 h 6019800"/>
                    <a:gd name="connsiteX86" fmla="*/ 6972300 w 8500297"/>
                    <a:gd name="connsiteY86" fmla="*/ 4572000 h 6019800"/>
                    <a:gd name="connsiteX87" fmla="*/ 7067550 w 8500297"/>
                    <a:gd name="connsiteY87" fmla="*/ 4686300 h 6019800"/>
                    <a:gd name="connsiteX88" fmla="*/ 7086600 w 8500297"/>
                    <a:gd name="connsiteY88" fmla="*/ 4743450 h 6019800"/>
                    <a:gd name="connsiteX89" fmla="*/ 7124700 w 8500297"/>
                    <a:gd name="connsiteY89" fmla="*/ 4895850 h 6019800"/>
                    <a:gd name="connsiteX90" fmla="*/ 7181850 w 8500297"/>
                    <a:gd name="connsiteY90" fmla="*/ 5010150 h 6019800"/>
                    <a:gd name="connsiteX91" fmla="*/ 7239000 w 8500297"/>
                    <a:gd name="connsiteY91" fmla="*/ 5124450 h 6019800"/>
                    <a:gd name="connsiteX92" fmla="*/ 7315200 w 8500297"/>
                    <a:gd name="connsiteY92" fmla="*/ 5257800 h 6019800"/>
                    <a:gd name="connsiteX93" fmla="*/ 7334250 w 8500297"/>
                    <a:gd name="connsiteY93" fmla="*/ 5314950 h 6019800"/>
                    <a:gd name="connsiteX94" fmla="*/ 7391400 w 8500297"/>
                    <a:gd name="connsiteY94" fmla="*/ 5372100 h 6019800"/>
                    <a:gd name="connsiteX95" fmla="*/ 7486650 w 8500297"/>
                    <a:gd name="connsiteY95" fmla="*/ 5467350 h 6019800"/>
                    <a:gd name="connsiteX96" fmla="*/ 7677150 w 8500297"/>
                    <a:gd name="connsiteY96" fmla="*/ 5657850 h 6019800"/>
                    <a:gd name="connsiteX97" fmla="*/ 7734300 w 8500297"/>
                    <a:gd name="connsiteY97" fmla="*/ 5695950 h 6019800"/>
                    <a:gd name="connsiteX98" fmla="*/ 7829550 w 8500297"/>
                    <a:gd name="connsiteY98" fmla="*/ 5791200 h 6019800"/>
                    <a:gd name="connsiteX99" fmla="*/ 7867650 w 8500297"/>
                    <a:gd name="connsiteY99" fmla="*/ 5848350 h 6019800"/>
                    <a:gd name="connsiteX100" fmla="*/ 8020050 w 8500297"/>
                    <a:gd name="connsiteY100" fmla="*/ 5886450 h 6019800"/>
                    <a:gd name="connsiteX101" fmla="*/ 8039100 w 8500297"/>
                    <a:gd name="connsiteY101" fmla="*/ 5943600 h 6019800"/>
                    <a:gd name="connsiteX102" fmla="*/ 7943850 w 8500297"/>
                    <a:gd name="connsiteY102" fmla="*/ 6019800 h 6019800"/>
                    <a:gd name="connsiteX103" fmla="*/ 7791450 w 8500297"/>
                    <a:gd name="connsiteY103" fmla="*/ 6000750 h 6019800"/>
                    <a:gd name="connsiteX104" fmla="*/ 7734300 w 8500297"/>
                    <a:gd name="connsiteY104" fmla="*/ 5981700 h 6019800"/>
                    <a:gd name="connsiteX105" fmla="*/ 7448550 w 8500297"/>
                    <a:gd name="connsiteY105" fmla="*/ 5962650 h 6019800"/>
                    <a:gd name="connsiteX106" fmla="*/ 7467600 w 8500297"/>
                    <a:gd name="connsiteY106" fmla="*/ 5715000 h 6019800"/>
                    <a:gd name="connsiteX107" fmla="*/ 7486650 w 8500297"/>
                    <a:gd name="connsiteY107" fmla="*/ 5638800 h 6019800"/>
                    <a:gd name="connsiteX108" fmla="*/ 7372350 w 8500297"/>
                    <a:gd name="connsiteY108" fmla="*/ 5524500 h 6019800"/>
                    <a:gd name="connsiteX109" fmla="*/ 7200900 w 8500297"/>
                    <a:gd name="connsiteY109" fmla="*/ 5429250 h 6019800"/>
                    <a:gd name="connsiteX110" fmla="*/ 7143750 w 8500297"/>
                    <a:gd name="connsiteY110" fmla="*/ 5314950 h 6019800"/>
                    <a:gd name="connsiteX111" fmla="*/ 7105650 w 8500297"/>
                    <a:gd name="connsiteY111" fmla="*/ 5200650 h 6019800"/>
                    <a:gd name="connsiteX112" fmla="*/ 7086600 w 8500297"/>
                    <a:gd name="connsiteY112" fmla="*/ 5143500 h 6019800"/>
                    <a:gd name="connsiteX113" fmla="*/ 6972300 w 8500297"/>
                    <a:gd name="connsiteY113" fmla="*/ 5067300 h 6019800"/>
                    <a:gd name="connsiteX114" fmla="*/ 6896100 w 8500297"/>
                    <a:gd name="connsiteY114" fmla="*/ 4991100 h 6019800"/>
                    <a:gd name="connsiteX115" fmla="*/ 6762750 w 8500297"/>
                    <a:gd name="connsiteY115" fmla="*/ 4819650 h 6019800"/>
                    <a:gd name="connsiteX116" fmla="*/ 6705600 w 8500297"/>
                    <a:gd name="connsiteY116" fmla="*/ 4800600 h 6019800"/>
                    <a:gd name="connsiteX117" fmla="*/ 6686550 w 8500297"/>
                    <a:gd name="connsiteY117" fmla="*/ 4743450 h 6019800"/>
                    <a:gd name="connsiteX118" fmla="*/ 6629400 w 8500297"/>
                    <a:gd name="connsiteY118" fmla="*/ 4724400 h 6019800"/>
                    <a:gd name="connsiteX119" fmla="*/ 6572250 w 8500297"/>
                    <a:gd name="connsiteY119" fmla="*/ 4686300 h 6019800"/>
                    <a:gd name="connsiteX120" fmla="*/ 6477000 w 8500297"/>
                    <a:gd name="connsiteY120" fmla="*/ 4591050 h 6019800"/>
                    <a:gd name="connsiteX121" fmla="*/ 6362700 w 8500297"/>
                    <a:gd name="connsiteY121" fmla="*/ 4514850 h 6019800"/>
                    <a:gd name="connsiteX122" fmla="*/ 6267450 w 8500297"/>
                    <a:gd name="connsiteY122" fmla="*/ 4381500 h 6019800"/>
                    <a:gd name="connsiteX123" fmla="*/ 6229350 w 8500297"/>
                    <a:gd name="connsiteY123" fmla="*/ 4324350 h 6019800"/>
                    <a:gd name="connsiteX124" fmla="*/ 6172200 w 8500297"/>
                    <a:gd name="connsiteY124" fmla="*/ 4286250 h 6019800"/>
                    <a:gd name="connsiteX125" fmla="*/ 6076950 w 8500297"/>
                    <a:gd name="connsiteY125" fmla="*/ 4114800 h 6019800"/>
                    <a:gd name="connsiteX126" fmla="*/ 6038850 w 8500297"/>
                    <a:gd name="connsiteY126" fmla="*/ 4057650 h 6019800"/>
                    <a:gd name="connsiteX127" fmla="*/ 5981700 w 8500297"/>
                    <a:gd name="connsiteY127" fmla="*/ 3943350 h 6019800"/>
                    <a:gd name="connsiteX128" fmla="*/ 5924550 w 8500297"/>
                    <a:gd name="connsiteY128" fmla="*/ 3924300 h 6019800"/>
                    <a:gd name="connsiteX129" fmla="*/ 5715000 w 8500297"/>
                    <a:gd name="connsiteY129" fmla="*/ 4000500 h 6019800"/>
                    <a:gd name="connsiteX130" fmla="*/ 5638800 w 8500297"/>
                    <a:gd name="connsiteY130" fmla="*/ 4019550 h 6019800"/>
                    <a:gd name="connsiteX131" fmla="*/ 5581650 w 8500297"/>
                    <a:gd name="connsiteY131" fmla="*/ 4038600 h 6019800"/>
                    <a:gd name="connsiteX132" fmla="*/ 5162550 w 8500297"/>
                    <a:gd name="connsiteY132" fmla="*/ 4076700 h 6019800"/>
                    <a:gd name="connsiteX133" fmla="*/ 4591050 w 8500297"/>
                    <a:gd name="connsiteY133" fmla="*/ 4057650 h 6019800"/>
                    <a:gd name="connsiteX134" fmla="*/ 4514850 w 8500297"/>
                    <a:gd name="connsiteY134" fmla="*/ 4038600 h 6019800"/>
                    <a:gd name="connsiteX135" fmla="*/ 4324350 w 8500297"/>
                    <a:gd name="connsiteY135" fmla="*/ 4019550 h 6019800"/>
                    <a:gd name="connsiteX136" fmla="*/ 4171950 w 8500297"/>
                    <a:gd name="connsiteY136" fmla="*/ 3981450 h 6019800"/>
                    <a:gd name="connsiteX137" fmla="*/ 4114800 w 8500297"/>
                    <a:gd name="connsiteY137" fmla="*/ 3962400 h 6019800"/>
                    <a:gd name="connsiteX138" fmla="*/ 4000500 w 8500297"/>
                    <a:gd name="connsiteY138" fmla="*/ 3886200 h 6019800"/>
                    <a:gd name="connsiteX139" fmla="*/ 3771900 w 8500297"/>
                    <a:gd name="connsiteY139" fmla="*/ 3771900 h 6019800"/>
                    <a:gd name="connsiteX140" fmla="*/ 3600450 w 8500297"/>
                    <a:gd name="connsiteY140" fmla="*/ 3695700 h 6019800"/>
                    <a:gd name="connsiteX141" fmla="*/ 3543300 w 8500297"/>
                    <a:gd name="connsiteY141" fmla="*/ 3676650 h 6019800"/>
                    <a:gd name="connsiteX142" fmla="*/ 3486150 w 8500297"/>
                    <a:gd name="connsiteY142" fmla="*/ 3714750 h 6019800"/>
                    <a:gd name="connsiteX143" fmla="*/ 3429000 w 8500297"/>
                    <a:gd name="connsiteY143" fmla="*/ 3829050 h 6019800"/>
                    <a:gd name="connsiteX144" fmla="*/ 3390900 w 8500297"/>
                    <a:gd name="connsiteY144" fmla="*/ 3886200 h 6019800"/>
                    <a:gd name="connsiteX145" fmla="*/ 3276600 w 8500297"/>
                    <a:gd name="connsiteY145" fmla="*/ 4114800 h 6019800"/>
                    <a:gd name="connsiteX146" fmla="*/ 3219450 w 8500297"/>
                    <a:gd name="connsiteY146" fmla="*/ 4133850 h 6019800"/>
                    <a:gd name="connsiteX147" fmla="*/ 3124200 w 8500297"/>
                    <a:gd name="connsiteY147" fmla="*/ 4248150 h 6019800"/>
                    <a:gd name="connsiteX148" fmla="*/ 3067050 w 8500297"/>
                    <a:gd name="connsiteY148" fmla="*/ 4267200 h 6019800"/>
                    <a:gd name="connsiteX149" fmla="*/ 2914650 w 8500297"/>
                    <a:gd name="connsiteY149" fmla="*/ 4400550 h 6019800"/>
                    <a:gd name="connsiteX150" fmla="*/ 2857500 w 8500297"/>
                    <a:gd name="connsiteY150" fmla="*/ 4419600 h 6019800"/>
                    <a:gd name="connsiteX151" fmla="*/ 2743200 w 8500297"/>
                    <a:gd name="connsiteY151" fmla="*/ 4495800 h 6019800"/>
                    <a:gd name="connsiteX152" fmla="*/ 2686050 w 8500297"/>
                    <a:gd name="connsiteY152" fmla="*/ 4533900 h 6019800"/>
                    <a:gd name="connsiteX153" fmla="*/ 2628900 w 8500297"/>
                    <a:gd name="connsiteY153" fmla="*/ 4572000 h 6019800"/>
                    <a:gd name="connsiteX154" fmla="*/ 2571750 w 8500297"/>
                    <a:gd name="connsiteY154" fmla="*/ 4629150 h 6019800"/>
                    <a:gd name="connsiteX155" fmla="*/ 2533650 w 8500297"/>
                    <a:gd name="connsiteY155" fmla="*/ 4686300 h 6019800"/>
                    <a:gd name="connsiteX156" fmla="*/ 2476500 w 8500297"/>
                    <a:gd name="connsiteY156" fmla="*/ 4724400 h 6019800"/>
                    <a:gd name="connsiteX157" fmla="*/ 2457450 w 8500297"/>
                    <a:gd name="connsiteY157" fmla="*/ 4781550 h 6019800"/>
                    <a:gd name="connsiteX158" fmla="*/ 2419350 w 8500297"/>
                    <a:gd name="connsiteY158" fmla="*/ 4838700 h 6019800"/>
                    <a:gd name="connsiteX159" fmla="*/ 2400300 w 8500297"/>
                    <a:gd name="connsiteY159" fmla="*/ 4933950 h 6019800"/>
                    <a:gd name="connsiteX160" fmla="*/ 2362200 w 8500297"/>
                    <a:gd name="connsiteY160" fmla="*/ 5048250 h 6019800"/>
                    <a:gd name="connsiteX161" fmla="*/ 2343150 w 8500297"/>
                    <a:gd name="connsiteY161" fmla="*/ 5143500 h 6019800"/>
                    <a:gd name="connsiteX162" fmla="*/ 2324100 w 8500297"/>
                    <a:gd name="connsiteY162" fmla="*/ 5200650 h 6019800"/>
                    <a:gd name="connsiteX163" fmla="*/ 2305050 w 8500297"/>
                    <a:gd name="connsiteY163" fmla="*/ 5295900 h 6019800"/>
                    <a:gd name="connsiteX164" fmla="*/ 2286000 w 8500297"/>
                    <a:gd name="connsiteY164" fmla="*/ 5353050 h 6019800"/>
                    <a:gd name="connsiteX165" fmla="*/ 2247900 w 8500297"/>
                    <a:gd name="connsiteY165" fmla="*/ 5524500 h 6019800"/>
                    <a:gd name="connsiteX166" fmla="*/ 2419350 w 8500297"/>
                    <a:gd name="connsiteY166" fmla="*/ 5619750 h 6019800"/>
                    <a:gd name="connsiteX167" fmla="*/ 2514600 w 8500297"/>
                    <a:gd name="connsiteY167" fmla="*/ 5638800 h 6019800"/>
                    <a:gd name="connsiteX168" fmla="*/ 2628900 w 8500297"/>
                    <a:gd name="connsiteY168" fmla="*/ 5676900 h 6019800"/>
                    <a:gd name="connsiteX169" fmla="*/ 2667000 w 8500297"/>
                    <a:gd name="connsiteY169" fmla="*/ 5943600 h 6019800"/>
                    <a:gd name="connsiteX170" fmla="*/ 2609850 w 8500297"/>
                    <a:gd name="connsiteY170" fmla="*/ 5962650 h 6019800"/>
                    <a:gd name="connsiteX171" fmla="*/ 2514600 w 8500297"/>
                    <a:gd name="connsiteY171" fmla="*/ 5943600 h 6019800"/>
                    <a:gd name="connsiteX172" fmla="*/ 2400300 w 8500297"/>
                    <a:gd name="connsiteY172" fmla="*/ 5924550 h 6019800"/>
                    <a:gd name="connsiteX173" fmla="*/ 2266950 w 8500297"/>
                    <a:gd name="connsiteY173" fmla="*/ 5886450 h 6019800"/>
                    <a:gd name="connsiteX174" fmla="*/ 2247900 w 8500297"/>
                    <a:gd name="connsiteY174" fmla="*/ 5829300 h 6019800"/>
                    <a:gd name="connsiteX175" fmla="*/ 2228850 w 8500297"/>
                    <a:gd name="connsiteY175" fmla="*/ 5695950 h 6019800"/>
                    <a:gd name="connsiteX176" fmla="*/ 2171700 w 8500297"/>
                    <a:gd name="connsiteY176" fmla="*/ 5657850 h 6019800"/>
                    <a:gd name="connsiteX177" fmla="*/ 2133600 w 8500297"/>
                    <a:gd name="connsiteY177" fmla="*/ 5600700 h 6019800"/>
                    <a:gd name="connsiteX178" fmla="*/ 2057400 w 8500297"/>
                    <a:gd name="connsiteY178" fmla="*/ 5524500 h 6019800"/>
                    <a:gd name="connsiteX179" fmla="*/ 2076450 w 8500297"/>
                    <a:gd name="connsiteY179" fmla="*/ 5276850 h 6019800"/>
                    <a:gd name="connsiteX180" fmla="*/ 2095500 w 8500297"/>
                    <a:gd name="connsiteY180" fmla="*/ 5181600 h 6019800"/>
                    <a:gd name="connsiteX181" fmla="*/ 2152650 w 8500297"/>
                    <a:gd name="connsiteY181" fmla="*/ 4991100 h 6019800"/>
                    <a:gd name="connsiteX182" fmla="*/ 2209800 w 8500297"/>
                    <a:gd name="connsiteY182" fmla="*/ 4876800 h 6019800"/>
                    <a:gd name="connsiteX183" fmla="*/ 2228850 w 8500297"/>
                    <a:gd name="connsiteY183" fmla="*/ 4819650 h 6019800"/>
                    <a:gd name="connsiteX184" fmla="*/ 2286000 w 8500297"/>
                    <a:gd name="connsiteY184" fmla="*/ 4781550 h 6019800"/>
                    <a:gd name="connsiteX185" fmla="*/ 2324100 w 8500297"/>
                    <a:gd name="connsiteY185" fmla="*/ 4667250 h 6019800"/>
                    <a:gd name="connsiteX186" fmla="*/ 2343150 w 8500297"/>
                    <a:gd name="connsiteY186" fmla="*/ 4533900 h 6019800"/>
                    <a:gd name="connsiteX187" fmla="*/ 2362200 w 8500297"/>
                    <a:gd name="connsiteY187" fmla="*/ 4476750 h 6019800"/>
                    <a:gd name="connsiteX188" fmla="*/ 2381250 w 8500297"/>
                    <a:gd name="connsiteY188" fmla="*/ 4400550 h 6019800"/>
                    <a:gd name="connsiteX189" fmla="*/ 2438400 w 8500297"/>
                    <a:gd name="connsiteY189" fmla="*/ 4286250 h 6019800"/>
                    <a:gd name="connsiteX190" fmla="*/ 2495550 w 8500297"/>
                    <a:gd name="connsiteY190" fmla="*/ 4248150 h 6019800"/>
                    <a:gd name="connsiteX191" fmla="*/ 2533650 w 8500297"/>
                    <a:gd name="connsiteY191" fmla="*/ 4191000 h 6019800"/>
                    <a:gd name="connsiteX192" fmla="*/ 2647950 w 8500297"/>
                    <a:gd name="connsiteY192" fmla="*/ 4114800 h 6019800"/>
                    <a:gd name="connsiteX193" fmla="*/ 2724150 w 8500297"/>
                    <a:gd name="connsiteY193" fmla="*/ 4000500 h 6019800"/>
                    <a:gd name="connsiteX194" fmla="*/ 2762250 w 8500297"/>
                    <a:gd name="connsiteY194" fmla="*/ 3943350 h 6019800"/>
                    <a:gd name="connsiteX195" fmla="*/ 2571750 w 8500297"/>
                    <a:gd name="connsiteY195" fmla="*/ 3905250 h 6019800"/>
                    <a:gd name="connsiteX196" fmla="*/ 2514600 w 8500297"/>
                    <a:gd name="connsiteY196" fmla="*/ 3924300 h 6019800"/>
                    <a:gd name="connsiteX197" fmla="*/ 2400300 w 8500297"/>
                    <a:gd name="connsiteY197" fmla="*/ 4000500 h 6019800"/>
                    <a:gd name="connsiteX198" fmla="*/ 2324100 w 8500297"/>
                    <a:gd name="connsiteY198" fmla="*/ 4019550 h 6019800"/>
                    <a:gd name="connsiteX199" fmla="*/ 2209800 w 8500297"/>
                    <a:gd name="connsiteY199" fmla="*/ 4095750 h 6019800"/>
                    <a:gd name="connsiteX200" fmla="*/ 2152650 w 8500297"/>
                    <a:gd name="connsiteY200" fmla="*/ 4114800 h 6019800"/>
                    <a:gd name="connsiteX201" fmla="*/ 2038350 w 8500297"/>
                    <a:gd name="connsiteY201" fmla="*/ 4191000 h 6019800"/>
                    <a:gd name="connsiteX202" fmla="*/ 1981200 w 8500297"/>
                    <a:gd name="connsiteY202" fmla="*/ 4229100 h 6019800"/>
                    <a:gd name="connsiteX203" fmla="*/ 1924050 w 8500297"/>
                    <a:gd name="connsiteY203" fmla="*/ 4267200 h 6019800"/>
                    <a:gd name="connsiteX204" fmla="*/ 1866900 w 8500297"/>
                    <a:gd name="connsiteY204" fmla="*/ 4305300 h 6019800"/>
                    <a:gd name="connsiteX205" fmla="*/ 1809750 w 8500297"/>
                    <a:gd name="connsiteY205" fmla="*/ 4362450 h 6019800"/>
                    <a:gd name="connsiteX206" fmla="*/ 1752600 w 8500297"/>
                    <a:gd name="connsiteY206" fmla="*/ 4381500 h 6019800"/>
                    <a:gd name="connsiteX207" fmla="*/ 1638300 w 8500297"/>
                    <a:gd name="connsiteY207" fmla="*/ 4438650 h 6019800"/>
                    <a:gd name="connsiteX208" fmla="*/ 1524000 w 8500297"/>
                    <a:gd name="connsiteY208" fmla="*/ 4533900 h 6019800"/>
                    <a:gd name="connsiteX209" fmla="*/ 1409700 w 8500297"/>
                    <a:gd name="connsiteY209" fmla="*/ 4591050 h 6019800"/>
                    <a:gd name="connsiteX210" fmla="*/ 1352550 w 8500297"/>
                    <a:gd name="connsiteY210" fmla="*/ 4648200 h 6019800"/>
                    <a:gd name="connsiteX211" fmla="*/ 1219200 w 8500297"/>
                    <a:gd name="connsiteY211" fmla="*/ 4724400 h 6019800"/>
                    <a:gd name="connsiteX212" fmla="*/ 1104900 w 8500297"/>
                    <a:gd name="connsiteY212" fmla="*/ 4781550 h 6019800"/>
                    <a:gd name="connsiteX213" fmla="*/ 1028700 w 8500297"/>
                    <a:gd name="connsiteY213" fmla="*/ 4857750 h 6019800"/>
                    <a:gd name="connsiteX214" fmla="*/ 895350 w 8500297"/>
                    <a:gd name="connsiteY214" fmla="*/ 5010150 h 6019800"/>
                    <a:gd name="connsiteX215" fmla="*/ 838200 w 8500297"/>
                    <a:gd name="connsiteY215" fmla="*/ 5143500 h 6019800"/>
                    <a:gd name="connsiteX216" fmla="*/ 800100 w 8500297"/>
                    <a:gd name="connsiteY216" fmla="*/ 5219700 h 6019800"/>
                    <a:gd name="connsiteX217" fmla="*/ 685800 w 8500297"/>
                    <a:gd name="connsiteY217" fmla="*/ 5257800 h 6019800"/>
                    <a:gd name="connsiteX218" fmla="*/ 628650 w 8500297"/>
                    <a:gd name="connsiteY218" fmla="*/ 5276850 h 6019800"/>
                    <a:gd name="connsiteX219" fmla="*/ 457200 w 8500297"/>
                    <a:gd name="connsiteY219" fmla="*/ 5314950 h 6019800"/>
                    <a:gd name="connsiteX220" fmla="*/ 361950 w 8500297"/>
                    <a:gd name="connsiteY220" fmla="*/ 5429250 h 6019800"/>
                    <a:gd name="connsiteX221" fmla="*/ 304800 w 8500297"/>
                    <a:gd name="connsiteY221" fmla="*/ 5448300 h 6019800"/>
                    <a:gd name="connsiteX222" fmla="*/ 133350 w 8500297"/>
                    <a:gd name="connsiteY222" fmla="*/ 5524500 h 6019800"/>
                    <a:gd name="connsiteX223" fmla="*/ 57150 w 8500297"/>
                    <a:gd name="connsiteY223" fmla="*/ 5486400 h 6019800"/>
                    <a:gd name="connsiteX224" fmla="*/ 0 w 8500297"/>
                    <a:gd name="connsiteY224" fmla="*/ 5353050 h 6019800"/>
                    <a:gd name="connsiteX225" fmla="*/ 38100 w 8500297"/>
                    <a:gd name="connsiteY225" fmla="*/ 5219700 h 6019800"/>
                    <a:gd name="connsiteX226" fmla="*/ 95250 w 8500297"/>
                    <a:gd name="connsiteY226" fmla="*/ 5200650 h 6019800"/>
                    <a:gd name="connsiteX227" fmla="*/ 209550 w 8500297"/>
                    <a:gd name="connsiteY227" fmla="*/ 5124450 h 6019800"/>
                    <a:gd name="connsiteX228" fmla="*/ 266700 w 8500297"/>
                    <a:gd name="connsiteY228" fmla="*/ 5067300 h 6019800"/>
                    <a:gd name="connsiteX229" fmla="*/ 628650 w 8500297"/>
                    <a:gd name="connsiteY229" fmla="*/ 5010150 h 6019800"/>
                    <a:gd name="connsiteX230" fmla="*/ 800100 w 8500297"/>
                    <a:gd name="connsiteY230" fmla="*/ 4857750 h 6019800"/>
                    <a:gd name="connsiteX231" fmla="*/ 952500 w 8500297"/>
                    <a:gd name="connsiteY231" fmla="*/ 4724400 h 6019800"/>
                    <a:gd name="connsiteX232" fmla="*/ 1028700 w 8500297"/>
                    <a:gd name="connsiteY232" fmla="*/ 4667250 h 6019800"/>
                    <a:gd name="connsiteX233" fmla="*/ 1085850 w 8500297"/>
                    <a:gd name="connsiteY233" fmla="*/ 4648200 h 6019800"/>
                    <a:gd name="connsiteX234" fmla="*/ 1200150 w 8500297"/>
                    <a:gd name="connsiteY234" fmla="*/ 4591050 h 6019800"/>
                    <a:gd name="connsiteX235" fmla="*/ 1276350 w 8500297"/>
                    <a:gd name="connsiteY235" fmla="*/ 4400550 h 6019800"/>
                    <a:gd name="connsiteX236" fmla="*/ 1333500 w 8500297"/>
                    <a:gd name="connsiteY236" fmla="*/ 4343400 h 6019800"/>
                    <a:gd name="connsiteX237" fmla="*/ 1371600 w 8500297"/>
                    <a:gd name="connsiteY237" fmla="*/ 4286250 h 6019800"/>
                    <a:gd name="connsiteX238" fmla="*/ 1409700 w 8500297"/>
                    <a:gd name="connsiteY238" fmla="*/ 4210050 h 6019800"/>
                    <a:gd name="connsiteX239" fmla="*/ 1466850 w 8500297"/>
                    <a:gd name="connsiteY239" fmla="*/ 4171950 h 6019800"/>
                    <a:gd name="connsiteX240" fmla="*/ 1524000 w 8500297"/>
                    <a:gd name="connsiteY240" fmla="*/ 4114800 h 6019800"/>
                    <a:gd name="connsiteX241" fmla="*/ 1562100 w 8500297"/>
                    <a:gd name="connsiteY241" fmla="*/ 4057650 h 6019800"/>
                    <a:gd name="connsiteX242" fmla="*/ 1619250 w 8500297"/>
                    <a:gd name="connsiteY242" fmla="*/ 4038600 h 6019800"/>
                    <a:gd name="connsiteX243" fmla="*/ 1752600 w 8500297"/>
                    <a:gd name="connsiteY243" fmla="*/ 3924300 h 6019800"/>
                    <a:gd name="connsiteX244" fmla="*/ 1828800 w 8500297"/>
                    <a:gd name="connsiteY244" fmla="*/ 3886200 h 6019800"/>
                    <a:gd name="connsiteX245" fmla="*/ 1981200 w 8500297"/>
                    <a:gd name="connsiteY245" fmla="*/ 3829050 h 6019800"/>
                    <a:gd name="connsiteX246" fmla="*/ 2038350 w 8500297"/>
                    <a:gd name="connsiteY246" fmla="*/ 3771900 h 6019800"/>
                    <a:gd name="connsiteX247" fmla="*/ 2171700 w 8500297"/>
                    <a:gd name="connsiteY247" fmla="*/ 3733800 h 6019800"/>
                    <a:gd name="connsiteX248" fmla="*/ 2228850 w 8500297"/>
                    <a:gd name="connsiteY248" fmla="*/ 3714750 h 6019800"/>
                    <a:gd name="connsiteX249" fmla="*/ 2305050 w 8500297"/>
                    <a:gd name="connsiteY249" fmla="*/ 3695700 h 6019800"/>
                    <a:gd name="connsiteX250" fmla="*/ 2419350 w 8500297"/>
                    <a:gd name="connsiteY250" fmla="*/ 3657600 h 6019800"/>
                    <a:gd name="connsiteX251" fmla="*/ 2381250 w 8500297"/>
                    <a:gd name="connsiteY251" fmla="*/ 3600450 h 6019800"/>
                    <a:gd name="connsiteX252" fmla="*/ 2343150 w 8500297"/>
                    <a:gd name="connsiteY252" fmla="*/ 3467100 h 6019800"/>
                    <a:gd name="connsiteX253" fmla="*/ 2362200 w 8500297"/>
                    <a:gd name="connsiteY253" fmla="*/ 2952750 h 6019800"/>
                    <a:gd name="connsiteX254" fmla="*/ 2400300 w 8500297"/>
                    <a:gd name="connsiteY254" fmla="*/ 2857500 h 6019800"/>
                    <a:gd name="connsiteX255" fmla="*/ 2438400 w 8500297"/>
                    <a:gd name="connsiteY255" fmla="*/ 2743200 h 6019800"/>
                    <a:gd name="connsiteX256" fmla="*/ 2457450 w 8500297"/>
                    <a:gd name="connsiteY256" fmla="*/ 2686050 h 6019800"/>
                    <a:gd name="connsiteX257" fmla="*/ 2476500 w 8500297"/>
                    <a:gd name="connsiteY257" fmla="*/ 2628900 h 6019800"/>
                    <a:gd name="connsiteX258" fmla="*/ 2400300 w 8500297"/>
                    <a:gd name="connsiteY258" fmla="*/ 2514600 h 6019800"/>
                    <a:gd name="connsiteX259" fmla="*/ 2343150 w 8500297"/>
                    <a:gd name="connsiteY259" fmla="*/ 2400300 h 6019800"/>
                    <a:gd name="connsiteX260" fmla="*/ 2286000 w 8500297"/>
                    <a:gd name="connsiteY260" fmla="*/ 2343150 h 6019800"/>
                    <a:gd name="connsiteX261" fmla="*/ 2209800 w 8500297"/>
                    <a:gd name="connsiteY261" fmla="*/ 2247900 h 6019800"/>
                    <a:gd name="connsiteX262" fmla="*/ 2190750 w 8500297"/>
                    <a:gd name="connsiteY262" fmla="*/ 2171700 h 6019800"/>
                    <a:gd name="connsiteX263" fmla="*/ 2152650 w 8500297"/>
                    <a:gd name="connsiteY263" fmla="*/ 2095500 h 6019800"/>
                    <a:gd name="connsiteX264" fmla="*/ 2076450 w 8500297"/>
                    <a:gd name="connsiteY264" fmla="*/ 2019300 h 6019800"/>
                    <a:gd name="connsiteX265" fmla="*/ 2038350 w 8500297"/>
                    <a:gd name="connsiteY265" fmla="*/ 1943100 h 6019800"/>
                    <a:gd name="connsiteX266" fmla="*/ 1962150 w 8500297"/>
                    <a:gd name="connsiteY266" fmla="*/ 1752600 h 6019800"/>
                    <a:gd name="connsiteX267" fmla="*/ 1924050 w 8500297"/>
                    <a:gd name="connsiteY267" fmla="*/ 1676400 h 6019800"/>
                    <a:gd name="connsiteX268" fmla="*/ 1866900 w 8500297"/>
                    <a:gd name="connsiteY268" fmla="*/ 1619250 h 6019800"/>
                    <a:gd name="connsiteX269" fmla="*/ 1809750 w 8500297"/>
                    <a:gd name="connsiteY269" fmla="*/ 1409700 h 6019800"/>
                    <a:gd name="connsiteX270" fmla="*/ 1847850 w 8500297"/>
                    <a:gd name="connsiteY270" fmla="*/ 742950 h 6019800"/>
                    <a:gd name="connsiteX271" fmla="*/ 1885950 w 8500297"/>
                    <a:gd name="connsiteY271" fmla="*/ 609600 h 6019800"/>
                    <a:gd name="connsiteX272" fmla="*/ 1905000 w 8500297"/>
                    <a:gd name="connsiteY272" fmla="*/ 533400 h 6019800"/>
                    <a:gd name="connsiteX273" fmla="*/ 1962150 w 8500297"/>
                    <a:gd name="connsiteY273" fmla="*/ 419100 h 6019800"/>
                    <a:gd name="connsiteX274" fmla="*/ 2000250 w 8500297"/>
                    <a:gd name="connsiteY274" fmla="*/ 323850 h 6019800"/>
                    <a:gd name="connsiteX275" fmla="*/ 2019300 w 8500297"/>
                    <a:gd name="connsiteY275" fmla="*/ 266700 h 6019800"/>
                    <a:gd name="connsiteX276" fmla="*/ 2057400 w 8500297"/>
                    <a:gd name="connsiteY276" fmla="*/ 190500 h 6019800"/>
                    <a:gd name="connsiteX277" fmla="*/ 2076450 w 8500297"/>
                    <a:gd name="connsiteY277" fmla="*/ 133350 h 6019800"/>
                    <a:gd name="connsiteX278" fmla="*/ 2133600 w 8500297"/>
                    <a:gd name="connsiteY278" fmla="*/ 57150 h 6019800"/>
                    <a:gd name="connsiteX279" fmla="*/ 2171700 w 8500297"/>
                    <a:gd name="connsiteY279" fmla="*/ 0 h 6019800"/>
                    <a:gd name="connsiteX280" fmla="*/ 2171700 w 8500297"/>
                    <a:gd name="connsiteY280" fmla="*/ 1238250 h 6019800"/>
                    <a:gd name="connsiteX281" fmla="*/ 2209800 w 8500297"/>
                    <a:gd name="connsiteY281" fmla="*/ 1390650 h 6019800"/>
                    <a:gd name="connsiteX282" fmla="*/ 2247900 w 8500297"/>
                    <a:gd name="connsiteY282" fmla="*/ 1466850 h 6019800"/>
                    <a:gd name="connsiteX283" fmla="*/ 2286000 w 8500297"/>
                    <a:gd name="connsiteY283" fmla="*/ 1524000 h 6019800"/>
                    <a:gd name="connsiteX284" fmla="*/ 2324100 w 8500297"/>
                    <a:gd name="connsiteY284" fmla="*/ 1638300 h 6019800"/>
                    <a:gd name="connsiteX285" fmla="*/ 2343150 w 8500297"/>
                    <a:gd name="connsiteY285" fmla="*/ 1695450 h 6019800"/>
                    <a:gd name="connsiteX286" fmla="*/ 2381250 w 8500297"/>
                    <a:gd name="connsiteY286" fmla="*/ 1885950 h 6019800"/>
                    <a:gd name="connsiteX287" fmla="*/ 2476500 w 8500297"/>
                    <a:gd name="connsiteY287" fmla="*/ 2000250 h 6019800"/>
                    <a:gd name="connsiteX288" fmla="*/ 2533650 w 8500297"/>
                    <a:gd name="connsiteY288" fmla="*/ 2057400 h 6019800"/>
                    <a:gd name="connsiteX289" fmla="*/ 2628900 w 8500297"/>
                    <a:gd name="connsiteY289" fmla="*/ 2171700 h 6019800"/>
                    <a:gd name="connsiteX290" fmla="*/ 2743200 w 8500297"/>
                    <a:gd name="connsiteY290" fmla="*/ 2209800 h 6019800"/>
                    <a:gd name="connsiteX291" fmla="*/ 3962400 w 8500297"/>
                    <a:gd name="connsiteY291" fmla="*/ 2286000 h 6019800"/>
                    <a:gd name="connsiteX292" fmla="*/ 4019550 w 8500297"/>
                    <a:gd name="connsiteY292" fmla="*/ 2324100 h 6019800"/>
                    <a:gd name="connsiteX293" fmla="*/ 4362450 w 8500297"/>
                    <a:gd name="connsiteY293" fmla="*/ 2305050 h 6019800"/>
                    <a:gd name="connsiteX294" fmla="*/ 4438650 w 8500297"/>
                    <a:gd name="connsiteY294" fmla="*/ 2286000 h 6019800"/>
                    <a:gd name="connsiteX295" fmla="*/ 4533900 w 8500297"/>
                    <a:gd name="connsiteY295" fmla="*/ 2305050 h 6019800"/>
                    <a:gd name="connsiteX296" fmla="*/ 4648200 w 8500297"/>
                    <a:gd name="connsiteY296" fmla="*/ 2343150 h 6019800"/>
                    <a:gd name="connsiteX297" fmla="*/ 4838700 w 8500297"/>
                    <a:gd name="connsiteY297" fmla="*/ 2324100 h 6019800"/>
                    <a:gd name="connsiteX298" fmla="*/ 4972050 w 8500297"/>
                    <a:gd name="connsiteY298" fmla="*/ 2286000 h 6019800"/>
                    <a:gd name="connsiteX299" fmla="*/ 5029200 w 8500297"/>
                    <a:gd name="connsiteY299" fmla="*/ 2228850 h 6019800"/>
                    <a:gd name="connsiteX0" fmla="*/ 2819400 w 8500297"/>
                    <a:gd name="connsiteY0" fmla="*/ 2305050 h 6019800"/>
                    <a:gd name="connsiteX1" fmla="*/ 3028950 w 8500297"/>
                    <a:gd name="connsiteY1" fmla="*/ 2228850 h 6019800"/>
                    <a:gd name="connsiteX2" fmla="*/ 3429000 w 8500297"/>
                    <a:gd name="connsiteY2" fmla="*/ 2247900 h 6019800"/>
                    <a:gd name="connsiteX3" fmla="*/ 3505200 w 8500297"/>
                    <a:gd name="connsiteY3" fmla="*/ 2286000 h 6019800"/>
                    <a:gd name="connsiteX4" fmla="*/ 3810000 w 8500297"/>
                    <a:gd name="connsiteY4" fmla="*/ 2324100 h 6019800"/>
                    <a:gd name="connsiteX5" fmla="*/ 4629150 w 8500297"/>
                    <a:gd name="connsiteY5" fmla="*/ 2305050 h 6019800"/>
                    <a:gd name="connsiteX6" fmla="*/ 4914900 w 8500297"/>
                    <a:gd name="connsiteY6" fmla="*/ 2247900 h 6019800"/>
                    <a:gd name="connsiteX7" fmla="*/ 5124450 w 8500297"/>
                    <a:gd name="connsiteY7" fmla="*/ 2228850 h 6019800"/>
                    <a:gd name="connsiteX8" fmla="*/ 5334000 w 8500297"/>
                    <a:gd name="connsiteY8" fmla="*/ 2171700 h 6019800"/>
                    <a:gd name="connsiteX9" fmla="*/ 5391150 w 8500297"/>
                    <a:gd name="connsiteY9" fmla="*/ 2133600 h 6019800"/>
                    <a:gd name="connsiteX10" fmla="*/ 5505450 w 8500297"/>
                    <a:gd name="connsiteY10" fmla="*/ 2095500 h 6019800"/>
                    <a:gd name="connsiteX11" fmla="*/ 5619750 w 8500297"/>
                    <a:gd name="connsiteY11" fmla="*/ 2038350 h 6019800"/>
                    <a:gd name="connsiteX12" fmla="*/ 5715000 w 8500297"/>
                    <a:gd name="connsiteY12" fmla="*/ 1962150 h 6019800"/>
                    <a:gd name="connsiteX13" fmla="*/ 5829300 w 8500297"/>
                    <a:gd name="connsiteY13" fmla="*/ 1866900 h 6019800"/>
                    <a:gd name="connsiteX14" fmla="*/ 5943600 w 8500297"/>
                    <a:gd name="connsiteY14" fmla="*/ 1790700 h 6019800"/>
                    <a:gd name="connsiteX15" fmla="*/ 6000750 w 8500297"/>
                    <a:gd name="connsiteY15" fmla="*/ 1733550 h 6019800"/>
                    <a:gd name="connsiteX16" fmla="*/ 6115050 w 8500297"/>
                    <a:gd name="connsiteY16" fmla="*/ 1657350 h 6019800"/>
                    <a:gd name="connsiteX17" fmla="*/ 6153150 w 8500297"/>
                    <a:gd name="connsiteY17" fmla="*/ 1600200 h 6019800"/>
                    <a:gd name="connsiteX18" fmla="*/ 6267450 w 8500297"/>
                    <a:gd name="connsiteY18" fmla="*/ 1524000 h 6019800"/>
                    <a:gd name="connsiteX19" fmla="*/ 6362700 w 8500297"/>
                    <a:gd name="connsiteY19" fmla="*/ 1428750 h 6019800"/>
                    <a:gd name="connsiteX20" fmla="*/ 6419850 w 8500297"/>
                    <a:gd name="connsiteY20" fmla="*/ 1409700 h 6019800"/>
                    <a:gd name="connsiteX21" fmla="*/ 6534150 w 8500297"/>
                    <a:gd name="connsiteY21" fmla="*/ 1333500 h 6019800"/>
                    <a:gd name="connsiteX22" fmla="*/ 6591300 w 8500297"/>
                    <a:gd name="connsiteY22" fmla="*/ 1295400 h 6019800"/>
                    <a:gd name="connsiteX23" fmla="*/ 6762750 w 8500297"/>
                    <a:gd name="connsiteY23" fmla="*/ 1238250 h 6019800"/>
                    <a:gd name="connsiteX24" fmla="*/ 6819900 w 8500297"/>
                    <a:gd name="connsiteY24" fmla="*/ 1219200 h 6019800"/>
                    <a:gd name="connsiteX25" fmla="*/ 6877050 w 8500297"/>
                    <a:gd name="connsiteY25" fmla="*/ 1181100 h 6019800"/>
                    <a:gd name="connsiteX26" fmla="*/ 6972300 w 8500297"/>
                    <a:gd name="connsiteY26" fmla="*/ 1162050 h 6019800"/>
                    <a:gd name="connsiteX27" fmla="*/ 7143750 w 8500297"/>
                    <a:gd name="connsiteY27" fmla="*/ 1123950 h 6019800"/>
                    <a:gd name="connsiteX28" fmla="*/ 7219950 w 8500297"/>
                    <a:gd name="connsiteY28" fmla="*/ 933450 h 6019800"/>
                    <a:gd name="connsiteX29" fmla="*/ 7239000 w 8500297"/>
                    <a:gd name="connsiteY29" fmla="*/ 857250 h 6019800"/>
                    <a:gd name="connsiteX30" fmla="*/ 7315200 w 8500297"/>
                    <a:gd name="connsiteY30" fmla="*/ 838200 h 6019800"/>
                    <a:gd name="connsiteX31" fmla="*/ 7391400 w 8500297"/>
                    <a:gd name="connsiteY31" fmla="*/ 952500 h 6019800"/>
                    <a:gd name="connsiteX32" fmla="*/ 7429500 w 8500297"/>
                    <a:gd name="connsiteY32" fmla="*/ 1009650 h 6019800"/>
                    <a:gd name="connsiteX33" fmla="*/ 7486650 w 8500297"/>
                    <a:gd name="connsiteY33" fmla="*/ 990600 h 6019800"/>
                    <a:gd name="connsiteX34" fmla="*/ 7505700 w 8500297"/>
                    <a:gd name="connsiteY34" fmla="*/ 914400 h 6019800"/>
                    <a:gd name="connsiteX35" fmla="*/ 7524750 w 8500297"/>
                    <a:gd name="connsiteY35" fmla="*/ 857250 h 6019800"/>
                    <a:gd name="connsiteX36" fmla="*/ 7543800 w 8500297"/>
                    <a:gd name="connsiteY36" fmla="*/ 952500 h 6019800"/>
                    <a:gd name="connsiteX37" fmla="*/ 7562850 w 8500297"/>
                    <a:gd name="connsiteY37" fmla="*/ 1162050 h 6019800"/>
                    <a:gd name="connsiteX38" fmla="*/ 7620000 w 8500297"/>
                    <a:gd name="connsiteY38" fmla="*/ 1200150 h 6019800"/>
                    <a:gd name="connsiteX39" fmla="*/ 7734300 w 8500297"/>
                    <a:gd name="connsiteY39" fmla="*/ 1314450 h 6019800"/>
                    <a:gd name="connsiteX40" fmla="*/ 7810500 w 8500297"/>
                    <a:gd name="connsiteY40" fmla="*/ 1409700 h 6019800"/>
                    <a:gd name="connsiteX41" fmla="*/ 7886700 w 8500297"/>
                    <a:gd name="connsiteY41" fmla="*/ 1524000 h 6019800"/>
                    <a:gd name="connsiteX42" fmla="*/ 7924800 w 8500297"/>
                    <a:gd name="connsiteY42" fmla="*/ 1581150 h 6019800"/>
                    <a:gd name="connsiteX43" fmla="*/ 7981950 w 8500297"/>
                    <a:gd name="connsiteY43" fmla="*/ 1638300 h 6019800"/>
                    <a:gd name="connsiteX44" fmla="*/ 8077200 w 8500297"/>
                    <a:gd name="connsiteY44" fmla="*/ 1714500 h 6019800"/>
                    <a:gd name="connsiteX45" fmla="*/ 8153400 w 8500297"/>
                    <a:gd name="connsiteY45" fmla="*/ 1809750 h 6019800"/>
                    <a:gd name="connsiteX46" fmla="*/ 8191500 w 8500297"/>
                    <a:gd name="connsiteY46" fmla="*/ 1962150 h 6019800"/>
                    <a:gd name="connsiteX47" fmla="*/ 8362950 w 8500297"/>
                    <a:gd name="connsiteY47" fmla="*/ 2038350 h 6019800"/>
                    <a:gd name="connsiteX48" fmla="*/ 8420100 w 8500297"/>
                    <a:gd name="connsiteY48" fmla="*/ 2057400 h 6019800"/>
                    <a:gd name="connsiteX49" fmla="*/ 8439150 w 8500297"/>
                    <a:gd name="connsiteY49" fmla="*/ 2114550 h 6019800"/>
                    <a:gd name="connsiteX50" fmla="*/ 8496300 w 8500297"/>
                    <a:gd name="connsiteY50" fmla="*/ 2152650 h 6019800"/>
                    <a:gd name="connsiteX51" fmla="*/ 8477250 w 8500297"/>
                    <a:gd name="connsiteY51" fmla="*/ 2286000 h 6019800"/>
                    <a:gd name="connsiteX52" fmla="*/ 8420100 w 8500297"/>
                    <a:gd name="connsiteY52" fmla="*/ 2305050 h 6019800"/>
                    <a:gd name="connsiteX53" fmla="*/ 8305800 w 8500297"/>
                    <a:gd name="connsiteY53" fmla="*/ 2324100 h 6019800"/>
                    <a:gd name="connsiteX54" fmla="*/ 8286750 w 8500297"/>
                    <a:gd name="connsiteY54" fmla="*/ 2438400 h 6019800"/>
                    <a:gd name="connsiteX55" fmla="*/ 8191500 w 8500297"/>
                    <a:gd name="connsiteY55" fmla="*/ 2514600 h 6019800"/>
                    <a:gd name="connsiteX56" fmla="*/ 8134350 w 8500297"/>
                    <a:gd name="connsiteY56" fmla="*/ 2552700 h 6019800"/>
                    <a:gd name="connsiteX57" fmla="*/ 7905750 w 8500297"/>
                    <a:gd name="connsiteY57" fmla="*/ 2495550 h 6019800"/>
                    <a:gd name="connsiteX58" fmla="*/ 7791450 w 8500297"/>
                    <a:gd name="connsiteY58" fmla="*/ 2266950 h 6019800"/>
                    <a:gd name="connsiteX59" fmla="*/ 7448550 w 8500297"/>
                    <a:gd name="connsiteY59" fmla="*/ 2247900 h 6019800"/>
                    <a:gd name="connsiteX60" fmla="*/ 7391400 w 8500297"/>
                    <a:gd name="connsiteY60" fmla="*/ 2228850 h 6019800"/>
                    <a:gd name="connsiteX61" fmla="*/ 7353300 w 8500297"/>
                    <a:gd name="connsiteY61" fmla="*/ 2114550 h 6019800"/>
                    <a:gd name="connsiteX62" fmla="*/ 7315200 w 8500297"/>
                    <a:gd name="connsiteY62" fmla="*/ 1981200 h 6019800"/>
                    <a:gd name="connsiteX63" fmla="*/ 7219950 w 8500297"/>
                    <a:gd name="connsiteY63" fmla="*/ 2000250 h 6019800"/>
                    <a:gd name="connsiteX64" fmla="*/ 7162800 w 8500297"/>
                    <a:gd name="connsiteY64" fmla="*/ 2114550 h 6019800"/>
                    <a:gd name="connsiteX65" fmla="*/ 7124700 w 8500297"/>
                    <a:gd name="connsiteY65" fmla="*/ 2286000 h 6019800"/>
                    <a:gd name="connsiteX66" fmla="*/ 7086600 w 8500297"/>
                    <a:gd name="connsiteY66" fmla="*/ 2400300 h 6019800"/>
                    <a:gd name="connsiteX67" fmla="*/ 7029450 w 8500297"/>
                    <a:gd name="connsiteY67" fmla="*/ 2438400 h 6019800"/>
                    <a:gd name="connsiteX68" fmla="*/ 6877050 w 8500297"/>
                    <a:gd name="connsiteY68" fmla="*/ 2571750 h 6019800"/>
                    <a:gd name="connsiteX69" fmla="*/ 6762750 w 8500297"/>
                    <a:gd name="connsiteY69" fmla="*/ 2667000 h 6019800"/>
                    <a:gd name="connsiteX70" fmla="*/ 6724650 w 8500297"/>
                    <a:gd name="connsiteY70" fmla="*/ 2724150 h 6019800"/>
                    <a:gd name="connsiteX71" fmla="*/ 6667500 w 8500297"/>
                    <a:gd name="connsiteY71" fmla="*/ 2743200 h 6019800"/>
                    <a:gd name="connsiteX72" fmla="*/ 6648450 w 8500297"/>
                    <a:gd name="connsiteY72" fmla="*/ 2800350 h 6019800"/>
                    <a:gd name="connsiteX73" fmla="*/ 6591300 w 8500297"/>
                    <a:gd name="connsiteY73" fmla="*/ 2838450 h 6019800"/>
                    <a:gd name="connsiteX74" fmla="*/ 6515100 w 8500297"/>
                    <a:gd name="connsiteY74" fmla="*/ 3009900 h 6019800"/>
                    <a:gd name="connsiteX75" fmla="*/ 6496050 w 8500297"/>
                    <a:gd name="connsiteY75" fmla="*/ 3067050 h 6019800"/>
                    <a:gd name="connsiteX76" fmla="*/ 6477000 w 8500297"/>
                    <a:gd name="connsiteY76" fmla="*/ 3124200 h 6019800"/>
                    <a:gd name="connsiteX77" fmla="*/ 6496050 w 8500297"/>
                    <a:gd name="connsiteY77" fmla="*/ 3409950 h 6019800"/>
                    <a:gd name="connsiteX78" fmla="*/ 6515100 w 8500297"/>
                    <a:gd name="connsiteY78" fmla="*/ 3467100 h 6019800"/>
                    <a:gd name="connsiteX79" fmla="*/ 6553200 w 8500297"/>
                    <a:gd name="connsiteY79" fmla="*/ 3924300 h 6019800"/>
                    <a:gd name="connsiteX80" fmla="*/ 6610350 w 8500297"/>
                    <a:gd name="connsiteY80" fmla="*/ 4038600 h 6019800"/>
                    <a:gd name="connsiteX81" fmla="*/ 6686550 w 8500297"/>
                    <a:gd name="connsiteY81" fmla="*/ 4114800 h 6019800"/>
                    <a:gd name="connsiteX82" fmla="*/ 6762750 w 8500297"/>
                    <a:gd name="connsiteY82" fmla="*/ 4133850 h 6019800"/>
                    <a:gd name="connsiteX83" fmla="*/ 6838950 w 8500297"/>
                    <a:gd name="connsiteY83" fmla="*/ 4248150 h 6019800"/>
                    <a:gd name="connsiteX84" fmla="*/ 6858000 w 8500297"/>
                    <a:gd name="connsiteY84" fmla="*/ 4324350 h 6019800"/>
                    <a:gd name="connsiteX85" fmla="*/ 6934200 w 8500297"/>
                    <a:gd name="connsiteY85" fmla="*/ 4457700 h 6019800"/>
                    <a:gd name="connsiteX86" fmla="*/ 6972300 w 8500297"/>
                    <a:gd name="connsiteY86" fmla="*/ 4572000 h 6019800"/>
                    <a:gd name="connsiteX87" fmla="*/ 7067550 w 8500297"/>
                    <a:gd name="connsiteY87" fmla="*/ 4686300 h 6019800"/>
                    <a:gd name="connsiteX88" fmla="*/ 7086600 w 8500297"/>
                    <a:gd name="connsiteY88" fmla="*/ 4743450 h 6019800"/>
                    <a:gd name="connsiteX89" fmla="*/ 7124700 w 8500297"/>
                    <a:gd name="connsiteY89" fmla="*/ 4895850 h 6019800"/>
                    <a:gd name="connsiteX90" fmla="*/ 7181850 w 8500297"/>
                    <a:gd name="connsiteY90" fmla="*/ 5010150 h 6019800"/>
                    <a:gd name="connsiteX91" fmla="*/ 7239000 w 8500297"/>
                    <a:gd name="connsiteY91" fmla="*/ 5124450 h 6019800"/>
                    <a:gd name="connsiteX92" fmla="*/ 7315200 w 8500297"/>
                    <a:gd name="connsiteY92" fmla="*/ 5257800 h 6019800"/>
                    <a:gd name="connsiteX93" fmla="*/ 7334250 w 8500297"/>
                    <a:gd name="connsiteY93" fmla="*/ 5314950 h 6019800"/>
                    <a:gd name="connsiteX94" fmla="*/ 7391400 w 8500297"/>
                    <a:gd name="connsiteY94" fmla="*/ 5372100 h 6019800"/>
                    <a:gd name="connsiteX95" fmla="*/ 7486650 w 8500297"/>
                    <a:gd name="connsiteY95" fmla="*/ 5467350 h 6019800"/>
                    <a:gd name="connsiteX96" fmla="*/ 7677150 w 8500297"/>
                    <a:gd name="connsiteY96" fmla="*/ 5657850 h 6019800"/>
                    <a:gd name="connsiteX97" fmla="*/ 7734300 w 8500297"/>
                    <a:gd name="connsiteY97" fmla="*/ 5695950 h 6019800"/>
                    <a:gd name="connsiteX98" fmla="*/ 7829550 w 8500297"/>
                    <a:gd name="connsiteY98" fmla="*/ 5791200 h 6019800"/>
                    <a:gd name="connsiteX99" fmla="*/ 7867650 w 8500297"/>
                    <a:gd name="connsiteY99" fmla="*/ 5848350 h 6019800"/>
                    <a:gd name="connsiteX100" fmla="*/ 8020050 w 8500297"/>
                    <a:gd name="connsiteY100" fmla="*/ 5886450 h 6019800"/>
                    <a:gd name="connsiteX101" fmla="*/ 8039100 w 8500297"/>
                    <a:gd name="connsiteY101" fmla="*/ 5943600 h 6019800"/>
                    <a:gd name="connsiteX102" fmla="*/ 7943850 w 8500297"/>
                    <a:gd name="connsiteY102" fmla="*/ 6019800 h 6019800"/>
                    <a:gd name="connsiteX103" fmla="*/ 7791450 w 8500297"/>
                    <a:gd name="connsiteY103" fmla="*/ 6000750 h 6019800"/>
                    <a:gd name="connsiteX104" fmla="*/ 7734300 w 8500297"/>
                    <a:gd name="connsiteY104" fmla="*/ 5981700 h 6019800"/>
                    <a:gd name="connsiteX105" fmla="*/ 7448550 w 8500297"/>
                    <a:gd name="connsiteY105" fmla="*/ 5962650 h 6019800"/>
                    <a:gd name="connsiteX106" fmla="*/ 7467600 w 8500297"/>
                    <a:gd name="connsiteY106" fmla="*/ 5715000 h 6019800"/>
                    <a:gd name="connsiteX107" fmla="*/ 7486650 w 8500297"/>
                    <a:gd name="connsiteY107" fmla="*/ 5638800 h 6019800"/>
                    <a:gd name="connsiteX108" fmla="*/ 7372350 w 8500297"/>
                    <a:gd name="connsiteY108" fmla="*/ 5524500 h 6019800"/>
                    <a:gd name="connsiteX109" fmla="*/ 7200900 w 8500297"/>
                    <a:gd name="connsiteY109" fmla="*/ 5429250 h 6019800"/>
                    <a:gd name="connsiteX110" fmla="*/ 7143750 w 8500297"/>
                    <a:gd name="connsiteY110" fmla="*/ 5314950 h 6019800"/>
                    <a:gd name="connsiteX111" fmla="*/ 7105650 w 8500297"/>
                    <a:gd name="connsiteY111" fmla="*/ 5200650 h 6019800"/>
                    <a:gd name="connsiteX112" fmla="*/ 7086600 w 8500297"/>
                    <a:gd name="connsiteY112" fmla="*/ 5143500 h 6019800"/>
                    <a:gd name="connsiteX113" fmla="*/ 6972300 w 8500297"/>
                    <a:gd name="connsiteY113" fmla="*/ 5067300 h 6019800"/>
                    <a:gd name="connsiteX114" fmla="*/ 6896100 w 8500297"/>
                    <a:gd name="connsiteY114" fmla="*/ 4991100 h 6019800"/>
                    <a:gd name="connsiteX115" fmla="*/ 6762750 w 8500297"/>
                    <a:gd name="connsiteY115" fmla="*/ 4819650 h 6019800"/>
                    <a:gd name="connsiteX116" fmla="*/ 6705600 w 8500297"/>
                    <a:gd name="connsiteY116" fmla="*/ 4800600 h 6019800"/>
                    <a:gd name="connsiteX117" fmla="*/ 6686550 w 8500297"/>
                    <a:gd name="connsiteY117" fmla="*/ 4743450 h 6019800"/>
                    <a:gd name="connsiteX118" fmla="*/ 6629400 w 8500297"/>
                    <a:gd name="connsiteY118" fmla="*/ 4724400 h 6019800"/>
                    <a:gd name="connsiteX119" fmla="*/ 6572250 w 8500297"/>
                    <a:gd name="connsiteY119" fmla="*/ 4686300 h 6019800"/>
                    <a:gd name="connsiteX120" fmla="*/ 6477000 w 8500297"/>
                    <a:gd name="connsiteY120" fmla="*/ 4591050 h 6019800"/>
                    <a:gd name="connsiteX121" fmla="*/ 6362700 w 8500297"/>
                    <a:gd name="connsiteY121" fmla="*/ 4514850 h 6019800"/>
                    <a:gd name="connsiteX122" fmla="*/ 6267450 w 8500297"/>
                    <a:gd name="connsiteY122" fmla="*/ 4381500 h 6019800"/>
                    <a:gd name="connsiteX123" fmla="*/ 6229350 w 8500297"/>
                    <a:gd name="connsiteY123" fmla="*/ 4324350 h 6019800"/>
                    <a:gd name="connsiteX124" fmla="*/ 6172200 w 8500297"/>
                    <a:gd name="connsiteY124" fmla="*/ 4286250 h 6019800"/>
                    <a:gd name="connsiteX125" fmla="*/ 6076950 w 8500297"/>
                    <a:gd name="connsiteY125" fmla="*/ 4114800 h 6019800"/>
                    <a:gd name="connsiteX126" fmla="*/ 6038850 w 8500297"/>
                    <a:gd name="connsiteY126" fmla="*/ 4057650 h 6019800"/>
                    <a:gd name="connsiteX127" fmla="*/ 5981700 w 8500297"/>
                    <a:gd name="connsiteY127" fmla="*/ 3943350 h 6019800"/>
                    <a:gd name="connsiteX128" fmla="*/ 5924550 w 8500297"/>
                    <a:gd name="connsiteY128" fmla="*/ 3924300 h 6019800"/>
                    <a:gd name="connsiteX129" fmla="*/ 5715000 w 8500297"/>
                    <a:gd name="connsiteY129" fmla="*/ 4000500 h 6019800"/>
                    <a:gd name="connsiteX130" fmla="*/ 5638800 w 8500297"/>
                    <a:gd name="connsiteY130" fmla="*/ 4019550 h 6019800"/>
                    <a:gd name="connsiteX131" fmla="*/ 5581650 w 8500297"/>
                    <a:gd name="connsiteY131" fmla="*/ 4038600 h 6019800"/>
                    <a:gd name="connsiteX132" fmla="*/ 5162550 w 8500297"/>
                    <a:gd name="connsiteY132" fmla="*/ 4076700 h 6019800"/>
                    <a:gd name="connsiteX133" fmla="*/ 4591050 w 8500297"/>
                    <a:gd name="connsiteY133" fmla="*/ 4057650 h 6019800"/>
                    <a:gd name="connsiteX134" fmla="*/ 4514850 w 8500297"/>
                    <a:gd name="connsiteY134" fmla="*/ 4038600 h 6019800"/>
                    <a:gd name="connsiteX135" fmla="*/ 4324350 w 8500297"/>
                    <a:gd name="connsiteY135" fmla="*/ 4019550 h 6019800"/>
                    <a:gd name="connsiteX136" fmla="*/ 4171950 w 8500297"/>
                    <a:gd name="connsiteY136" fmla="*/ 3981450 h 6019800"/>
                    <a:gd name="connsiteX137" fmla="*/ 4114800 w 8500297"/>
                    <a:gd name="connsiteY137" fmla="*/ 3962400 h 6019800"/>
                    <a:gd name="connsiteX138" fmla="*/ 4000500 w 8500297"/>
                    <a:gd name="connsiteY138" fmla="*/ 3886200 h 6019800"/>
                    <a:gd name="connsiteX139" fmla="*/ 3771900 w 8500297"/>
                    <a:gd name="connsiteY139" fmla="*/ 3771900 h 6019800"/>
                    <a:gd name="connsiteX140" fmla="*/ 3600450 w 8500297"/>
                    <a:gd name="connsiteY140" fmla="*/ 3695700 h 6019800"/>
                    <a:gd name="connsiteX141" fmla="*/ 3543300 w 8500297"/>
                    <a:gd name="connsiteY141" fmla="*/ 3676650 h 6019800"/>
                    <a:gd name="connsiteX142" fmla="*/ 3486150 w 8500297"/>
                    <a:gd name="connsiteY142" fmla="*/ 3714750 h 6019800"/>
                    <a:gd name="connsiteX143" fmla="*/ 3429000 w 8500297"/>
                    <a:gd name="connsiteY143" fmla="*/ 3829050 h 6019800"/>
                    <a:gd name="connsiteX144" fmla="*/ 3390900 w 8500297"/>
                    <a:gd name="connsiteY144" fmla="*/ 3886200 h 6019800"/>
                    <a:gd name="connsiteX145" fmla="*/ 3276600 w 8500297"/>
                    <a:gd name="connsiteY145" fmla="*/ 4114800 h 6019800"/>
                    <a:gd name="connsiteX146" fmla="*/ 3219450 w 8500297"/>
                    <a:gd name="connsiteY146" fmla="*/ 4133850 h 6019800"/>
                    <a:gd name="connsiteX147" fmla="*/ 3124200 w 8500297"/>
                    <a:gd name="connsiteY147" fmla="*/ 4248150 h 6019800"/>
                    <a:gd name="connsiteX148" fmla="*/ 3067050 w 8500297"/>
                    <a:gd name="connsiteY148" fmla="*/ 4267200 h 6019800"/>
                    <a:gd name="connsiteX149" fmla="*/ 2914650 w 8500297"/>
                    <a:gd name="connsiteY149" fmla="*/ 4400550 h 6019800"/>
                    <a:gd name="connsiteX150" fmla="*/ 2857500 w 8500297"/>
                    <a:gd name="connsiteY150" fmla="*/ 4419600 h 6019800"/>
                    <a:gd name="connsiteX151" fmla="*/ 2743200 w 8500297"/>
                    <a:gd name="connsiteY151" fmla="*/ 4495800 h 6019800"/>
                    <a:gd name="connsiteX152" fmla="*/ 2686050 w 8500297"/>
                    <a:gd name="connsiteY152" fmla="*/ 4533900 h 6019800"/>
                    <a:gd name="connsiteX153" fmla="*/ 2628900 w 8500297"/>
                    <a:gd name="connsiteY153" fmla="*/ 4572000 h 6019800"/>
                    <a:gd name="connsiteX154" fmla="*/ 2571750 w 8500297"/>
                    <a:gd name="connsiteY154" fmla="*/ 4629150 h 6019800"/>
                    <a:gd name="connsiteX155" fmla="*/ 2533650 w 8500297"/>
                    <a:gd name="connsiteY155" fmla="*/ 4686300 h 6019800"/>
                    <a:gd name="connsiteX156" fmla="*/ 2476500 w 8500297"/>
                    <a:gd name="connsiteY156" fmla="*/ 4724400 h 6019800"/>
                    <a:gd name="connsiteX157" fmla="*/ 2457450 w 8500297"/>
                    <a:gd name="connsiteY157" fmla="*/ 4781550 h 6019800"/>
                    <a:gd name="connsiteX158" fmla="*/ 2419350 w 8500297"/>
                    <a:gd name="connsiteY158" fmla="*/ 4838700 h 6019800"/>
                    <a:gd name="connsiteX159" fmla="*/ 2400300 w 8500297"/>
                    <a:gd name="connsiteY159" fmla="*/ 4933950 h 6019800"/>
                    <a:gd name="connsiteX160" fmla="*/ 2362200 w 8500297"/>
                    <a:gd name="connsiteY160" fmla="*/ 5048250 h 6019800"/>
                    <a:gd name="connsiteX161" fmla="*/ 2343150 w 8500297"/>
                    <a:gd name="connsiteY161" fmla="*/ 5143500 h 6019800"/>
                    <a:gd name="connsiteX162" fmla="*/ 2324100 w 8500297"/>
                    <a:gd name="connsiteY162" fmla="*/ 5200650 h 6019800"/>
                    <a:gd name="connsiteX163" fmla="*/ 2305050 w 8500297"/>
                    <a:gd name="connsiteY163" fmla="*/ 5295900 h 6019800"/>
                    <a:gd name="connsiteX164" fmla="*/ 2286000 w 8500297"/>
                    <a:gd name="connsiteY164" fmla="*/ 5353050 h 6019800"/>
                    <a:gd name="connsiteX165" fmla="*/ 2247900 w 8500297"/>
                    <a:gd name="connsiteY165" fmla="*/ 5524500 h 6019800"/>
                    <a:gd name="connsiteX166" fmla="*/ 2419350 w 8500297"/>
                    <a:gd name="connsiteY166" fmla="*/ 5619750 h 6019800"/>
                    <a:gd name="connsiteX167" fmla="*/ 2514600 w 8500297"/>
                    <a:gd name="connsiteY167" fmla="*/ 5638800 h 6019800"/>
                    <a:gd name="connsiteX168" fmla="*/ 2628900 w 8500297"/>
                    <a:gd name="connsiteY168" fmla="*/ 5676900 h 6019800"/>
                    <a:gd name="connsiteX169" fmla="*/ 2667000 w 8500297"/>
                    <a:gd name="connsiteY169" fmla="*/ 5943600 h 6019800"/>
                    <a:gd name="connsiteX170" fmla="*/ 2609850 w 8500297"/>
                    <a:gd name="connsiteY170" fmla="*/ 5962650 h 6019800"/>
                    <a:gd name="connsiteX171" fmla="*/ 2514600 w 8500297"/>
                    <a:gd name="connsiteY171" fmla="*/ 5943600 h 6019800"/>
                    <a:gd name="connsiteX172" fmla="*/ 2400300 w 8500297"/>
                    <a:gd name="connsiteY172" fmla="*/ 5924550 h 6019800"/>
                    <a:gd name="connsiteX173" fmla="*/ 2266950 w 8500297"/>
                    <a:gd name="connsiteY173" fmla="*/ 5886450 h 6019800"/>
                    <a:gd name="connsiteX174" fmla="*/ 2247900 w 8500297"/>
                    <a:gd name="connsiteY174" fmla="*/ 5829300 h 6019800"/>
                    <a:gd name="connsiteX175" fmla="*/ 2228850 w 8500297"/>
                    <a:gd name="connsiteY175" fmla="*/ 5695950 h 6019800"/>
                    <a:gd name="connsiteX176" fmla="*/ 2171700 w 8500297"/>
                    <a:gd name="connsiteY176" fmla="*/ 5657850 h 6019800"/>
                    <a:gd name="connsiteX177" fmla="*/ 2133600 w 8500297"/>
                    <a:gd name="connsiteY177" fmla="*/ 5600700 h 6019800"/>
                    <a:gd name="connsiteX178" fmla="*/ 2057400 w 8500297"/>
                    <a:gd name="connsiteY178" fmla="*/ 5524500 h 6019800"/>
                    <a:gd name="connsiteX179" fmla="*/ 2076450 w 8500297"/>
                    <a:gd name="connsiteY179" fmla="*/ 5276850 h 6019800"/>
                    <a:gd name="connsiteX180" fmla="*/ 2095500 w 8500297"/>
                    <a:gd name="connsiteY180" fmla="*/ 5181600 h 6019800"/>
                    <a:gd name="connsiteX181" fmla="*/ 2152650 w 8500297"/>
                    <a:gd name="connsiteY181" fmla="*/ 4991100 h 6019800"/>
                    <a:gd name="connsiteX182" fmla="*/ 2209800 w 8500297"/>
                    <a:gd name="connsiteY182" fmla="*/ 4876800 h 6019800"/>
                    <a:gd name="connsiteX183" fmla="*/ 2228850 w 8500297"/>
                    <a:gd name="connsiteY183" fmla="*/ 4819650 h 6019800"/>
                    <a:gd name="connsiteX184" fmla="*/ 2286000 w 8500297"/>
                    <a:gd name="connsiteY184" fmla="*/ 4781550 h 6019800"/>
                    <a:gd name="connsiteX185" fmla="*/ 2324100 w 8500297"/>
                    <a:gd name="connsiteY185" fmla="*/ 4667250 h 6019800"/>
                    <a:gd name="connsiteX186" fmla="*/ 2343150 w 8500297"/>
                    <a:gd name="connsiteY186" fmla="*/ 4533900 h 6019800"/>
                    <a:gd name="connsiteX187" fmla="*/ 2362200 w 8500297"/>
                    <a:gd name="connsiteY187" fmla="*/ 4476750 h 6019800"/>
                    <a:gd name="connsiteX188" fmla="*/ 2381250 w 8500297"/>
                    <a:gd name="connsiteY188" fmla="*/ 4400550 h 6019800"/>
                    <a:gd name="connsiteX189" fmla="*/ 2438400 w 8500297"/>
                    <a:gd name="connsiteY189" fmla="*/ 4286250 h 6019800"/>
                    <a:gd name="connsiteX190" fmla="*/ 2495550 w 8500297"/>
                    <a:gd name="connsiteY190" fmla="*/ 4248150 h 6019800"/>
                    <a:gd name="connsiteX191" fmla="*/ 2533650 w 8500297"/>
                    <a:gd name="connsiteY191" fmla="*/ 4191000 h 6019800"/>
                    <a:gd name="connsiteX192" fmla="*/ 2647950 w 8500297"/>
                    <a:gd name="connsiteY192" fmla="*/ 4114800 h 6019800"/>
                    <a:gd name="connsiteX193" fmla="*/ 2724150 w 8500297"/>
                    <a:gd name="connsiteY193" fmla="*/ 4000500 h 6019800"/>
                    <a:gd name="connsiteX194" fmla="*/ 2762250 w 8500297"/>
                    <a:gd name="connsiteY194" fmla="*/ 3943350 h 6019800"/>
                    <a:gd name="connsiteX195" fmla="*/ 2571750 w 8500297"/>
                    <a:gd name="connsiteY195" fmla="*/ 3905250 h 6019800"/>
                    <a:gd name="connsiteX196" fmla="*/ 2514600 w 8500297"/>
                    <a:gd name="connsiteY196" fmla="*/ 3924300 h 6019800"/>
                    <a:gd name="connsiteX197" fmla="*/ 2400300 w 8500297"/>
                    <a:gd name="connsiteY197" fmla="*/ 4000500 h 6019800"/>
                    <a:gd name="connsiteX198" fmla="*/ 2324100 w 8500297"/>
                    <a:gd name="connsiteY198" fmla="*/ 4019550 h 6019800"/>
                    <a:gd name="connsiteX199" fmla="*/ 2209800 w 8500297"/>
                    <a:gd name="connsiteY199" fmla="*/ 4095750 h 6019800"/>
                    <a:gd name="connsiteX200" fmla="*/ 2152650 w 8500297"/>
                    <a:gd name="connsiteY200" fmla="*/ 4114800 h 6019800"/>
                    <a:gd name="connsiteX201" fmla="*/ 2038350 w 8500297"/>
                    <a:gd name="connsiteY201" fmla="*/ 4191000 h 6019800"/>
                    <a:gd name="connsiteX202" fmla="*/ 1981200 w 8500297"/>
                    <a:gd name="connsiteY202" fmla="*/ 4229100 h 6019800"/>
                    <a:gd name="connsiteX203" fmla="*/ 1924050 w 8500297"/>
                    <a:gd name="connsiteY203" fmla="*/ 4267200 h 6019800"/>
                    <a:gd name="connsiteX204" fmla="*/ 1866900 w 8500297"/>
                    <a:gd name="connsiteY204" fmla="*/ 4305300 h 6019800"/>
                    <a:gd name="connsiteX205" fmla="*/ 1809750 w 8500297"/>
                    <a:gd name="connsiteY205" fmla="*/ 4362450 h 6019800"/>
                    <a:gd name="connsiteX206" fmla="*/ 1752600 w 8500297"/>
                    <a:gd name="connsiteY206" fmla="*/ 4381500 h 6019800"/>
                    <a:gd name="connsiteX207" fmla="*/ 1638300 w 8500297"/>
                    <a:gd name="connsiteY207" fmla="*/ 4438650 h 6019800"/>
                    <a:gd name="connsiteX208" fmla="*/ 1524000 w 8500297"/>
                    <a:gd name="connsiteY208" fmla="*/ 4533900 h 6019800"/>
                    <a:gd name="connsiteX209" fmla="*/ 1409700 w 8500297"/>
                    <a:gd name="connsiteY209" fmla="*/ 4591050 h 6019800"/>
                    <a:gd name="connsiteX210" fmla="*/ 1352550 w 8500297"/>
                    <a:gd name="connsiteY210" fmla="*/ 4648200 h 6019800"/>
                    <a:gd name="connsiteX211" fmla="*/ 1219200 w 8500297"/>
                    <a:gd name="connsiteY211" fmla="*/ 4724400 h 6019800"/>
                    <a:gd name="connsiteX212" fmla="*/ 1104900 w 8500297"/>
                    <a:gd name="connsiteY212" fmla="*/ 4781550 h 6019800"/>
                    <a:gd name="connsiteX213" fmla="*/ 1028700 w 8500297"/>
                    <a:gd name="connsiteY213" fmla="*/ 4857750 h 6019800"/>
                    <a:gd name="connsiteX214" fmla="*/ 895350 w 8500297"/>
                    <a:gd name="connsiteY214" fmla="*/ 5010150 h 6019800"/>
                    <a:gd name="connsiteX215" fmla="*/ 838200 w 8500297"/>
                    <a:gd name="connsiteY215" fmla="*/ 5143500 h 6019800"/>
                    <a:gd name="connsiteX216" fmla="*/ 800100 w 8500297"/>
                    <a:gd name="connsiteY216" fmla="*/ 5219700 h 6019800"/>
                    <a:gd name="connsiteX217" fmla="*/ 685800 w 8500297"/>
                    <a:gd name="connsiteY217" fmla="*/ 5257800 h 6019800"/>
                    <a:gd name="connsiteX218" fmla="*/ 628650 w 8500297"/>
                    <a:gd name="connsiteY218" fmla="*/ 5276850 h 6019800"/>
                    <a:gd name="connsiteX219" fmla="*/ 457200 w 8500297"/>
                    <a:gd name="connsiteY219" fmla="*/ 5314950 h 6019800"/>
                    <a:gd name="connsiteX220" fmla="*/ 361950 w 8500297"/>
                    <a:gd name="connsiteY220" fmla="*/ 5429250 h 6019800"/>
                    <a:gd name="connsiteX221" fmla="*/ 304800 w 8500297"/>
                    <a:gd name="connsiteY221" fmla="*/ 5448300 h 6019800"/>
                    <a:gd name="connsiteX222" fmla="*/ 133350 w 8500297"/>
                    <a:gd name="connsiteY222" fmla="*/ 5524500 h 6019800"/>
                    <a:gd name="connsiteX223" fmla="*/ 57150 w 8500297"/>
                    <a:gd name="connsiteY223" fmla="*/ 5486400 h 6019800"/>
                    <a:gd name="connsiteX224" fmla="*/ 0 w 8500297"/>
                    <a:gd name="connsiteY224" fmla="*/ 5353050 h 6019800"/>
                    <a:gd name="connsiteX225" fmla="*/ 38100 w 8500297"/>
                    <a:gd name="connsiteY225" fmla="*/ 5219700 h 6019800"/>
                    <a:gd name="connsiteX226" fmla="*/ 95250 w 8500297"/>
                    <a:gd name="connsiteY226" fmla="*/ 5200650 h 6019800"/>
                    <a:gd name="connsiteX227" fmla="*/ 209550 w 8500297"/>
                    <a:gd name="connsiteY227" fmla="*/ 5124450 h 6019800"/>
                    <a:gd name="connsiteX228" fmla="*/ 266700 w 8500297"/>
                    <a:gd name="connsiteY228" fmla="*/ 5067300 h 6019800"/>
                    <a:gd name="connsiteX229" fmla="*/ 628650 w 8500297"/>
                    <a:gd name="connsiteY229" fmla="*/ 5010150 h 6019800"/>
                    <a:gd name="connsiteX230" fmla="*/ 800100 w 8500297"/>
                    <a:gd name="connsiteY230" fmla="*/ 4857750 h 6019800"/>
                    <a:gd name="connsiteX231" fmla="*/ 952500 w 8500297"/>
                    <a:gd name="connsiteY231" fmla="*/ 4724400 h 6019800"/>
                    <a:gd name="connsiteX232" fmla="*/ 1028700 w 8500297"/>
                    <a:gd name="connsiteY232" fmla="*/ 4667250 h 6019800"/>
                    <a:gd name="connsiteX233" fmla="*/ 1085850 w 8500297"/>
                    <a:gd name="connsiteY233" fmla="*/ 4648200 h 6019800"/>
                    <a:gd name="connsiteX234" fmla="*/ 1200150 w 8500297"/>
                    <a:gd name="connsiteY234" fmla="*/ 4591050 h 6019800"/>
                    <a:gd name="connsiteX235" fmla="*/ 1276350 w 8500297"/>
                    <a:gd name="connsiteY235" fmla="*/ 4400550 h 6019800"/>
                    <a:gd name="connsiteX236" fmla="*/ 1333500 w 8500297"/>
                    <a:gd name="connsiteY236" fmla="*/ 4343400 h 6019800"/>
                    <a:gd name="connsiteX237" fmla="*/ 1371600 w 8500297"/>
                    <a:gd name="connsiteY237" fmla="*/ 4286250 h 6019800"/>
                    <a:gd name="connsiteX238" fmla="*/ 1409700 w 8500297"/>
                    <a:gd name="connsiteY238" fmla="*/ 4210050 h 6019800"/>
                    <a:gd name="connsiteX239" fmla="*/ 1466850 w 8500297"/>
                    <a:gd name="connsiteY239" fmla="*/ 4171950 h 6019800"/>
                    <a:gd name="connsiteX240" fmla="*/ 1524000 w 8500297"/>
                    <a:gd name="connsiteY240" fmla="*/ 4114800 h 6019800"/>
                    <a:gd name="connsiteX241" fmla="*/ 1562100 w 8500297"/>
                    <a:gd name="connsiteY241" fmla="*/ 4057650 h 6019800"/>
                    <a:gd name="connsiteX242" fmla="*/ 1619250 w 8500297"/>
                    <a:gd name="connsiteY242" fmla="*/ 4038600 h 6019800"/>
                    <a:gd name="connsiteX243" fmla="*/ 1752600 w 8500297"/>
                    <a:gd name="connsiteY243" fmla="*/ 3924300 h 6019800"/>
                    <a:gd name="connsiteX244" fmla="*/ 1828800 w 8500297"/>
                    <a:gd name="connsiteY244" fmla="*/ 3886200 h 6019800"/>
                    <a:gd name="connsiteX245" fmla="*/ 1981200 w 8500297"/>
                    <a:gd name="connsiteY245" fmla="*/ 3829050 h 6019800"/>
                    <a:gd name="connsiteX246" fmla="*/ 2038350 w 8500297"/>
                    <a:gd name="connsiteY246" fmla="*/ 3771900 h 6019800"/>
                    <a:gd name="connsiteX247" fmla="*/ 2171700 w 8500297"/>
                    <a:gd name="connsiteY247" fmla="*/ 3733800 h 6019800"/>
                    <a:gd name="connsiteX248" fmla="*/ 2228850 w 8500297"/>
                    <a:gd name="connsiteY248" fmla="*/ 3714750 h 6019800"/>
                    <a:gd name="connsiteX249" fmla="*/ 2305050 w 8500297"/>
                    <a:gd name="connsiteY249" fmla="*/ 3695700 h 6019800"/>
                    <a:gd name="connsiteX250" fmla="*/ 2419350 w 8500297"/>
                    <a:gd name="connsiteY250" fmla="*/ 3657600 h 6019800"/>
                    <a:gd name="connsiteX251" fmla="*/ 2381250 w 8500297"/>
                    <a:gd name="connsiteY251" fmla="*/ 3600450 h 6019800"/>
                    <a:gd name="connsiteX252" fmla="*/ 2343150 w 8500297"/>
                    <a:gd name="connsiteY252" fmla="*/ 3467100 h 6019800"/>
                    <a:gd name="connsiteX253" fmla="*/ 2362200 w 8500297"/>
                    <a:gd name="connsiteY253" fmla="*/ 2952750 h 6019800"/>
                    <a:gd name="connsiteX254" fmla="*/ 2400300 w 8500297"/>
                    <a:gd name="connsiteY254" fmla="*/ 2857500 h 6019800"/>
                    <a:gd name="connsiteX255" fmla="*/ 2438400 w 8500297"/>
                    <a:gd name="connsiteY255" fmla="*/ 2743200 h 6019800"/>
                    <a:gd name="connsiteX256" fmla="*/ 2457450 w 8500297"/>
                    <a:gd name="connsiteY256" fmla="*/ 2686050 h 6019800"/>
                    <a:gd name="connsiteX257" fmla="*/ 2476500 w 8500297"/>
                    <a:gd name="connsiteY257" fmla="*/ 2628900 h 6019800"/>
                    <a:gd name="connsiteX258" fmla="*/ 2400300 w 8500297"/>
                    <a:gd name="connsiteY258" fmla="*/ 2514600 h 6019800"/>
                    <a:gd name="connsiteX259" fmla="*/ 2343150 w 8500297"/>
                    <a:gd name="connsiteY259" fmla="*/ 2400300 h 6019800"/>
                    <a:gd name="connsiteX260" fmla="*/ 2286000 w 8500297"/>
                    <a:gd name="connsiteY260" fmla="*/ 2343150 h 6019800"/>
                    <a:gd name="connsiteX261" fmla="*/ 2209800 w 8500297"/>
                    <a:gd name="connsiteY261" fmla="*/ 2247900 h 6019800"/>
                    <a:gd name="connsiteX262" fmla="*/ 2190750 w 8500297"/>
                    <a:gd name="connsiteY262" fmla="*/ 2171700 h 6019800"/>
                    <a:gd name="connsiteX263" fmla="*/ 2152650 w 8500297"/>
                    <a:gd name="connsiteY263" fmla="*/ 2095500 h 6019800"/>
                    <a:gd name="connsiteX264" fmla="*/ 2076450 w 8500297"/>
                    <a:gd name="connsiteY264" fmla="*/ 2019300 h 6019800"/>
                    <a:gd name="connsiteX265" fmla="*/ 2038350 w 8500297"/>
                    <a:gd name="connsiteY265" fmla="*/ 1943100 h 6019800"/>
                    <a:gd name="connsiteX266" fmla="*/ 1962150 w 8500297"/>
                    <a:gd name="connsiteY266" fmla="*/ 1752600 h 6019800"/>
                    <a:gd name="connsiteX267" fmla="*/ 1924050 w 8500297"/>
                    <a:gd name="connsiteY267" fmla="*/ 1676400 h 6019800"/>
                    <a:gd name="connsiteX268" fmla="*/ 1866900 w 8500297"/>
                    <a:gd name="connsiteY268" fmla="*/ 1619250 h 6019800"/>
                    <a:gd name="connsiteX269" fmla="*/ 1809750 w 8500297"/>
                    <a:gd name="connsiteY269" fmla="*/ 1409700 h 6019800"/>
                    <a:gd name="connsiteX270" fmla="*/ 1847850 w 8500297"/>
                    <a:gd name="connsiteY270" fmla="*/ 742950 h 6019800"/>
                    <a:gd name="connsiteX271" fmla="*/ 1885950 w 8500297"/>
                    <a:gd name="connsiteY271" fmla="*/ 609600 h 6019800"/>
                    <a:gd name="connsiteX272" fmla="*/ 1905000 w 8500297"/>
                    <a:gd name="connsiteY272" fmla="*/ 533400 h 6019800"/>
                    <a:gd name="connsiteX273" fmla="*/ 1962150 w 8500297"/>
                    <a:gd name="connsiteY273" fmla="*/ 419100 h 6019800"/>
                    <a:gd name="connsiteX274" fmla="*/ 2000250 w 8500297"/>
                    <a:gd name="connsiteY274" fmla="*/ 323850 h 6019800"/>
                    <a:gd name="connsiteX275" fmla="*/ 2019300 w 8500297"/>
                    <a:gd name="connsiteY275" fmla="*/ 266700 h 6019800"/>
                    <a:gd name="connsiteX276" fmla="*/ 2057400 w 8500297"/>
                    <a:gd name="connsiteY276" fmla="*/ 190500 h 6019800"/>
                    <a:gd name="connsiteX277" fmla="*/ 2076450 w 8500297"/>
                    <a:gd name="connsiteY277" fmla="*/ 133350 h 6019800"/>
                    <a:gd name="connsiteX278" fmla="*/ 2133600 w 8500297"/>
                    <a:gd name="connsiteY278" fmla="*/ 57150 h 6019800"/>
                    <a:gd name="connsiteX279" fmla="*/ 2171700 w 8500297"/>
                    <a:gd name="connsiteY279" fmla="*/ 0 h 6019800"/>
                    <a:gd name="connsiteX280" fmla="*/ 2171700 w 8500297"/>
                    <a:gd name="connsiteY280" fmla="*/ 1238250 h 6019800"/>
                    <a:gd name="connsiteX281" fmla="*/ 2209800 w 8500297"/>
                    <a:gd name="connsiteY281" fmla="*/ 1390650 h 6019800"/>
                    <a:gd name="connsiteX282" fmla="*/ 2247900 w 8500297"/>
                    <a:gd name="connsiteY282" fmla="*/ 1466850 h 6019800"/>
                    <a:gd name="connsiteX283" fmla="*/ 2286000 w 8500297"/>
                    <a:gd name="connsiteY283" fmla="*/ 1524000 h 6019800"/>
                    <a:gd name="connsiteX284" fmla="*/ 2324100 w 8500297"/>
                    <a:gd name="connsiteY284" fmla="*/ 1638300 h 6019800"/>
                    <a:gd name="connsiteX285" fmla="*/ 2343150 w 8500297"/>
                    <a:gd name="connsiteY285" fmla="*/ 1695450 h 6019800"/>
                    <a:gd name="connsiteX286" fmla="*/ 2381250 w 8500297"/>
                    <a:gd name="connsiteY286" fmla="*/ 1885950 h 6019800"/>
                    <a:gd name="connsiteX287" fmla="*/ 2476500 w 8500297"/>
                    <a:gd name="connsiteY287" fmla="*/ 2000250 h 6019800"/>
                    <a:gd name="connsiteX288" fmla="*/ 2533650 w 8500297"/>
                    <a:gd name="connsiteY288" fmla="*/ 2057400 h 6019800"/>
                    <a:gd name="connsiteX289" fmla="*/ 2628900 w 8500297"/>
                    <a:gd name="connsiteY289" fmla="*/ 2171700 h 6019800"/>
                    <a:gd name="connsiteX290" fmla="*/ 3962400 w 8500297"/>
                    <a:gd name="connsiteY290" fmla="*/ 2286000 h 6019800"/>
                    <a:gd name="connsiteX291" fmla="*/ 4019550 w 8500297"/>
                    <a:gd name="connsiteY291" fmla="*/ 2324100 h 6019800"/>
                    <a:gd name="connsiteX292" fmla="*/ 4362450 w 8500297"/>
                    <a:gd name="connsiteY292" fmla="*/ 2305050 h 6019800"/>
                    <a:gd name="connsiteX293" fmla="*/ 4438650 w 8500297"/>
                    <a:gd name="connsiteY293" fmla="*/ 2286000 h 6019800"/>
                    <a:gd name="connsiteX294" fmla="*/ 4533900 w 8500297"/>
                    <a:gd name="connsiteY294" fmla="*/ 2305050 h 6019800"/>
                    <a:gd name="connsiteX295" fmla="*/ 4648200 w 8500297"/>
                    <a:gd name="connsiteY295" fmla="*/ 2343150 h 6019800"/>
                    <a:gd name="connsiteX296" fmla="*/ 4838700 w 8500297"/>
                    <a:gd name="connsiteY296" fmla="*/ 2324100 h 6019800"/>
                    <a:gd name="connsiteX297" fmla="*/ 4972050 w 8500297"/>
                    <a:gd name="connsiteY297" fmla="*/ 2286000 h 6019800"/>
                    <a:gd name="connsiteX298" fmla="*/ 5029200 w 8500297"/>
                    <a:gd name="connsiteY298" fmla="*/ 2228850 h 6019800"/>
                    <a:gd name="connsiteX0" fmla="*/ 3028950 w 8500297"/>
                    <a:gd name="connsiteY0" fmla="*/ 2228850 h 6019800"/>
                    <a:gd name="connsiteX1" fmla="*/ 3429000 w 8500297"/>
                    <a:gd name="connsiteY1" fmla="*/ 2247900 h 6019800"/>
                    <a:gd name="connsiteX2" fmla="*/ 3505200 w 8500297"/>
                    <a:gd name="connsiteY2" fmla="*/ 2286000 h 6019800"/>
                    <a:gd name="connsiteX3" fmla="*/ 3810000 w 8500297"/>
                    <a:gd name="connsiteY3" fmla="*/ 2324100 h 6019800"/>
                    <a:gd name="connsiteX4" fmla="*/ 4629150 w 8500297"/>
                    <a:gd name="connsiteY4" fmla="*/ 2305050 h 6019800"/>
                    <a:gd name="connsiteX5" fmla="*/ 4914900 w 8500297"/>
                    <a:gd name="connsiteY5" fmla="*/ 2247900 h 6019800"/>
                    <a:gd name="connsiteX6" fmla="*/ 5124450 w 8500297"/>
                    <a:gd name="connsiteY6" fmla="*/ 2228850 h 6019800"/>
                    <a:gd name="connsiteX7" fmla="*/ 5334000 w 8500297"/>
                    <a:gd name="connsiteY7" fmla="*/ 2171700 h 6019800"/>
                    <a:gd name="connsiteX8" fmla="*/ 5391150 w 8500297"/>
                    <a:gd name="connsiteY8" fmla="*/ 2133600 h 6019800"/>
                    <a:gd name="connsiteX9" fmla="*/ 5505450 w 8500297"/>
                    <a:gd name="connsiteY9" fmla="*/ 2095500 h 6019800"/>
                    <a:gd name="connsiteX10" fmla="*/ 5619750 w 8500297"/>
                    <a:gd name="connsiteY10" fmla="*/ 2038350 h 6019800"/>
                    <a:gd name="connsiteX11" fmla="*/ 5715000 w 8500297"/>
                    <a:gd name="connsiteY11" fmla="*/ 1962150 h 6019800"/>
                    <a:gd name="connsiteX12" fmla="*/ 5829300 w 8500297"/>
                    <a:gd name="connsiteY12" fmla="*/ 1866900 h 6019800"/>
                    <a:gd name="connsiteX13" fmla="*/ 5943600 w 8500297"/>
                    <a:gd name="connsiteY13" fmla="*/ 1790700 h 6019800"/>
                    <a:gd name="connsiteX14" fmla="*/ 6000750 w 8500297"/>
                    <a:gd name="connsiteY14" fmla="*/ 1733550 h 6019800"/>
                    <a:gd name="connsiteX15" fmla="*/ 6115050 w 8500297"/>
                    <a:gd name="connsiteY15" fmla="*/ 1657350 h 6019800"/>
                    <a:gd name="connsiteX16" fmla="*/ 6153150 w 8500297"/>
                    <a:gd name="connsiteY16" fmla="*/ 1600200 h 6019800"/>
                    <a:gd name="connsiteX17" fmla="*/ 6267450 w 8500297"/>
                    <a:gd name="connsiteY17" fmla="*/ 1524000 h 6019800"/>
                    <a:gd name="connsiteX18" fmla="*/ 6362700 w 8500297"/>
                    <a:gd name="connsiteY18" fmla="*/ 1428750 h 6019800"/>
                    <a:gd name="connsiteX19" fmla="*/ 6419850 w 8500297"/>
                    <a:gd name="connsiteY19" fmla="*/ 1409700 h 6019800"/>
                    <a:gd name="connsiteX20" fmla="*/ 6534150 w 8500297"/>
                    <a:gd name="connsiteY20" fmla="*/ 1333500 h 6019800"/>
                    <a:gd name="connsiteX21" fmla="*/ 6591300 w 8500297"/>
                    <a:gd name="connsiteY21" fmla="*/ 1295400 h 6019800"/>
                    <a:gd name="connsiteX22" fmla="*/ 6762750 w 8500297"/>
                    <a:gd name="connsiteY22" fmla="*/ 1238250 h 6019800"/>
                    <a:gd name="connsiteX23" fmla="*/ 6819900 w 8500297"/>
                    <a:gd name="connsiteY23" fmla="*/ 1219200 h 6019800"/>
                    <a:gd name="connsiteX24" fmla="*/ 6877050 w 8500297"/>
                    <a:gd name="connsiteY24" fmla="*/ 1181100 h 6019800"/>
                    <a:gd name="connsiteX25" fmla="*/ 6972300 w 8500297"/>
                    <a:gd name="connsiteY25" fmla="*/ 1162050 h 6019800"/>
                    <a:gd name="connsiteX26" fmla="*/ 7143750 w 8500297"/>
                    <a:gd name="connsiteY26" fmla="*/ 1123950 h 6019800"/>
                    <a:gd name="connsiteX27" fmla="*/ 7219950 w 8500297"/>
                    <a:gd name="connsiteY27" fmla="*/ 933450 h 6019800"/>
                    <a:gd name="connsiteX28" fmla="*/ 7239000 w 8500297"/>
                    <a:gd name="connsiteY28" fmla="*/ 857250 h 6019800"/>
                    <a:gd name="connsiteX29" fmla="*/ 7315200 w 8500297"/>
                    <a:gd name="connsiteY29" fmla="*/ 838200 h 6019800"/>
                    <a:gd name="connsiteX30" fmla="*/ 7391400 w 8500297"/>
                    <a:gd name="connsiteY30" fmla="*/ 952500 h 6019800"/>
                    <a:gd name="connsiteX31" fmla="*/ 7429500 w 8500297"/>
                    <a:gd name="connsiteY31" fmla="*/ 1009650 h 6019800"/>
                    <a:gd name="connsiteX32" fmla="*/ 7486650 w 8500297"/>
                    <a:gd name="connsiteY32" fmla="*/ 990600 h 6019800"/>
                    <a:gd name="connsiteX33" fmla="*/ 7505700 w 8500297"/>
                    <a:gd name="connsiteY33" fmla="*/ 914400 h 6019800"/>
                    <a:gd name="connsiteX34" fmla="*/ 7524750 w 8500297"/>
                    <a:gd name="connsiteY34" fmla="*/ 857250 h 6019800"/>
                    <a:gd name="connsiteX35" fmla="*/ 7543800 w 8500297"/>
                    <a:gd name="connsiteY35" fmla="*/ 952500 h 6019800"/>
                    <a:gd name="connsiteX36" fmla="*/ 7562850 w 8500297"/>
                    <a:gd name="connsiteY36" fmla="*/ 1162050 h 6019800"/>
                    <a:gd name="connsiteX37" fmla="*/ 7620000 w 8500297"/>
                    <a:gd name="connsiteY37" fmla="*/ 1200150 h 6019800"/>
                    <a:gd name="connsiteX38" fmla="*/ 7734300 w 8500297"/>
                    <a:gd name="connsiteY38" fmla="*/ 1314450 h 6019800"/>
                    <a:gd name="connsiteX39" fmla="*/ 7810500 w 8500297"/>
                    <a:gd name="connsiteY39" fmla="*/ 1409700 h 6019800"/>
                    <a:gd name="connsiteX40" fmla="*/ 7886700 w 8500297"/>
                    <a:gd name="connsiteY40" fmla="*/ 1524000 h 6019800"/>
                    <a:gd name="connsiteX41" fmla="*/ 7924800 w 8500297"/>
                    <a:gd name="connsiteY41" fmla="*/ 1581150 h 6019800"/>
                    <a:gd name="connsiteX42" fmla="*/ 7981950 w 8500297"/>
                    <a:gd name="connsiteY42" fmla="*/ 1638300 h 6019800"/>
                    <a:gd name="connsiteX43" fmla="*/ 8077200 w 8500297"/>
                    <a:gd name="connsiteY43" fmla="*/ 1714500 h 6019800"/>
                    <a:gd name="connsiteX44" fmla="*/ 8153400 w 8500297"/>
                    <a:gd name="connsiteY44" fmla="*/ 1809750 h 6019800"/>
                    <a:gd name="connsiteX45" fmla="*/ 8191500 w 8500297"/>
                    <a:gd name="connsiteY45" fmla="*/ 1962150 h 6019800"/>
                    <a:gd name="connsiteX46" fmla="*/ 8362950 w 8500297"/>
                    <a:gd name="connsiteY46" fmla="*/ 2038350 h 6019800"/>
                    <a:gd name="connsiteX47" fmla="*/ 8420100 w 8500297"/>
                    <a:gd name="connsiteY47" fmla="*/ 2057400 h 6019800"/>
                    <a:gd name="connsiteX48" fmla="*/ 8439150 w 8500297"/>
                    <a:gd name="connsiteY48" fmla="*/ 2114550 h 6019800"/>
                    <a:gd name="connsiteX49" fmla="*/ 8496300 w 8500297"/>
                    <a:gd name="connsiteY49" fmla="*/ 2152650 h 6019800"/>
                    <a:gd name="connsiteX50" fmla="*/ 8477250 w 8500297"/>
                    <a:gd name="connsiteY50" fmla="*/ 2286000 h 6019800"/>
                    <a:gd name="connsiteX51" fmla="*/ 8420100 w 8500297"/>
                    <a:gd name="connsiteY51" fmla="*/ 2305050 h 6019800"/>
                    <a:gd name="connsiteX52" fmla="*/ 8305800 w 8500297"/>
                    <a:gd name="connsiteY52" fmla="*/ 2324100 h 6019800"/>
                    <a:gd name="connsiteX53" fmla="*/ 8286750 w 8500297"/>
                    <a:gd name="connsiteY53" fmla="*/ 2438400 h 6019800"/>
                    <a:gd name="connsiteX54" fmla="*/ 8191500 w 8500297"/>
                    <a:gd name="connsiteY54" fmla="*/ 2514600 h 6019800"/>
                    <a:gd name="connsiteX55" fmla="*/ 8134350 w 8500297"/>
                    <a:gd name="connsiteY55" fmla="*/ 2552700 h 6019800"/>
                    <a:gd name="connsiteX56" fmla="*/ 7905750 w 8500297"/>
                    <a:gd name="connsiteY56" fmla="*/ 2495550 h 6019800"/>
                    <a:gd name="connsiteX57" fmla="*/ 7791450 w 8500297"/>
                    <a:gd name="connsiteY57" fmla="*/ 2266950 h 6019800"/>
                    <a:gd name="connsiteX58" fmla="*/ 7448550 w 8500297"/>
                    <a:gd name="connsiteY58" fmla="*/ 2247900 h 6019800"/>
                    <a:gd name="connsiteX59" fmla="*/ 7391400 w 8500297"/>
                    <a:gd name="connsiteY59" fmla="*/ 2228850 h 6019800"/>
                    <a:gd name="connsiteX60" fmla="*/ 7353300 w 8500297"/>
                    <a:gd name="connsiteY60" fmla="*/ 2114550 h 6019800"/>
                    <a:gd name="connsiteX61" fmla="*/ 7315200 w 8500297"/>
                    <a:gd name="connsiteY61" fmla="*/ 1981200 h 6019800"/>
                    <a:gd name="connsiteX62" fmla="*/ 7219950 w 8500297"/>
                    <a:gd name="connsiteY62" fmla="*/ 2000250 h 6019800"/>
                    <a:gd name="connsiteX63" fmla="*/ 7162800 w 8500297"/>
                    <a:gd name="connsiteY63" fmla="*/ 2114550 h 6019800"/>
                    <a:gd name="connsiteX64" fmla="*/ 7124700 w 8500297"/>
                    <a:gd name="connsiteY64" fmla="*/ 2286000 h 6019800"/>
                    <a:gd name="connsiteX65" fmla="*/ 7086600 w 8500297"/>
                    <a:gd name="connsiteY65" fmla="*/ 2400300 h 6019800"/>
                    <a:gd name="connsiteX66" fmla="*/ 7029450 w 8500297"/>
                    <a:gd name="connsiteY66" fmla="*/ 2438400 h 6019800"/>
                    <a:gd name="connsiteX67" fmla="*/ 6877050 w 8500297"/>
                    <a:gd name="connsiteY67" fmla="*/ 2571750 h 6019800"/>
                    <a:gd name="connsiteX68" fmla="*/ 6762750 w 8500297"/>
                    <a:gd name="connsiteY68" fmla="*/ 2667000 h 6019800"/>
                    <a:gd name="connsiteX69" fmla="*/ 6724650 w 8500297"/>
                    <a:gd name="connsiteY69" fmla="*/ 2724150 h 6019800"/>
                    <a:gd name="connsiteX70" fmla="*/ 6667500 w 8500297"/>
                    <a:gd name="connsiteY70" fmla="*/ 2743200 h 6019800"/>
                    <a:gd name="connsiteX71" fmla="*/ 6648450 w 8500297"/>
                    <a:gd name="connsiteY71" fmla="*/ 2800350 h 6019800"/>
                    <a:gd name="connsiteX72" fmla="*/ 6591300 w 8500297"/>
                    <a:gd name="connsiteY72" fmla="*/ 2838450 h 6019800"/>
                    <a:gd name="connsiteX73" fmla="*/ 6515100 w 8500297"/>
                    <a:gd name="connsiteY73" fmla="*/ 3009900 h 6019800"/>
                    <a:gd name="connsiteX74" fmla="*/ 6496050 w 8500297"/>
                    <a:gd name="connsiteY74" fmla="*/ 3067050 h 6019800"/>
                    <a:gd name="connsiteX75" fmla="*/ 6477000 w 8500297"/>
                    <a:gd name="connsiteY75" fmla="*/ 3124200 h 6019800"/>
                    <a:gd name="connsiteX76" fmla="*/ 6496050 w 8500297"/>
                    <a:gd name="connsiteY76" fmla="*/ 3409950 h 6019800"/>
                    <a:gd name="connsiteX77" fmla="*/ 6515100 w 8500297"/>
                    <a:gd name="connsiteY77" fmla="*/ 3467100 h 6019800"/>
                    <a:gd name="connsiteX78" fmla="*/ 6553200 w 8500297"/>
                    <a:gd name="connsiteY78" fmla="*/ 3924300 h 6019800"/>
                    <a:gd name="connsiteX79" fmla="*/ 6610350 w 8500297"/>
                    <a:gd name="connsiteY79" fmla="*/ 4038600 h 6019800"/>
                    <a:gd name="connsiteX80" fmla="*/ 6686550 w 8500297"/>
                    <a:gd name="connsiteY80" fmla="*/ 4114800 h 6019800"/>
                    <a:gd name="connsiteX81" fmla="*/ 6762750 w 8500297"/>
                    <a:gd name="connsiteY81" fmla="*/ 4133850 h 6019800"/>
                    <a:gd name="connsiteX82" fmla="*/ 6838950 w 8500297"/>
                    <a:gd name="connsiteY82" fmla="*/ 4248150 h 6019800"/>
                    <a:gd name="connsiteX83" fmla="*/ 6858000 w 8500297"/>
                    <a:gd name="connsiteY83" fmla="*/ 4324350 h 6019800"/>
                    <a:gd name="connsiteX84" fmla="*/ 6934200 w 8500297"/>
                    <a:gd name="connsiteY84" fmla="*/ 4457700 h 6019800"/>
                    <a:gd name="connsiteX85" fmla="*/ 6972300 w 8500297"/>
                    <a:gd name="connsiteY85" fmla="*/ 4572000 h 6019800"/>
                    <a:gd name="connsiteX86" fmla="*/ 7067550 w 8500297"/>
                    <a:gd name="connsiteY86" fmla="*/ 4686300 h 6019800"/>
                    <a:gd name="connsiteX87" fmla="*/ 7086600 w 8500297"/>
                    <a:gd name="connsiteY87" fmla="*/ 4743450 h 6019800"/>
                    <a:gd name="connsiteX88" fmla="*/ 7124700 w 8500297"/>
                    <a:gd name="connsiteY88" fmla="*/ 4895850 h 6019800"/>
                    <a:gd name="connsiteX89" fmla="*/ 7181850 w 8500297"/>
                    <a:gd name="connsiteY89" fmla="*/ 5010150 h 6019800"/>
                    <a:gd name="connsiteX90" fmla="*/ 7239000 w 8500297"/>
                    <a:gd name="connsiteY90" fmla="*/ 5124450 h 6019800"/>
                    <a:gd name="connsiteX91" fmla="*/ 7315200 w 8500297"/>
                    <a:gd name="connsiteY91" fmla="*/ 5257800 h 6019800"/>
                    <a:gd name="connsiteX92" fmla="*/ 7334250 w 8500297"/>
                    <a:gd name="connsiteY92" fmla="*/ 5314950 h 6019800"/>
                    <a:gd name="connsiteX93" fmla="*/ 7391400 w 8500297"/>
                    <a:gd name="connsiteY93" fmla="*/ 5372100 h 6019800"/>
                    <a:gd name="connsiteX94" fmla="*/ 7486650 w 8500297"/>
                    <a:gd name="connsiteY94" fmla="*/ 5467350 h 6019800"/>
                    <a:gd name="connsiteX95" fmla="*/ 7677150 w 8500297"/>
                    <a:gd name="connsiteY95" fmla="*/ 5657850 h 6019800"/>
                    <a:gd name="connsiteX96" fmla="*/ 7734300 w 8500297"/>
                    <a:gd name="connsiteY96" fmla="*/ 5695950 h 6019800"/>
                    <a:gd name="connsiteX97" fmla="*/ 7829550 w 8500297"/>
                    <a:gd name="connsiteY97" fmla="*/ 5791200 h 6019800"/>
                    <a:gd name="connsiteX98" fmla="*/ 7867650 w 8500297"/>
                    <a:gd name="connsiteY98" fmla="*/ 5848350 h 6019800"/>
                    <a:gd name="connsiteX99" fmla="*/ 8020050 w 8500297"/>
                    <a:gd name="connsiteY99" fmla="*/ 5886450 h 6019800"/>
                    <a:gd name="connsiteX100" fmla="*/ 8039100 w 8500297"/>
                    <a:gd name="connsiteY100" fmla="*/ 5943600 h 6019800"/>
                    <a:gd name="connsiteX101" fmla="*/ 7943850 w 8500297"/>
                    <a:gd name="connsiteY101" fmla="*/ 6019800 h 6019800"/>
                    <a:gd name="connsiteX102" fmla="*/ 7791450 w 8500297"/>
                    <a:gd name="connsiteY102" fmla="*/ 6000750 h 6019800"/>
                    <a:gd name="connsiteX103" fmla="*/ 7734300 w 8500297"/>
                    <a:gd name="connsiteY103" fmla="*/ 5981700 h 6019800"/>
                    <a:gd name="connsiteX104" fmla="*/ 7448550 w 8500297"/>
                    <a:gd name="connsiteY104" fmla="*/ 5962650 h 6019800"/>
                    <a:gd name="connsiteX105" fmla="*/ 7467600 w 8500297"/>
                    <a:gd name="connsiteY105" fmla="*/ 5715000 h 6019800"/>
                    <a:gd name="connsiteX106" fmla="*/ 7486650 w 8500297"/>
                    <a:gd name="connsiteY106" fmla="*/ 5638800 h 6019800"/>
                    <a:gd name="connsiteX107" fmla="*/ 7372350 w 8500297"/>
                    <a:gd name="connsiteY107" fmla="*/ 5524500 h 6019800"/>
                    <a:gd name="connsiteX108" fmla="*/ 7200900 w 8500297"/>
                    <a:gd name="connsiteY108" fmla="*/ 5429250 h 6019800"/>
                    <a:gd name="connsiteX109" fmla="*/ 7143750 w 8500297"/>
                    <a:gd name="connsiteY109" fmla="*/ 5314950 h 6019800"/>
                    <a:gd name="connsiteX110" fmla="*/ 7105650 w 8500297"/>
                    <a:gd name="connsiteY110" fmla="*/ 5200650 h 6019800"/>
                    <a:gd name="connsiteX111" fmla="*/ 7086600 w 8500297"/>
                    <a:gd name="connsiteY111" fmla="*/ 5143500 h 6019800"/>
                    <a:gd name="connsiteX112" fmla="*/ 6972300 w 8500297"/>
                    <a:gd name="connsiteY112" fmla="*/ 5067300 h 6019800"/>
                    <a:gd name="connsiteX113" fmla="*/ 6896100 w 8500297"/>
                    <a:gd name="connsiteY113" fmla="*/ 4991100 h 6019800"/>
                    <a:gd name="connsiteX114" fmla="*/ 6762750 w 8500297"/>
                    <a:gd name="connsiteY114" fmla="*/ 4819650 h 6019800"/>
                    <a:gd name="connsiteX115" fmla="*/ 6705600 w 8500297"/>
                    <a:gd name="connsiteY115" fmla="*/ 4800600 h 6019800"/>
                    <a:gd name="connsiteX116" fmla="*/ 6686550 w 8500297"/>
                    <a:gd name="connsiteY116" fmla="*/ 4743450 h 6019800"/>
                    <a:gd name="connsiteX117" fmla="*/ 6629400 w 8500297"/>
                    <a:gd name="connsiteY117" fmla="*/ 4724400 h 6019800"/>
                    <a:gd name="connsiteX118" fmla="*/ 6572250 w 8500297"/>
                    <a:gd name="connsiteY118" fmla="*/ 4686300 h 6019800"/>
                    <a:gd name="connsiteX119" fmla="*/ 6477000 w 8500297"/>
                    <a:gd name="connsiteY119" fmla="*/ 4591050 h 6019800"/>
                    <a:gd name="connsiteX120" fmla="*/ 6362700 w 8500297"/>
                    <a:gd name="connsiteY120" fmla="*/ 4514850 h 6019800"/>
                    <a:gd name="connsiteX121" fmla="*/ 6267450 w 8500297"/>
                    <a:gd name="connsiteY121" fmla="*/ 4381500 h 6019800"/>
                    <a:gd name="connsiteX122" fmla="*/ 6229350 w 8500297"/>
                    <a:gd name="connsiteY122" fmla="*/ 4324350 h 6019800"/>
                    <a:gd name="connsiteX123" fmla="*/ 6172200 w 8500297"/>
                    <a:gd name="connsiteY123" fmla="*/ 4286250 h 6019800"/>
                    <a:gd name="connsiteX124" fmla="*/ 6076950 w 8500297"/>
                    <a:gd name="connsiteY124" fmla="*/ 4114800 h 6019800"/>
                    <a:gd name="connsiteX125" fmla="*/ 6038850 w 8500297"/>
                    <a:gd name="connsiteY125" fmla="*/ 4057650 h 6019800"/>
                    <a:gd name="connsiteX126" fmla="*/ 5981700 w 8500297"/>
                    <a:gd name="connsiteY126" fmla="*/ 3943350 h 6019800"/>
                    <a:gd name="connsiteX127" fmla="*/ 5924550 w 8500297"/>
                    <a:gd name="connsiteY127" fmla="*/ 3924300 h 6019800"/>
                    <a:gd name="connsiteX128" fmla="*/ 5715000 w 8500297"/>
                    <a:gd name="connsiteY128" fmla="*/ 4000500 h 6019800"/>
                    <a:gd name="connsiteX129" fmla="*/ 5638800 w 8500297"/>
                    <a:gd name="connsiteY129" fmla="*/ 4019550 h 6019800"/>
                    <a:gd name="connsiteX130" fmla="*/ 5581650 w 8500297"/>
                    <a:gd name="connsiteY130" fmla="*/ 4038600 h 6019800"/>
                    <a:gd name="connsiteX131" fmla="*/ 5162550 w 8500297"/>
                    <a:gd name="connsiteY131" fmla="*/ 4076700 h 6019800"/>
                    <a:gd name="connsiteX132" fmla="*/ 4591050 w 8500297"/>
                    <a:gd name="connsiteY132" fmla="*/ 4057650 h 6019800"/>
                    <a:gd name="connsiteX133" fmla="*/ 4514850 w 8500297"/>
                    <a:gd name="connsiteY133" fmla="*/ 4038600 h 6019800"/>
                    <a:gd name="connsiteX134" fmla="*/ 4324350 w 8500297"/>
                    <a:gd name="connsiteY134" fmla="*/ 4019550 h 6019800"/>
                    <a:gd name="connsiteX135" fmla="*/ 4171950 w 8500297"/>
                    <a:gd name="connsiteY135" fmla="*/ 3981450 h 6019800"/>
                    <a:gd name="connsiteX136" fmla="*/ 4114800 w 8500297"/>
                    <a:gd name="connsiteY136" fmla="*/ 3962400 h 6019800"/>
                    <a:gd name="connsiteX137" fmla="*/ 4000500 w 8500297"/>
                    <a:gd name="connsiteY137" fmla="*/ 3886200 h 6019800"/>
                    <a:gd name="connsiteX138" fmla="*/ 3771900 w 8500297"/>
                    <a:gd name="connsiteY138" fmla="*/ 3771900 h 6019800"/>
                    <a:gd name="connsiteX139" fmla="*/ 3600450 w 8500297"/>
                    <a:gd name="connsiteY139" fmla="*/ 3695700 h 6019800"/>
                    <a:gd name="connsiteX140" fmla="*/ 3543300 w 8500297"/>
                    <a:gd name="connsiteY140" fmla="*/ 3676650 h 6019800"/>
                    <a:gd name="connsiteX141" fmla="*/ 3486150 w 8500297"/>
                    <a:gd name="connsiteY141" fmla="*/ 3714750 h 6019800"/>
                    <a:gd name="connsiteX142" fmla="*/ 3429000 w 8500297"/>
                    <a:gd name="connsiteY142" fmla="*/ 3829050 h 6019800"/>
                    <a:gd name="connsiteX143" fmla="*/ 3390900 w 8500297"/>
                    <a:gd name="connsiteY143" fmla="*/ 3886200 h 6019800"/>
                    <a:gd name="connsiteX144" fmla="*/ 3276600 w 8500297"/>
                    <a:gd name="connsiteY144" fmla="*/ 4114800 h 6019800"/>
                    <a:gd name="connsiteX145" fmla="*/ 3219450 w 8500297"/>
                    <a:gd name="connsiteY145" fmla="*/ 4133850 h 6019800"/>
                    <a:gd name="connsiteX146" fmla="*/ 3124200 w 8500297"/>
                    <a:gd name="connsiteY146" fmla="*/ 4248150 h 6019800"/>
                    <a:gd name="connsiteX147" fmla="*/ 3067050 w 8500297"/>
                    <a:gd name="connsiteY147" fmla="*/ 4267200 h 6019800"/>
                    <a:gd name="connsiteX148" fmla="*/ 2914650 w 8500297"/>
                    <a:gd name="connsiteY148" fmla="*/ 4400550 h 6019800"/>
                    <a:gd name="connsiteX149" fmla="*/ 2857500 w 8500297"/>
                    <a:gd name="connsiteY149" fmla="*/ 4419600 h 6019800"/>
                    <a:gd name="connsiteX150" fmla="*/ 2743200 w 8500297"/>
                    <a:gd name="connsiteY150" fmla="*/ 4495800 h 6019800"/>
                    <a:gd name="connsiteX151" fmla="*/ 2686050 w 8500297"/>
                    <a:gd name="connsiteY151" fmla="*/ 4533900 h 6019800"/>
                    <a:gd name="connsiteX152" fmla="*/ 2628900 w 8500297"/>
                    <a:gd name="connsiteY152" fmla="*/ 4572000 h 6019800"/>
                    <a:gd name="connsiteX153" fmla="*/ 2571750 w 8500297"/>
                    <a:gd name="connsiteY153" fmla="*/ 4629150 h 6019800"/>
                    <a:gd name="connsiteX154" fmla="*/ 2533650 w 8500297"/>
                    <a:gd name="connsiteY154" fmla="*/ 4686300 h 6019800"/>
                    <a:gd name="connsiteX155" fmla="*/ 2476500 w 8500297"/>
                    <a:gd name="connsiteY155" fmla="*/ 4724400 h 6019800"/>
                    <a:gd name="connsiteX156" fmla="*/ 2457450 w 8500297"/>
                    <a:gd name="connsiteY156" fmla="*/ 4781550 h 6019800"/>
                    <a:gd name="connsiteX157" fmla="*/ 2419350 w 8500297"/>
                    <a:gd name="connsiteY157" fmla="*/ 4838700 h 6019800"/>
                    <a:gd name="connsiteX158" fmla="*/ 2400300 w 8500297"/>
                    <a:gd name="connsiteY158" fmla="*/ 4933950 h 6019800"/>
                    <a:gd name="connsiteX159" fmla="*/ 2362200 w 8500297"/>
                    <a:gd name="connsiteY159" fmla="*/ 5048250 h 6019800"/>
                    <a:gd name="connsiteX160" fmla="*/ 2343150 w 8500297"/>
                    <a:gd name="connsiteY160" fmla="*/ 5143500 h 6019800"/>
                    <a:gd name="connsiteX161" fmla="*/ 2324100 w 8500297"/>
                    <a:gd name="connsiteY161" fmla="*/ 5200650 h 6019800"/>
                    <a:gd name="connsiteX162" fmla="*/ 2305050 w 8500297"/>
                    <a:gd name="connsiteY162" fmla="*/ 5295900 h 6019800"/>
                    <a:gd name="connsiteX163" fmla="*/ 2286000 w 8500297"/>
                    <a:gd name="connsiteY163" fmla="*/ 5353050 h 6019800"/>
                    <a:gd name="connsiteX164" fmla="*/ 2247900 w 8500297"/>
                    <a:gd name="connsiteY164" fmla="*/ 5524500 h 6019800"/>
                    <a:gd name="connsiteX165" fmla="*/ 2419350 w 8500297"/>
                    <a:gd name="connsiteY165" fmla="*/ 5619750 h 6019800"/>
                    <a:gd name="connsiteX166" fmla="*/ 2514600 w 8500297"/>
                    <a:gd name="connsiteY166" fmla="*/ 5638800 h 6019800"/>
                    <a:gd name="connsiteX167" fmla="*/ 2628900 w 8500297"/>
                    <a:gd name="connsiteY167" fmla="*/ 5676900 h 6019800"/>
                    <a:gd name="connsiteX168" fmla="*/ 2667000 w 8500297"/>
                    <a:gd name="connsiteY168" fmla="*/ 5943600 h 6019800"/>
                    <a:gd name="connsiteX169" fmla="*/ 2609850 w 8500297"/>
                    <a:gd name="connsiteY169" fmla="*/ 5962650 h 6019800"/>
                    <a:gd name="connsiteX170" fmla="*/ 2514600 w 8500297"/>
                    <a:gd name="connsiteY170" fmla="*/ 5943600 h 6019800"/>
                    <a:gd name="connsiteX171" fmla="*/ 2400300 w 8500297"/>
                    <a:gd name="connsiteY171" fmla="*/ 5924550 h 6019800"/>
                    <a:gd name="connsiteX172" fmla="*/ 2266950 w 8500297"/>
                    <a:gd name="connsiteY172" fmla="*/ 5886450 h 6019800"/>
                    <a:gd name="connsiteX173" fmla="*/ 2247900 w 8500297"/>
                    <a:gd name="connsiteY173" fmla="*/ 5829300 h 6019800"/>
                    <a:gd name="connsiteX174" fmla="*/ 2228850 w 8500297"/>
                    <a:gd name="connsiteY174" fmla="*/ 5695950 h 6019800"/>
                    <a:gd name="connsiteX175" fmla="*/ 2171700 w 8500297"/>
                    <a:gd name="connsiteY175" fmla="*/ 5657850 h 6019800"/>
                    <a:gd name="connsiteX176" fmla="*/ 2133600 w 8500297"/>
                    <a:gd name="connsiteY176" fmla="*/ 5600700 h 6019800"/>
                    <a:gd name="connsiteX177" fmla="*/ 2057400 w 8500297"/>
                    <a:gd name="connsiteY177" fmla="*/ 5524500 h 6019800"/>
                    <a:gd name="connsiteX178" fmla="*/ 2076450 w 8500297"/>
                    <a:gd name="connsiteY178" fmla="*/ 5276850 h 6019800"/>
                    <a:gd name="connsiteX179" fmla="*/ 2095500 w 8500297"/>
                    <a:gd name="connsiteY179" fmla="*/ 5181600 h 6019800"/>
                    <a:gd name="connsiteX180" fmla="*/ 2152650 w 8500297"/>
                    <a:gd name="connsiteY180" fmla="*/ 4991100 h 6019800"/>
                    <a:gd name="connsiteX181" fmla="*/ 2209800 w 8500297"/>
                    <a:gd name="connsiteY181" fmla="*/ 4876800 h 6019800"/>
                    <a:gd name="connsiteX182" fmla="*/ 2228850 w 8500297"/>
                    <a:gd name="connsiteY182" fmla="*/ 4819650 h 6019800"/>
                    <a:gd name="connsiteX183" fmla="*/ 2286000 w 8500297"/>
                    <a:gd name="connsiteY183" fmla="*/ 4781550 h 6019800"/>
                    <a:gd name="connsiteX184" fmla="*/ 2324100 w 8500297"/>
                    <a:gd name="connsiteY184" fmla="*/ 4667250 h 6019800"/>
                    <a:gd name="connsiteX185" fmla="*/ 2343150 w 8500297"/>
                    <a:gd name="connsiteY185" fmla="*/ 4533900 h 6019800"/>
                    <a:gd name="connsiteX186" fmla="*/ 2362200 w 8500297"/>
                    <a:gd name="connsiteY186" fmla="*/ 4476750 h 6019800"/>
                    <a:gd name="connsiteX187" fmla="*/ 2381250 w 8500297"/>
                    <a:gd name="connsiteY187" fmla="*/ 4400550 h 6019800"/>
                    <a:gd name="connsiteX188" fmla="*/ 2438400 w 8500297"/>
                    <a:gd name="connsiteY188" fmla="*/ 4286250 h 6019800"/>
                    <a:gd name="connsiteX189" fmla="*/ 2495550 w 8500297"/>
                    <a:gd name="connsiteY189" fmla="*/ 4248150 h 6019800"/>
                    <a:gd name="connsiteX190" fmla="*/ 2533650 w 8500297"/>
                    <a:gd name="connsiteY190" fmla="*/ 4191000 h 6019800"/>
                    <a:gd name="connsiteX191" fmla="*/ 2647950 w 8500297"/>
                    <a:gd name="connsiteY191" fmla="*/ 4114800 h 6019800"/>
                    <a:gd name="connsiteX192" fmla="*/ 2724150 w 8500297"/>
                    <a:gd name="connsiteY192" fmla="*/ 4000500 h 6019800"/>
                    <a:gd name="connsiteX193" fmla="*/ 2762250 w 8500297"/>
                    <a:gd name="connsiteY193" fmla="*/ 3943350 h 6019800"/>
                    <a:gd name="connsiteX194" fmla="*/ 2571750 w 8500297"/>
                    <a:gd name="connsiteY194" fmla="*/ 3905250 h 6019800"/>
                    <a:gd name="connsiteX195" fmla="*/ 2514600 w 8500297"/>
                    <a:gd name="connsiteY195" fmla="*/ 3924300 h 6019800"/>
                    <a:gd name="connsiteX196" fmla="*/ 2400300 w 8500297"/>
                    <a:gd name="connsiteY196" fmla="*/ 4000500 h 6019800"/>
                    <a:gd name="connsiteX197" fmla="*/ 2324100 w 8500297"/>
                    <a:gd name="connsiteY197" fmla="*/ 4019550 h 6019800"/>
                    <a:gd name="connsiteX198" fmla="*/ 2209800 w 8500297"/>
                    <a:gd name="connsiteY198" fmla="*/ 4095750 h 6019800"/>
                    <a:gd name="connsiteX199" fmla="*/ 2152650 w 8500297"/>
                    <a:gd name="connsiteY199" fmla="*/ 4114800 h 6019800"/>
                    <a:gd name="connsiteX200" fmla="*/ 2038350 w 8500297"/>
                    <a:gd name="connsiteY200" fmla="*/ 4191000 h 6019800"/>
                    <a:gd name="connsiteX201" fmla="*/ 1981200 w 8500297"/>
                    <a:gd name="connsiteY201" fmla="*/ 4229100 h 6019800"/>
                    <a:gd name="connsiteX202" fmla="*/ 1924050 w 8500297"/>
                    <a:gd name="connsiteY202" fmla="*/ 4267200 h 6019800"/>
                    <a:gd name="connsiteX203" fmla="*/ 1866900 w 8500297"/>
                    <a:gd name="connsiteY203" fmla="*/ 4305300 h 6019800"/>
                    <a:gd name="connsiteX204" fmla="*/ 1809750 w 8500297"/>
                    <a:gd name="connsiteY204" fmla="*/ 4362450 h 6019800"/>
                    <a:gd name="connsiteX205" fmla="*/ 1752600 w 8500297"/>
                    <a:gd name="connsiteY205" fmla="*/ 4381500 h 6019800"/>
                    <a:gd name="connsiteX206" fmla="*/ 1638300 w 8500297"/>
                    <a:gd name="connsiteY206" fmla="*/ 4438650 h 6019800"/>
                    <a:gd name="connsiteX207" fmla="*/ 1524000 w 8500297"/>
                    <a:gd name="connsiteY207" fmla="*/ 4533900 h 6019800"/>
                    <a:gd name="connsiteX208" fmla="*/ 1409700 w 8500297"/>
                    <a:gd name="connsiteY208" fmla="*/ 4591050 h 6019800"/>
                    <a:gd name="connsiteX209" fmla="*/ 1352550 w 8500297"/>
                    <a:gd name="connsiteY209" fmla="*/ 4648200 h 6019800"/>
                    <a:gd name="connsiteX210" fmla="*/ 1219200 w 8500297"/>
                    <a:gd name="connsiteY210" fmla="*/ 4724400 h 6019800"/>
                    <a:gd name="connsiteX211" fmla="*/ 1104900 w 8500297"/>
                    <a:gd name="connsiteY211" fmla="*/ 4781550 h 6019800"/>
                    <a:gd name="connsiteX212" fmla="*/ 1028700 w 8500297"/>
                    <a:gd name="connsiteY212" fmla="*/ 4857750 h 6019800"/>
                    <a:gd name="connsiteX213" fmla="*/ 895350 w 8500297"/>
                    <a:gd name="connsiteY213" fmla="*/ 5010150 h 6019800"/>
                    <a:gd name="connsiteX214" fmla="*/ 838200 w 8500297"/>
                    <a:gd name="connsiteY214" fmla="*/ 5143500 h 6019800"/>
                    <a:gd name="connsiteX215" fmla="*/ 800100 w 8500297"/>
                    <a:gd name="connsiteY215" fmla="*/ 5219700 h 6019800"/>
                    <a:gd name="connsiteX216" fmla="*/ 685800 w 8500297"/>
                    <a:gd name="connsiteY216" fmla="*/ 5257800 h 6019800"/>
                    <a:gd name="connsiteX217" fmla="*/ 628650 w 8500297"/>
                    <a:gd name="connsiteY217" fmla="*/ 5276850 h 6019800"/>
                    <a:gd name="connsiteX218" fmla="*/ 457200 w 8500297"/>
                    <a:gd name="connsiteY218" fmla="*/ 5314950 h 6019800"/>
                    <a:gd name="connsiteX219" fmla="*/ 361950 w 8500297"/>
                    <a:gd name="connsiteY219" fmla="*/ 5429250 h 6019800"/>
                    <a:gd name="connsiteX220" fmla="*/ 304800 w 8500297"/>
                    <a:gd name="connsiteY220" fmla="*/ 5448300 h 6019800"/>
                    <a:gd name="connsiteX221" fmla="*/ 133350 w 8500297"/>
                    <a:gd name="connsiteY221" fmla="*/ 5524500 h 6019800"/>
                    <a:gd name="connsiteX222" fmla="*/ 57150 w 8500297"/>
                    <a:gd name="connsiteY222" fmla="*/ 5486400 h 6019800"/>
                    <a:gd name="connsiteX223" fmla="*/ 0 w 8500297"/>
                    <a:gd name="connsiteY223" fmla="*/ 5353050 h 6019800"/>
                    <a:gd name="connsiteX224" fmla="*/ 38100 w 8500297"/>
                    <a:gd name="connsiteY224" fmla="*/ 5219700 h 6019800"/>
                    <a:gd name="connsiteX225" fmla="*/ 95250 w 8500297"/>
                    <a:gd name="connsiteY225" fmla="*/ 5200650 h 6019800"/>
                    <a:gd name="connsiteX226" fmla="*/ 209550 w 8500297"/>
                    <a:gd name="connsiteY226" fmla="*/ 5124450 h 6019800"/>
                    <a:gd name="connsiteX227" fmla="*/ 266700 w 8500297"/>
                    <a:gd name="connsiteY227" fmla="*/ 5067300 h 6019800"/>
                    <a:gd name="connsiteX228" fmla="*/ 628650 w 8500297"/>
                    <a:gd name="connsiteY228" fmla="*/ 5010150 h 6019800"/>
                    <a:gd name="connsiteX229" fmla="*/ 800100 w 8500297"/>
                    <a:gd name="connsiteY229" fmla="*/ 4857750 h 6019800"/>
                    <a:gd name="connsiteX230" fmla="*/ 952500 w 8500297"/>
                    <a:gd name="connsiteY230" fmla="*/ 4724400 h 6019800"/>
                    <a:gd name="connsiteX231" fmla="*/ 1028700 w 8500297"/>
                    <a:gd name="connsiteY231" fmla="*/ 4667250 h 6019800"/>
                    <a:gd name="connsiteX232" fmla="*/ 1085850 w 8500297"/>
                    <a:gd name="connsiteY232" fmla="*/ 4648200 h 6019800"/>
                    <a:gd name="connsiteX233" fmla="*/ 1200150 w 8500297"/>
                    <a:gd name="connsiteY233" fmla="*/ 4591050 h 6019800"/>
                    <a:gd name="connsiteX234" fmla="*/ 1276350 w 8500297"/>
                    <a:gd name="connsiteY234" fmla="*/ 4400550 h 6019800"/>
                    <a:gd name="connsiteX235" fmla="*/ 1333500 w 8500297"/>
                    <a:gd name="connsiteY235" fmla="*/ 4343400 h 6019800"/>
                    <a:gd name="connsiteX236" fmla="*/ 1371600 w 8500297"/>
                    <a:gd name="connsiteY236" fmla="*/ 4286250 h 6019800"/>
                    <a:gd name="connsiteX237" fmla="*/ 1409700 w 8500297"/>
                    <a:gd name="connsiteY237" fmla="*/ 4210050 h 6019800"/>
                    <a:gd name="connsiteX238" fmla="*/ 1466850 w 8500297"/>
                    <a:gd name="connsiteY238" fmla="*/ 4171950 h 6019800"/>
                    <a:gd name="connsiteX239" fmla="*/ 1524000 w 8500297"/>
                    <a:gd name="connsiteY239" fmla="*/ 4114800 h 6019800"/>
                    <a:gd name="connsiteX240" fmla="*/ 1562100 w 8500297"/>
                    <a:gd name="connsiteY240" fmla="*/ 4057650 h 6019800"/>
                    <a:gd name="connsiteX241" fmla="*/ 1619250 w 8500297"/>
                    <a:gd name="connsiteY241" fmla="*/ 4038600 h 6019800"/>
                    <a:gd name="connsiteX242" fmla="*/ 1752600 w 8500297"/>
                    <a:gd name="connsiteY242" fmla="*/ 3924300 h 6019800"/>
                    <a:gd name="connsiteX243" fmla="*/ 1828800 w 8500297"/>
                    <a:gd name="connsiteY243" fmla="*/ 3886200 h 6019800"/>
                    <a:gd name="connsiteX244" fmla="*/ 1981200 w 8500297"/>
                    <a:gd name="connsiteY244" fmla="*/ 3829050 h 6019800"/>
                    <a:gd name="connsiteX245" fmla="*/ 2038350 w 8500297"/>
                    <a:gd name="connsiteY245" fmla="*/ 3771900 h 6019800"/>
                    <a:gd name="connsiteX246" fmla="*/ 2171700 w 8500297"/>
                    <a:gd name="connsiteY246" fmla="*/ 3733800 h 6019800"/>
                    <a:gd name="connsiteX247" fmla="*/ 2228850 w 8500297"/>
                    <a:gd name="connsiteY247" fmla="*/ 3714750 h 6019800"/>
                    <a:gd name="connsiteX248" fmla="*/ 2305050 w 8500297"/>
                    <a:gd name="connsiteY248" fmla="*/ 3695700 h 6019800"/>
                    <a:gd name="connsiteX249" fmla="*/ 2419350 w 8500297"/>
                    <a:gd name="connsiteY249" fmla="*/ 3657600 h 6019800"/>
                    <a:gd name="connsiteX250" fmla="*/ 2381250 w 8500297"/>
                    <a:gd name="connsiteY250" fmla="*/ 3600450 h 6019800"/>
                    <a:gd name="connsiteX251" fmla="*/ 2343150 w 8500297"/>
                    <a:gd name="connsiteY251" fmla="*/ 3467100 h 6019800"/>
                    <a:gd name="connsiteX252" fmla="*/ 2362200 w 8500297"/>
                    <a:gd name="connsiteY252" fmla="*/ 2952750 h 6019800"/>
                    <a:gd name="connsiteX253" fmla="*/ 2400300 w 8500297"/>
                    <a:gd name="connsiteY253" fmla="*/ 2857500 h 6019800"/>
                    <a:gd name="connsiteX254" fmla="*/ 2438400 w 8500297"/>
                    <a:gd name="connsiteY254" fmla="*/ 2743200 h 6019800"/>
                    <a:gd name="connsiteX255" fmla="*/ 2457450 w 8500297"/>
                    <a:gd name="connsiteY255" fmla="*/ 2686050 h 6019800"/>
                    <a:gd name="connsiteX256" fmla="*/ 2476500 w 8500297"/>
                    <a:gd name="connsiteY256" fmla="*/ 2628900 h 6019800"/>
                    <a:gd name="connsiteX257" fmla="*/ 2400300 w 8500297"/>
                    <a:gd name="connsiteY257" fmla="*/ 2514600 h 6019800"/>
                    <a:gd name="connsiteX258" fmla="*/ 2343150 w 8500297"/>
                    <a:gd name="connsiteY258" fmla="*/ 2400300 h 6019800"/>
                    <a:gd name="connsiteX259" fmla="*/ 2286000 w 8500297"/>
                    <a:gd name="connsiteY259" fmla="*/ 2343150 h 6019800"/>
                    <a:gd name="connsiteX260" fmla="*/ 2209800 w 8500297"/>
                    <a:gd name="connsiteY260" fmla="*/ 2247900 h 6019800"/>
                    <a:gd name="connsiteX261" fmla="*/ 2190750 w 8500297"/>
                    <a:gd name="connsiteY261" fmla="*/ 2171700 h 6019800"/>
                    <a:gd name="connsiteX262" fmla="*/ 2152650 w 8500297"/>
                    <a:gd name="connsiteY262" fmla="*/ 2095500 h 6019800"/>
                    <a:gd name="connsiteX263" fmla="*/ 2076450 w 8500297"/>
                    <a:gd name="connsiteY263" fmla="*/ 2019300 h 6019800"/>
                    <a:gd name="connsiteX264" fmla="*/ 2038350 w 8500297"/>
                    <a:gd name="connsiteY264" fmla="*/ 1943100 h 6019800"/>
                    <a:gd name="connsiteX265" fmla="*/ 1962150 w 8500297"/>
                    <a:gd name="connsiteY265" fmla="*/ 1752600 h 6019800"/>
                    <a:gd name="connsiteX266" fmla="*/ 1924050 w 8500297"/>
                    <a:gd name="connsiteY266" fmla="*/ 1676400 h 6019800"/>
                    <a:gd name="connsiteX267" fmla="*/ 1866900 w 8500297"/>
                    <a:gd name="connsiteY267" fmla="*/ 1619250 h 6019800"/>
                    <a:gd name="connsiteX268" fmla="*/ 1809750 w 8500297"/>
                    <a:gd name="connsiteY268" fmla="*/ 1409700 h 6019800"/>
                    <a:gd name="connsiteX269" fmla="*/ 1847850 w 8500297"/>
                    <a:gd name="connsiteY269" fmla="*/ 742950 h 6019800"/>
                    <a:gd name="connsiteX270" fmla="*/ 1885950 w 8500297"/>
                    <a:gd name="connsiteY270" fmla="*/ 609600 h 6019800"/>
                    <a:gd name="connsiteX271" fmla="*/ 1905000 w 8500297"/>
                    <a:gd name="connsiteY271" fmla="*/ 533400 h 6019800"/>
                    <a:gd name="connsiteX272" fmla="*/ 1962150 w 8500297"/>
                    <a:gd name="connsiteY272" fmla="*/ 419100 h 6019800"/>
                    <a:gd name="connsiteX273" fmla="*/ 2000250 w 8500297"/>
                    <a:gd name="connsiteY273" fmla="*/ 323850 h 6019800"/>
                    <a:gd name="connsiteX274" fmla="*/ 2019300 w 8500297"/>
                    <a:gd name="connsiteY274" fmla="*/ 266700 h 6019800"/>
                    <a:gd name="connsiteX275" fmla="*/ 2057400 w 8500297"/>
                    <a:gd name="connsiteY275" fmla="*/ 190500 h 6019800"/>
                    <a:gd name="connsiteX276" fmla="*/ 2076450 w 8500297"/>
                    <a:gd name="connsiteY276" fmla="*/ 133350 h 6019800"/>
                    <a:gd name="connsiteX277" fmla="*/ 2133600 w 8500297"/>
                    <a:gd name="connsiteY277" fmla="*/ 57150 h 6019800"/>
                    <a:gd name="connsiteX278" fmla="*/ 2171700 w 8500297"/>
                    <a:gd name="connsiteY278" fmla="*/ 0 h 6019800"/>
                    <a:gd name="connsiteX279" fmla="*/ 2171700 w 8500297"/>
                    <a:gd name="connsiteY279" fmla="*/ 1238250 h 6019800"/>
                    <a:gd name="connsiteX280" fmla="*/ 2209800 w 8500297"/>
                    <a:gd name="connsiteY280" fmla="*/ 1390650 h 6019800"/>
                    <a:gd name="connsiteX281" fmla="*/ 2247900 w 8500297"/>
                    <a:gd name="connsiteY281" fmla="*/ 1466850 h 6019800"/>
                    <a:gd name="connsiteX282" fmla="*/ 2286000 w 8500297"/>
                    <a:gd name="connsiteY282" fmla="*/ 1524000 h 6019800"/>
                    <a:gd name="connsiteX283" fmla="*/ 2324100 w 8500297"/>
                    <a:gd name="connsiteY283" fmla="*/ 1638300 h 6019800"/>
                    <a:gd name="connsiteX284" fmla="*/ 2343150 w 8500297"/>
                    <a:gd name="connsiteY284" fmla="*/ 1695450 h 6019800"/>
                    <a:gd name="connsiteX285" fmla="*/ 2381250 w 8500297"/>
                    <a:gd name="connsiteY285" fmla="*/ 1885950 h 6019800"/>
                    <a:gd name="connsiteX286" fmla="*/ 2476500 w 8500297"/>
                    <a:gd name="connsiteY286" fmla="*/ 2000250 h 6019800"/>
                    <a:gd name="connsiteX287" fmla="*/ 2533650 w 8500297"/>
                    <a:gd name="connsiteY287" fmla="*/ 2057400 h 6019800"/>
                    <a:gd name="connsiteX288" fmla="*/ 2628900 w 8500297"/>
                    <a:gd name="connsiteY288" fmla="*/ 2171700 h 6019800"/>
                    <a:gd name="connsiteX289" fmla="*/ 3962400 w 8500297"/>
                    <a:gd name="connsiteY289" fmla="*/ 2286000 h 6019800"/>
                    <a:gd name="connsiteX290" fmla="*/ 4019550 w 8500297"/>
                    <a:gd name="connsiteY290" fmla="*/ 2324100 h 6019800"/>
                    <a:gd name="connsiteX291" fmla="*/ 4362450 w 8500297"/>
                    <a:gd name="connsiteY291" fmla="*/ 2305050 h 6019800"/>
                    <a:gd name="connsiteX292" fmla="*/ 4438650 w 8500297"/>
                    <a:gd name="connsiteY292" fmla="*/ 2286000 h 6019800"/>
                    <a:gd name="connsiteX293" fmla="*/ 4533900 w 8500297"/>
                    <a:gd name="connsiteY293" fmla="*/ 2305050 h 6019800"/>
                    <a:gd name="connsiteX294" fmla="*/ 4648200 w 8500297"/>
                    <a:gd name="connsiteY294" fmla="*/ 2343150 h 6019800"/>
                    <a:gd name="connsiteX295" fmla="*/ 4838700 w 8500297"/>
                    <a:gd name="connsiteY295" fmla="*/ 2324100 h 6019800"/>
                    <a:gd name="connsiteX296" fmla="*/ 4972050 w 8500297"/>
                    <a:gd name="connsiteY296" fmla="*/ 2286000 h 6019800"/>
                    <a:gd name="connsiteX297" fmla="*/ 5029200 w 8500297"/>
                    <a:gd name="connsiteY297" fmla="*/ 2228850 h 6019800"/>
                    <a:gd name="connsiteX0" fmla="*/ 3076575 w 8500297"/>
                    <a:gd name="connsiteY0" fmla="*/ 2609850 h 6019800"/>
                    <a:gd name="connsiteX1" fmla="*/ 3429000 w 8500297"/>
                    <a:gd name="connsiteY1" fmla="*/ 2247900 h 6019800"/>
                    <a:gd name="connsiteX2" fmla="*/ 3505200 w 8500297"/>
                    <a:gd name="connsiteY2" fmla="*/ 2286000 h 6019800"/>
                    <a:gd name="connsiteX3" fmla="*/ 3810000 w 8500297"/>
                    <a:gd name="connsiteY3" fmla="*/ 2324100 h 6019800"/>
                    <a:gd name="connsiteX4" fmla="*/ 4629150 w 8500297"/>
                    <a:gd name="connsiteY4" fmla="*/ 2305050 h 6019800"/>
                    <a:gd name="connsiteX5" fmla="*/ 4914900 w 8500297"/>
                    <a:gd name="connsiteY5" fmla="*/ 2247900 h 6019800"/>
                    <a:gd name="connsiteX6" fmla="*/ 5124450 w 8500297"/>
                    <a:gd name="connsiteY6" fmla="*/ 2228850 h 6019800"/>
                    <a:gd name="connsiteX7" fmla="*/ 5334000 w 8500297"/>
                    <a:gd name="connsiteY7" fmla="*/ 2171700 h 6019800"/>
                    <a:gd name="connsiteX8" fmla="*/ 5391150 w 8500297"/>
                    <a:gd name="connsiteY8" fmla="*/ 2133600 h 6019800"/>
                    <a:gd name="connsiteX9" fmla="*/ 5505450 w 8500297"/>
                    <a:gd name="connsiteY9" fmla="*/ 2095500 h 6019800"/>
                    <a:gd name="connsiteX10" fmla="*/ 5619750 w 8500297"/>
                    <a:gd name="connsiteY10" fmla="*/ 2038350 h 6019800"/>
                    <a:gd name="connsiteX11" fmla="*/ 5715000 w 8500297"/>
                    <a:gd name="connsiteY11" fmla="*/ 1962150 h 6019800"/>
                    <a:gd name="connsiteX12" fmla="*/ 5829300 w 8500297"/>
                    <a:gd name="connsiteY12" fmla="*/ 1866900 h 6019800"/>
                    <a:gd name="connsiteX13" fmla="*/ 5943600 w 8500297"/>
                    <a:gd name="connsiteY13" fmla="*/ 1790700 h 6019800"/>
                    <a:gd name="connsiteX14" fmla="*/ 6000750 w 8500297"/>
                    <a:gd name="connsiteY14" fmla="*/ 1733550 h 6019800"/>
                    <a:gd name="connsiteX15" fmla="*/ 6115050 w 8500297"/>
                    <a:gd name="connsiteY15" fmla="*/ 1657350 h 6019800"/>
                    <a:gd name="connsiteX16" fmla="*/ 6153150 w 8500297"/>
                    <a:gd name="connsiteY16" fmla="*/ 1600200 h 6019800"/>
                    <a:gd name="connsiteX17" fmla="*/ 6267450 w 8500297"/>
                    <a:gd name="connsiteY17" fmla="*/ 1524000 h 6019800"/>
                    <a:gd name="connsiteX18" fmla="*/ 6362700 w 8500297"/>
                    <a:gd name="connsiteY18" fmla="*/ 1428750 h 6019800"/>
                    <a:gd name="connsiteX19" fmla="*/ 6419850 w 8500297"/>
                    <a:gd name="connsiteY19" fmla="*/ 1409700 h 6019800"/>
                    <a:gd name="connsiteX20" fmla="*/ 6534150 w 8500297"/>
                    <a:gd name="connsiteY20" fmla="*/ 1333500 h 6019800"/>
                    <a:gd name="connsiteX21" fmla="*/ 6591300 w 8500297"/>
                    <a:gd name="connsiteY21" fmla="*/ 1295400 h 6019800"/>
                    <a:gd name="connsiteX22" fmla="*/ 6762750 w 8500297"/>
                    <a:gd name="connsiteY22" fmla="*/ 1238250 h 6019800"/>
                    <a:gd name="connsiteX23" fmla="*/ 6819900 w 8500297"/>
                    <a:gd name="connsiteY23" fmla="*/ 1219200 h 6019800"/>
                    <a:gd name="connsiteX24" fmla="*/ 6877050 w 8500297"/>
                    <a:gd name="connsiteY24" fmla="*/ 1181100 h 6019800"/>
                    <a:gd name="connsiteX25" fmla="*/ 6972300 w 8500297"/>
                    <a:gd name="connsiteY25" fmla="*/ 1162050 h 6019800"/>
                    <a:gd name="connsiteX26" fmla="*/ 7143750 w 8500297"/>
                    <a:gd name="connsiteY26" fmla="*/ 1123950 h 6019800"/>
                    <a:gd name="connsiteX27" fmla="*/ 7219950 w 8500297"/>
                    <a:gd name="connsiteY27" fmla="*/ 933450 h 6019800"/>
                    <a:gd name="connsiteX28" fmla="*/ 7239000 w 8500297"/>
                    <a:gd name="connsiteY28" fmla="*/ 857250 h 6019800"/>
                    <a:gd name="connsiteX29" fmla="*/ 7315200 w 8500297"/>
                    <a:gd name="connsiteY29" fmla="*/ 838200 h 6019800"/>
                    <a:gd name="connsiteX30" fmla="*/ 7391400 w 8500297"/>
                    <a:gd name="connsiteY30" fmla="*/ 952500 h 6019800"/>
                    <a:gd name="connsiteX31" fmla="*/ 7429500 w 8500297"/>
                    <a:gd name="connsiteY31" fmla="*/ 1009650 h 6019800"/>
                    <a:gd name="connsiteX32" fmla="*/ 7486650 w 8500297"/>
                    <a:gd name="connsiteY32" fmla="*/ 990600 h 6019800"/>
                    <a:gd name="connsiteX33" fmla="*/ 7505700 w 8500297"/>
                    <a:gd name="connsiteY33" fmla="*/ 914400 h 6019800"/>
                    <a:gd name="connsiteX34" fmla="*/ 7524750 w 8500297"/>
                    <a:gd name="connsiteY34" fmla="*/ 857250 h 6019800"/>
                    <a:gd name="connsiteX35" fmla="*/ 7543800 w 8500297"/>
                    <a:gd name="connsiteY35" fmla="*/ 952500 h 6019800"/>
                    <a:gd name="connsiteX36" fmla="*/ 7562850 w 8500297"/>
                    <a:gd name="connsiteY36" fmla="*/ 1162050 h 6019800"/>
                    <a:gd name="connsiteX37" fmla="*/ 7620000 w 8500297"/>
                    <a:gd name="connsiteY37" fmla="*/ 1200150 h 6019800"/>
                    <a:gd name="connsiteX38" fmla="*/ 7734300 w 8500297"/>
                    <a:gd name="connsiteY38" fmla="*/ 1314450 h 6019800"/>
                    <a:gd name="connsiteX39" fmla="*/ 7810500 w 8500297"/>
                    <a:gd name="connsiteY39" fmla="*/ 1409700 h 6019800"/>
                    <a:gd name="connsiteX40" fmla="*/ 7886700 w 8500297"/>
                    <a:gd name="connsiteY40" fmla="*/ 1524000 h 6019800"/>
                    <a:gd name="connsiteX41" fmla="*/ 7924800 w 8500297"/>
                    <a:gd name="connsiteY41" fmla="*/ 1581150 h 6019800"/>
                    <a:gd name="connsiteX42" fmla="*/ 7981950 w 8500297"/>
                    <a:gd name="connsiteY42" fmla="*/ 1638300 h 6019800"/>
                    <a:gd name="connsiteX43" fmla="*/ 8077200 w 8500297"/>
                    <a:gd name="connsiteY43" fmla="*/ 1714500 h 6019800"/>
                    <a:gd name="connsiteX44" fmla="*/ 8153400 w 8500297"/>
                    <a:gd name="connsiteY44" fmla="*/ 1809750 h 6019800"/>
                    <a:gd name="connsiteX45" fmla="*/ 8191500 w 8500297"/>
                    <a:gd name="connsiteY45" fmla="*/ 1962150 h 6019800"/>
                    <a:gd name="connsiteX46" fmla="*/ 8362950 w 8500297"/>
                    <a:gd name="connsiteY46" fmla="*/ 2038350 h 6019800"/>
                    <a:gd name="connsiteX47" fmla="*/ 8420100 w 8500297"/>
                    <a:gd name="connsiteY47" fmla="*/ 2057400 h 6019800"/>
                    <a:gd name="connsiteX48" fmla="*/ 8439150 w 8500297"/>
                    <a:gd name="connsiteY48" fmla="*/ 2114550 h 6019800"/>
                    <a:gd name="connsiteX49" fmla="*/ 8496300 w 8500297"/>
                    <a:gd name="connsiteY49" fmla="*/ 2152650 h 6019800"/>
                    <a:gd name="connsiteX50" fmla="*/ 8477250 w 8500297"/>
                    <a:gd name="connsiteY50" fmla="*/ 2286000 h 6019800"/>
                    <a:gd name="connsiteX51" fmla="*/ 8420100 w 8500297"/>
                    <a:gd name="connsiteY51" fmla="*/ 2305050 h 6019800"/>
                    <a:gd name="connsiteX52" fmla="*/ 8305800 w 8500297"/>
                    <a:gd name="connsiteY52" fmla="*/ 2324100 h 6019800"/>
                    <a:gd name="connsiteX53" fmla="*/ 8286750 w 8500297"/>
                    <a:gd name="connsiteY53" fmla="*/ 2438400 h 6019800"/>
                    <a:gd name="connsiteX54" fmla="*/ 8191500 w 8500297"/>
                    <a:gd name="connsiteY54" fmla="*/ 2514600 h 6019800"/>
                    <a:gd name="connsiteX55" fmla="*/ 8134350 w 8500297"/>
                    <a:gd name="connsiteY55" fmla="*/ 2552700 h 6019800"/>
                    <a:gd name="connsiteX56" fmla="*/ 7905750 w 8500297"/>
                    <a:gd name="connsiteY56" fmla="*/ 2495550 h 6019800"/>
                    <a:gd name="connsiteX57" fmla="*/ 7791450 w 8500297"/>
                    <a:gd name="connsiteY57" fmla="*/ 2266950 h 6019800"/>
                    <a:gd name="connsiteX58" fmla="*/ 7448550 w 8500297"/>
                    <a:gd name="connsiteY58" fmla="*/ 2247900 h 6019800"/>
                    <a:gd name="connsiteX59" fmla="*/ 7391400 w 8500297"/>
                    <a:gd name="connsiteY59" fmla="*/ 2228850 h 6019800"/>
                    <a:gd name="connsiteX60" fmla="*/ 7353300 w 8500297"/>
                    <a:gd name="connsiteY60" fmla="*/ 2114550 h 6019800"/>
                    <a:gd name="connsiteX61" fmla="*/ 7315200 w 8500297"/>
                    <a:gd name="connsiteY61" fmla="*/ 1981200 h 6019800"/>
                    <a:gd name="connsiteX62" fmla="*/ 7219950 w 8500297"/>
                    <a:gd name="connsiteY62" fmla="*/ 2000250 h 6019800"/>
                    <a:gd name="connsiteX63" fmla="*/ 7162800 w 8500297"/>
                    <a:gd name="connsiteY63" fmla="*/ 2114550 h 6019800"/>
                    <a:gd name="connsiteX64" fmla="*/ 7124700 w 8500297"/>
                    <a:gd name="connsiteY64" fmla="*/ 2286000 h 6019800"/>
                    <a:gd name="connsiteX65" fmla="*/ 7086600 w 8500297"/>
                    <a:gd name="connsiteY65" fmla="*/ 2400300 h 6019800"/>
                    <a:gd name="connsiteX66" fmla="*/ 7029450 w 8500297"/>
                    <a:gd name="connsiteY66" fmla="*/ 2438400 h 6019800"/>
                    <a:gd name="connsiteX67" fmla="*/ 6877050 w 8500297"/>
                    <a:gd name="connsiteY67" fmla="*/ 2571750 h 6019800"/>
                    <a:gd name="connsiteX68" fmla="*/ 6762750 w 8500297"/>
                    <a:gd name="connsiteY68" fmla="*/ 2667000 h 6019800"/>
                    <a:gd name="connsiteX69" fmla="*/ 6724650 w 8500297"/>
                    <a:gd name="connsiteY69" fmla="*/ 2724150 h 6019800"/>
                    <a:gd name="connsiteX70" fmla="*/ 6667500 w 8500297"/>
                    <a:gd name="connsiteY70" fmla="*/ 2743200 h 6019800"/>
                    <a:gd name="connsiteX71" fmla="*/ 6648450 w 8500297"/>
                    <a:gd name="connsiteY71" fmla="*/ 2800350 h 6019800"/>
                    <a:gd name="connsiteX72" fmla="*/ 6591300 w 8500297"/>
                    <a:gd name="connsiteY72" fmla="*/ 2838450 h 6019800"/>
                    <a:gd name="connsiteX73" fmla="*/ 6515100 w 8500297"/>
                    <a:gd name="connsiteY73" fmla="*/ 3009900 h 6019800"/>
                    <a:gd name="connsiteX74" fmla="*/ 6496050 w 8500297"/>
                    <a:gd name="connsiteY74" fmla="*/ 3067050 h 6019800"/>
                    <a:gd name="connsiteX75" fmla="*/ 6477000 w 8500297"/>
                    <a:gd name="connsiteY75" fmla="*/ 3124200 h 6019800"/>
                    <a:gd name="connsiteX76" fmla="*/ 6496050 w 8500297"/>
                    <a:gd name="connsiteY76" fmla="*/ 3409950 h 6019800"/>
                    <a:gd name="connsiteX77" fmla="*/ 6515100 w 8500297"/>
                    <a:gd name="connsiteY77" fmla="*/ 3467100 h 6019800"/>
                    <a:gd name="connsiteX78" fmla="*/ 6553200 w 8500297"/>
                    <a:gd name="connsiteY78" fmla="*/ 3924300 h 6019800"/>
                    <a:gd name="connsiteX79" fmla="*/ 6610350 w 8500297"/>
                    <a:gd name="connsiteY79" fmla="*/ 4038600 h 6019800"/>
                    <a:gd name="connsiteX80" fmla="*/ 6686550 w 8500297"/>
                    <a:gd name="connsiteY80" fmla="*/ 4114800 h 6019800"/>
                    <a:gd name="connsiteX81" fmla="*/ 6762750 w 8500297"/>
                    <a:gd name="connsiteY81" fmla="*/ 4133850 h 6019800"/>
                    <a:gd name="connsiteX82" fmla="*/ 6838950 w 8500297"/>
                    <a:gd name="connsiteY82" fmla="*/ 4248150 h 6019800"/>
                    <a:gd name="connsiteX83" fmla="*/ 6858000 w 8500297"/>
                    <a:gd name="connsiteY83" fmla="*/ 4324350 h 6019800"/>
                    <a:gd name="connsiteX84" fmla="*/ 6934200 w 8500297"/>
                    <a:gd name="connsiteY84" fmla="*/ 4457700 h 6019800"/>
                    <a:gd name="connsiteX85" fmla="*/ 6972300 w 8500297"/>
                    <a:gd name="connsiteY85" fmla="*/ 4572000 h 6019800"/>
                    <a:gd name="connsiteX86" fmla="*/ 7067550 w 8500297"/>
                    <a:gd name="connsiteY86" fmla="*/ 4686300 h 6019800"/>
                    <a:gd name="connsiteX87" fmla="*/ 7086600 w 8500297"/>
                    <a:gd name="connsiteY87" fmla="*/ 4743450 h 6019800"/>
                    <a:gd name="connsiteX88" fmla="*/ 7124700 w 8500297"/>
                    <a:gd name="connsiteY88" fmla="*/ 4895850 h 6019800"/>
                    <a:gd name="connsiteX89" fmla="*/ 7181850 w 8500297"/>
                    <a:gd name="connsiteY89" fmla="*/ 5010150 h 6019800"/>
                    <a:gd name="connsiteX90" fmla="*/ 7239000 w 8500297"/>
                    <a:gd name="connsiteY90" fmla="*/ 5124450 h 6019800"/>
                    <a:gd name="connsiteX91" fmla="*/ 7315200 w 8500297"/>
                    <a:gd name="connsiteY91" fmla="*/ 5257800 h 6019800"/>
                    <a:gd name="connsiteX92" fmla="*/ 7334250 w 8500297"/>
                    <a:gd name="connsiteY92" fmla="*/ 5314950 h 6019800"/>
                    <a:gd name="connsiteX93" fmla="*/ 7391400 w 8500297"/>
                    <a:gd name="connsiteY93" fmla="*/ 5372100 h 6019800"/>
                    <a:gd name="connsiteX94" fmla="*/ 7486650 w 8500297"/>
                    <a:gd name="connsiteY94" fmla="*/ 5467350 h 6019800"/>
                    <a:gd name="connsiteX95" fmla="*/ 7677150 w 8500297"/>
                    <a:gd name="connsiteY95" fmla="*/ 5657850 h 6019800"/>
                    <a:gd name="connsiteX96" fmla="*/ 7734300 w 8500297"/>
                    <a:gd name="connsiteY96" fmla="*/ 5695950 h 6019800"/>
                    <a:gd name="connsiteX97" fmla="*/ 7829550 w 8500297"/>
                    <a:gd name="connsiteY97" fmla="*/ 5791200 h 6019800"/>
                    <a:gd name="connsiteX98" fmla="*/ 7867650 w 8500297"/>
                    <a:gd name="connsiteY98" fmla="*/ 5848350 h 6019800"/>
                    <a:gd name="connsiteX99" fmla="*/ 8020050 w 8500297"/>
                    <a:gd name="connsiteY99" fmla="*/ 5886450 h 6019800"/>
                    <a:gd name="connsiteX100" fmla="*/ 8039100 w 8500297"/>
                    <a:gd name="connsiteY100" fmla="*/ 5943600 h 6019800"/>
                    <a:gd name="connsiteX101" fmla="*/ 7943850 w 8500297"/>
                    <a:gd name="connsiteY101" fmla="*/ 6019800 h 6019800"/>
                    <a:gd name="connsiteX102" fmla="*/ 7791450 w 8500297"/>
                    <a:gd name="connsiteY102" fmla="*/ 6000750 h 6019800"/>
                    <a:gd name="connsiteX103" fmla="*/ 7734300 w 8500297"/>
                    <a:gd name="connsiteY103" fmla="*/ 5981700 h 6019800"/>
                    <a:gd name="connsiteX104" fmla="*/ 7448550 w 8500297"/>
                    <a:gd name="connsiteY104" fmla="*/ 5962650 h 6019800"/>
                    <a:gd name="connsiteX105" fmla="*/ 7467600 w 8500297"/>
                    <a:gd name="connsiteY105" fmla="*/ 5715000 h 6019800"/>
                    <a:gd name="connsiteX106" fmla="*/ 7486650 w 8500297"/>
                    <a:gd name="connsiteY106" fmla="*/ 5638800 h 6019800"/>
                    <a:gd name="connsiteX107" fmla="*/ 7372350 w 8500297"/>
                    <a:gd name="connsiteY107" fmla="*/ 5524500 h 6019800"/>
                    <a:gd name="connsiteX108" fmla="*/ 7200900 w 8500297"/>
                    <a:gd name="connsiteY108" fmla="*/ 5429250 h 6019800"/>
                    <a:gd name="connsiteX109" fmla="*/ 7143750 w 8500297"/>
                    <a:gd name="connsiteY109" fmla="*/ 5314950 h 6019800"/>
                    <a:gd name="connsiteX110" fmla="*/ 7105650 w 8500297"/>
                    <a:gd name="connsiteY110" fmla="*/ 5200650 h 6019800"/>
                    <a:gd name="connsiteX111" fmla="*/ 7086600 w 8500297"/>
                    <a:gd name="connsiteY111" fmla="*/ 5143500 h 6019800"/>
                    <a:gd name="connsiteX112" fmla="*/ 6972300 w 8500297"/>
                    <a:gd name="connsiteY112" fmla="*/ 5067300 h 6019800"/>
                    <a:gd name="connsiteX113" fmla="*/ 6896100 w 8500297"/>
                    <a:gd name="connsiteY113" fmla="*/ 4991100 h 6019800"/>
                    <a:gd name="connsiteX114" fmla="*/ 6762750 w 8500297"/>
                    <a:gd name="connsiteY114" fmla="*/ 4819650 h 6019800"/>
                    <a:gd name="connsiteX115" fmla="*/ 6705600 w 8500297"/>
                    <a:gd name="connsiteY115" fmla="*/ 4800600 h 6019800"/>
                    <a:gd name="connsiteX116" fmla="*/ 6686550 w 8500297"/>
                    <a:gd name="connsiteY116" fmla="*/ 4743450 h 6019800"/>
                    <a:gd name="connsiteX117" fmla="*/ 6629400 w 8500297"/>
                    <a:gd name="connsiteY117" fmla="*/ 4724400 h 6019800"/>
                    <a:gd name="connsiteX118" fmla="*/ 6572250 w 8500297"/>
                    <a:gd name="connsiteY118" fmla="*/ 4686300 h 6019800"/>
                    <a:gd name="connsiteX119" fmla="*/ 6477000 w 8500297"/>
                    <a:gd name="connsiteY119" fmla="*/ 4591050 h 6019800"/>
                    <a:gd name="connsiteX120" fmla="*/ 6362700 w 8500297"/>
                    <a:gd name="connsiteY120" fmla="*/ 4514850 h 6019800"/>
                    <a:gd name="connsiteX121" fmla="*/ 6267450 w 8500297"/>
                    <a:gd name="connsiteY121" fmla="*/ 4381500 h 6019800"/>
                    <a:gd name="connsiteX122" fmla="*/ 6229350 w 8500297"/>
                    <a:gd name="connsiteY122" fmla="*/ 4324350 h 6019800"/>
                    <a:gd name="connsiteX123" fmla="*/ 6172200 w 8500297"/>
                    <a:gd name="connsiteY123" fmla="*/ 4286250 h 6019800"/>
                    <a:gd name="connsiteX124" fmla="*/ 6076950 w 8500297"/>
                    <a:gd name="connsiteY124" fmla="*/ 4114800 h 6019800"/>
                    <a:gd name="connsiteX125" fmla="*/ 6038850 w 8500297"/>
                    <a:gd name="connsiteY125" fmla="*/ 4057650 h 6019800"/>
                    <a:gd name="connsiteX126" fmla="*/ 5981700 w 8500297"/>
                    <a:gd name="connsiteY126" fmla="*/ 3943350 h 6019800"/>
                    <a:gd name="connsiteX127" fmla="*/ 5924550 w 8500297"/>
                    <a:gd name="connsiteY127" fmla="*/ 3924300 h 6019800"/>
                    <a:gd name="connsiteX128" fmla="*/ 5715000 w 8500297"/>
                    <a:gd name="connsiteY128" fmla="*/ 4000500 h 6019800"/>
                    <a:gd name="connsiteX129" fmla="*/ 5638800 w 8500297"/>
                    <a:gd name="connsiteY129" fmla="*/ 4019550 h 6019800"/>
                    <a:gd name="connsiteX130" fmla="*/ 5581650 w 8500297"/>
                    <a:gd name="connsiteY130" fmla="*/ 4038600 h 6019800"/>
                    <a:gd name="connsiteX131" fmla="*/ 5162550 w 8500297"/>
                    <a:gd name="connsiteY131" fmla="*/ 4076700 h 6019800"/>
                    <a:gd name="connsiteX132" fmla="*/ 4591050 w 8500297"/>
                    <a:gd name="connsiteY132" fmla="*/ 4057650 h 6019800"/>
                    <a:gd name="connsiteX133" fmla="*/ 4514850 w 8500297"/>
                    <a:gd name="connsiteY133" fmla="*/ 4038600 h 6019800"/>
                    <a:gd name="connsiteX134" fmla="*/ 4324350 w 8500297"/>
                    <a:gd name="connsiteY134" fmla="*/ 4019550 h 6019800"/>
                    <a:gd name="connsiteX135" fmla="*/ 4171950 w 8500297"/>
                    <a:gd name="connsiteY135" fmla="*/ 3981450 h 6019800"/>
                    <a:gd name="connsiteX136" fmla="*/ 4114800 w 8500297"/>
                    <a:gd name="connsiteY136" fmla="*/ 3962400 h 6019800"/>
                    <a:gd name="connsiteX137" fmla="*/ 4000500 w 8500297"/>
                    <a:gd name="connsiteY137" fmla="*/ 3886200 h 6019800"/>
                    <a:gd name="connsiteX138" fmla="*/ 3771900 w 8500297"/>
                    <a:gd name="connsiteY138" fmla="*/ 3771900 h 6019800"/>
                    <a:gd name="connsiteX139" fmla="*/ 3600450 w 8500297"/>
                    <a:gd name="connsiteY139" fmla="*/ 3695700 h 6019800"/>
                    <a:gd name="connsiteX140" fmla="*/ 3543300 w 8500297"/>
                    <a:gd name="connsiteY140" fmla="*/ 3676650 h 6019800"/>
                    <a:gd name="connsiteX141" fmla="*/ 3486150 w 8500297"/>
                    <a:gd name="connsiteY141" fmla="*/ 3714750 h 6019800"/>
                    <a:gd name="connsiteX142" fmla="*/ 3429000 w 8500297"/>
                    <a:gd name="connsiteY142" fmla="*/ 3829050 h 6019800"/>
                    <a:gd name="connsiteX143" fmla="*/ 3390900 w 8500297"/>
                    <a:gd name="connsiteY143" fmla="*/ 3886200 h 6019800"/>
                    <a:gd name="connsiteX144" fmla="*/ 3276600 w 8500297"/>
                    <a:gd name="connsiteY144" fmla="*/ 4114800 h 6019800"/>
                    <a:gd name="connsiteX145" fmla="*/ 3219450 w 8500297"/>
                    <a:gd name="connsiteY145" fmla="*/ 4133850 h 6019800"/>
                    <a:gd name="connsiteX146" fmla="*/ 3124200 w 8500297"/>
                    <a:gd name="connsiteY146" fmla="*/ 4248150 h 6019800"/>
                    <a:gd name="connsiteX147" fmla="*/ 3067050 w 8500297"/>
                    <a:gd name="connsiteY147" fmla="*/ 4267200 h 6019800"/>
                    <a:gd name="connsiteX148" fmla="*/ 2914650 w 8500297"/>
                    <a:gd name="connsiteY148" fmla="*/ 4400550 h 6019800"/>
                    <a:gd name="connsiteX149" fmla="*/ 2857500 w 8500297"/>
                    <a:gd name="connsiteY149" fmla="*/ 4419600 h 6019800"/>
                    <a:gd name="connsiteX150" fmla="*/ 2743200 w 8500297"/>
                    <a:gd name="connsiteY150" fmla="*/ 4495800 h 6019800"/>
                    <a:gd name="connsiteX151" fmla="*/ 2686050 w 8500297"/>
                    <a:gd name="connsiteY151" fmla="*/ 4533900 h 6019800"/>
                    <a:gd name="connsiteX152" fmla="*/ 2628900 w 8500297"/>
                    <a:gd name="connsiteY152" fmla="*/ 4572000 h 6019800"/>
                    <a:gd name="connsiteX153" fmla="*/ 2571750 w 8500297"/>
                    <a:gd name="connsiteY153" fmla="*/ 4629150 h 6019800"/>
                    <a:gd name="connsiteX154" fmla="*/ 2533650 w 8500297"/>
                    <a:gd name="connsiteY154" fmla="*/ 4686300 h 6019800"/>
                    <a:gd name="connsiteX155" fmla="*/ 2476500 w 8500297"/>
                    <a:gd name="connsiteY155" fmla="*/ 4724400 h 6019800"/>
                    <a:gd name="connsiteX156" fmla="*/ 2457450 w 8500297"/>
                    <a:gd name="connsiteY156" fmla="*/ 4781550 h 6019800"/>
                    <a:gd name="connsiteX157" fmla="*/ 2419350 w 8500297"/>
                    <a:gd name="connsiteY157" fmla="*/ 4838700 h 6019800"/>
                    <a:gd name="connsiteX158" fmla="*/ 2400300 w 8500297"/>
                    <a:gd name="connsiteY158" fmla="*/ 4933950 h 6019800"/>
                    <a:gd name="connsiteX159" fmla="*/ 2362200 w 8500297"/>
                    <a:gd name="connsiteY159" fmla="*/ 5048250 h 6019800"/>
                    <a:gd name="connsiteX160" fmla="*/ 2343150 w 8500297"/>
                    <a:gd name="connsiteY160" fmla="*/ 5143500 h 6019800"/>
                    <a:gd name="connsiteX161" fmla="*/ 2324100 w 8500297"/>
                    <a:gd name="connsiteY161" fmla="*/ 5200650 h 6019800"/>
                    <a:gd name="connsiteX162" fmla="*/ 2305050 w 8500297"/>
                    <a:gd name="connsiteY162" fmla="*/ 5295900 h 6019800"/>
                    <a:gd name="connsiteX163" fmla="*/ 2286000 w 8500297"/>
                    <a:gd name="connsiteY163" fmla="*/ 5353050 h 6019800"/>
                    <a:gd name="connsiteX164" fmla="*/ 2247900 w 8500297"/>
                    <a:gd name="connsiteY164" fmla="*/ 5524500 h 6019800"/>
                    <a:gd name="connsiteX165" fmla="*/ 2419350 w 8500297"/>
                    <a:gd name="connsiteY165" fmla="*/ 5619750 h 6019800"/>
                    <a:gd name="connsiteX166" fmla="*/ 2514600 w 8500297"/>
                    <a:gd name="connsiteY166" fmla="*/ 5638800 h 6019800"/>
                    <a:gd name="connsiteX167" fmla="*/ 2628900 w 8500297"/>
                    <a:gd name="connsiteY167" fmla="*/ 5676900 h 6019800"/>
                    <a:gd name="connsiteX168" fmla="*/ 2667000 w 8500297"/>
                    <a:gd name="connsiteY168" fmla="*/ 5943600 h 6019800"/>
                    <a:gd name="connsiteX169" fmla="*/ 2609850 w 8500297"/>
                    <a:gd name="connsiteY169" fmla="*/ 5962650 h 6019800"/>
                    <a:gd name="connsiteX170" fmla="*/ 2514600 w 8500297"/>
                    <a:gd name="connsiteY170" fmla="*/ 5943600 h 6019800"/>
                    <a:gd name="connsiteX171" fmla="*/ 2400300 w 8500297"/>
                    <a:gd name="connsiteY171" fmla="*/ 5924550 h 6019800"/>
                    <a:gd name="connsiteX172" fmla="*/ 2266950 w 8500297"/>
                    <a:gd name="connsiteY172" fmla="*/ 5886450 h 6019800"/>
                    <a:gd name="connsiteX173" fmla="*/ 2247900 w 8500297"/>
                    <a:gd name="connsiteY173" fmla="*/ 5829300 h 6019800"/>
                    <a:gd name="connsiteX174" fmla="*/ 2228850 w 8500297"/>
                    <a:gd name="connsiteY174" fmla="*/ 5695950 h 6019800"/>
                    <a:gd name="connsiteX175" fmla="*/ 2171700 w 8500297"/>
                    <a:gd name="connsiteY175" fmla="*/ 5657850 h 6019800"/>
                    <a:gd name="connsiteX176" fmla="*/ 2133600 w 8500297"/>
                    <a:gd name="connsiteY176" fmla="*/ 5600700 h 6019800"/>
                    <a:gd name="connsiteX177" fmla="*/ 2057400 w 8500297"/>
                    <a:gd name="connsiteY177" fmla="*/ 5524500 h 6019800"/>
                    <a:gd name="connsiteX178" fmla="*/ 2076450 w 8500297"/>
                    <a:gd name="connsiteY178" fmla="*/ 5276850 h 6019800"/>
                    <a:gd name="connsiteX179" fmla="*/ 2095500 w 8500297"/>
                    <a:gd name="connsiteY179" fmla="*/ 5181600 h 6019800"/>
                    <a:gd name="connsiteX180" fmla="*/ 2152650 w 8500297"/>
                    <a:gd name="connsiteY180" fmla="*/ 4991100 h 6019800"/>
                    <a:gd name="connsiteX181" fmla="*/ 2209800 w 8500297"/>
                    <a:gd name="connsiteY181" fmla="*/ 4876800 h 6019800"/>
                    <a:gd name="connsiteX182" fmla="*/ 2228850 w 8500297"/>
                    <a:gd name="connsiteY182" fmla="*/ 4819650 h 6019800"/>
                    <a:gd name="connsiteX183" fmla="*/ 2286000 w 8500297"/>
                    <a:gd name="connsiteY183" fmla="*/ 4781550 h 6019800"/>
                    <a:gd name="connsiteX184" fmla="*/ 2324100 w 8500297"/>
                    <a:gd name="connsiteY184" fmla="*/ 4667250 h 6019800"/>
                    <a:gd name="connsiteX185" fmla="*/ 2343150 w 8500297"/>
                    <a:gd name="connsiteY185" fmla="*/ 4533900 h 6019800"/>
                    <a:gd name="connsiteX186" fmla="*/ 2362200 w 8500297"/>
                    <a:gd name="connsiteY186" fmla="*/ 4476750 h 6019800"/>
                    <a:gd name="connsiteX187" fmla="*/ 2381250 w 8500297"/>
                    <a:gd name="connsiteY187" fmla="*/ 4400550 h 6019800"/>
                    <a:gd name="connsiteX188" fmla="*/ 2438400 w 8500297"/>
                    <a:gd name="connsiteY188" fmla="*/ 4286250 h 6019800"/>
                    <a:gd name="connsiteX189" fmla="*/ 2495550 w 8500297"/>
                    <a:gd name="connsiteY189" fmla="*/ 4248150 h 6019800"/>
                    <a:gd name="connsiteX190" fmla="*/ 2533650 w 8500297"/>
                    <a:gd name="connsiteY190" fmla="*/ 4191000 h 6019800"/>
                    <a:gd name="connsiteX191" fmla="*/ 2647950 w 8500297"/>
                    <a:gd name="connsiteY191" fmla="*/ 4114800 h 6019800"/>
                    <a:gd name="connsiteX192" fmla="*/ 2724150 w 8500297"/>
                    <a:gd name="connsiteY192" fmla="*/ 4000500 h 6019800"/>
                    <a:gd name="connsiteX193" fmla="*/ 2762250 w 8500297"/>
                    <a:gd name="connsiteY193" fmla="*/ 3943350 h 6019800"/>
                    <a:gd name="connsiteX194" fmla="*/ 2571750 w 8500297"/>
                    <a:gd name="connsiteY194" fmla="*/ 3905250 h 6019800"/>
                    <a:gd name="connsiteX195" fmla="*/ 2514600 w 8500297"/>
                    <a:gd name="connsiteY195" fmla="*/ 3924300 h 6019800"/>
                    <a:gd name="connsiteX196" fmla="*/ 2400300 w 8500297"/>
                    <a:gd name="connsiteY196" fmla="*/ 4000500 h 6019800"/>
                    <a:gd name="connsiteX197" fmla="*/ 2324100 w 8500297"/>
                    <a:gd name="connsiteY197" fmla="*/ 4019550 h 6019800"/>
                    <a:gd name="connsiteX198" fmla="*/ 2209800 w 8500297"/>
                    <a:gd name="connsiteY198" fmla="*/ 4095750 h 6019800"/>
                    <a:gd name="connsiteX199" fmla="*/ 2152650 w 8500297"/>
                    <a:gd name="connsiteY199" fmla="*/ 4114800 h 6019800"/>
                    <a:gd name="connsiteX200" fmla="*/ 2038350 w 8500297"/>
                    <a:gd name="connsiteY200" fmla="*/ 4191000 h 6019800"/>
                    <a:gd name="connsiteX201" fmla="*/ 1981200 w 8500297"/>
                    <a:gd name="connsiteY201" fmla="*/ 4229100 h 6019800"/>
                    <a:gd name="connsiteX202" fmla="*/ 1924050 w 8500297"/>
                    <a:gd name="connsiteY202" fmla="*/ 4267200 h 6019800"/>
                    <a:gd name="connsiteX203" fmla="*/ 1866900 w 8500297"/>
                    <a:gd name="connsiteY203" fmla="*/ 4305300 h 6019800"/>
                    <a:gd name="connsiteX204" fmla="*/ 1809750 w 8500297"/>
                    <a:gd name="connsiteY204" fmla="*/ 4362450 h 6019800"/>
                    <a:gd name="connsiteX205" fmla="*/ 1752600 w 8500297"/>
                    <a:gd name="connsiteY205" fmla="*/ 4381500 h 6019800"/>
                    <a:gd name="connsiteX206" fmla="*/ 1638300 w 8500297"/>
                    <a:gd name="connsiteY206" fmla="*/ 4438650 h 6019800"/>
                    <a:gd name="connsiteX207" fmla="*/ 1524000 w 8500297"/>
                    <a:gd name="connsiteY207" fmla="*/ 4533900 h 6019800"/>
                    <a:gd name="connsiteX208" fmla="*/ 1409700 w 8500297"/>
                    <a:gd name="connsiteY208" fmla="*/ 4591050 h 6019800"/>
                    <a:gd name="connsiteX209" fmla="*/ 1352550 w 8500297"/>
                    <a:gd name="connsiteY209" fmla="*/ 4648200 h 6019800"/>
                    <a:gd name="connsiteX210" fmla="*/ 1219200 w 8500297"/>
                    <a:gd name="connsiteY210" fmla="*/ 4724400 h 6019800"/>
                    <a:gd name="connsiteX211" fmla="*/ 1104900 w 8500297"/>
                    <a:gd name="connsiteY211" fmla="*/ 4781550 h 6019800"/>
                    <a:gd name="connsiteX212" fmla="*/ 1028700 w 8500297"/>
                    <a:gd name="connsiteY212" fmla="*/ 4857750 h 6019800"/>
                    <a:gd name="connsiteX213" fmla="*/ 895350 w 8500297"/>
                    <a:gd name="connsiteY213" fmla="*/ 5010150 h 6019800"/>
                    <a:gd name="connsiteX214" fmla="*/ 838200 w 8500297"/>
                    <a:gd name="connsiteY214" fmla="*/ 5143500 h 6019800"/>
                    <a:gd name="connsiteX215" fmla="*/ 800100 w 8500297"/>
                    <a:gd name="connsiteY215" fmla="*/ 5219700 h 6019800"/>
                    <a:gd name="connsiteX216" fmla="*/ 685800 w 8500297"/>
                    <a:gd name="connsiteY216" fmla="*/ 5257800 h 6019800"/>
                    <a:gd name="connsiteX217" fmla="*/ 628650 w 8500297"/>
                    <a:gd name="connsiteY217" fmla="*/ 5276850 h 6019800"/>
                    <a:gd name="connsiteX218" fmla="*/ 457200 w 8500297"/>
                    <a:gd name="connsiteY218" fmla="*/ 5314950 h 6019800"/>
                    <a:gd name="connsiteX219" fmla="*/ 361950 w 8500297"/>
                    <a:gd name="connsiteY219" fmla="*/ 5429250 h 6019800"/>
                    <a:gd name="connsiteX220" fmla="*/ 304800 w 8500297"/>
                    <a:gd name="connsiteY220" fmla="*/ 5448300 h 6019800"/>
                    <a:gd name="connsiteX221" fmla="*/ 133350 w 8500297"/>
                    <a:gd name="connsiteY221" fmla="*/ 5524500 h 6019800"/>
                    <a:gd name="connsiteX222" fmla="*/ 57150 w 8500297"/>
                    <a:gd name="connsiteY222" fmla="*/ 5486400 h 6019800"/>
                    <a:gd name="connsiteX223" fmla="*/ 0 w 8500297"/>
                    <a:gd name="connsiteY223" fmla="*/ 5353050 h 6019800"/>
                    <a:gd name="connsiteX224" fmla="*/ 38100 w 8500297"/>
                    <a:gd name="connsiteY224" fmla="*/ 5219700 h 6019800"/>
                    <a:gd name="connsiteX225" fmla="*/ 95250 w 8500297"/>
                    <a:gd name="connsiteY225" fmla="*/ 5200650 h 6019800"/>
                    <a:gd name="connsiteX226" fmla="*/ 209550 w 8500297"/>
                    <a:gd name="connsiteY226" fmla="*/ 5124450 h 6019800"/>
                    <a:gd name="connsiteX227" fmla="*/ 266700 w 8500297"/>
                    <a:gd name="connsiteY227" fmla="*/ 5067300 h 6019800"/>
                    <a:gd name="connsiteX228" fmla="*/ 628650 w 8500297"/>
                    <a:gd name="connsiteY228" fmla="*/ 5010150 h 6019800"/>
                    <a:gd name="connsiteX229" fmla="*/ 800100 w 8500297"/>
                    <a:gd name="connsiteY229" fmla="*/ 4857750 h 6019800"/>
                    <a:gd name="connsiteX230" fmla="*/ 952500 w 8500297"/>
                    <a:gd name="connsiteY230" fmla="*/ 4724400 h 6019800"/>
                    <a:gd name="connsiteX231" fmla="*/ 1028700 w 8500297"/>
                    <a:gd name="connsiteY231" fmla="*/ 4667250 h 6019800"/>
                    <a:gd name="connsiteX232" fmla="*/ 1085850 w 8500297"/>
                    <a:gd name="connsiteY232" fmla="*/ 4648200 h 6019800"/>
                    <a:gd name="connsiteX233" fmla="*/ 1200150 w 8500297"/>
                    <a:gd name="connsiteY233" fmla="*/ 4591050 h 6019800"/>
                    <a:gd name="connsiteX234" fmla="*/ 1276350 w 8500297"/>
                    <a:gd name="connsiteY234" fmla="*/ 4400550 h 6019800"/>
                    <a:gd name="connsiteX235" fmla="*/ 1333500 w 8500297"/>
                    <a:gd name="connsiteY235" fmla="*/ 4343400 h 6019800"/>
                    <a:gd name="connsiteX236" fmla="*/ 1371600 w 8500297"/>
                    <a:gd name="connsiteY236" fmla="*/ 4286250 h 6019800"/>
                    <a:gd name="connsiteX237" fmla="*/ 1409700 w 8500297"/>
                    <a:gd name="connsiteY237" fmla="*/ 4210050 h 6019800"/>
                    <a:gd name="connsiteX238" fmla="*/ 1466850 w 8500297"/>
                    <a:gd name="connsiteY238" fmla="*/ 4171950 h 6019800"/>
                    <a:gd name="connsiteX239" fmla="*/ 1524000 w 8500297"/>
                    <a:gd name="connsiteY239" fmla="*/ 4114800 h 6019800"/>
                    <a:gd name="connsiteX240" fmla="*/ 1562100 w 8500297"/>
                    <a:gd name="connsiteY240" fmla="*/ 4057650 h 6019800"/>
                    <a:gd name="connsiteX241" fmla="*/ 1619250 w 8500297"/>
                    <a:gd name="connsiteY241" fmla="*/ 4038600 h 6019800"/>
                    <a:gd name="connsiteX242" fmla="*/ 1752600 w 8500297"/>
                    <a:gd name="connsiteY242" fmla="*/ 3924300 h 6019800"/>
                    <a:gd name="connsiteX243" fmla="*/ 1828800 w 8500297"/>
                    <a:gd name="connsiteY243" fmla="*/ 3886200 h 6019800"/>
                    <a:gd name="connsiteX244" fmla="*/ 1981200 w 8500297"/>
                    <a:gd name="connsiteY244" fmla="*/ 3829050 h 6019800"/>
                    <a:gd name="connsiteX245" fmla="*/ 2038350 w 8500297"/>
                    <a:gd name="connsiteY245" fmla="*/ 3771900 h 6019800"/>
                    <a:gd name="connsiteX246" fmla="*/ 2171700 w 8500297"/>
                    <a:gd name="connsiteY246" fmla="*/ 3733800 h 6019800"/>
                    <a:gd name="connsiteX247" fmla="*/ 2228850 w 8500297"/>
                    <a:gd name="connsiteY247" fmla="*/ 3714750 h 6019800"/>
                    <a:gd name="connsiteX248" fmla="*/ 2305050 w 8500297"/>
                    <a:gd name="connsiteY248" fmla="*/ 3695700 h 6019800"/>
                    <a:gd name="connsiteX249" fmla="*/ 2419350 w 8500297"/>
                    <a:gd name="connsiteY249" fmla="*/ 3657600 h 6019800"/>
                    <a:gd name="connsiteX250" fmla="*/ 2381250 w 8500297"/>
                    <a:gd name="connsiteY250" fmla="*/ 3600450 h 6019800"/>
                    <a:gd name="connsiteX251" fmla="*/ 2343150 w 8500297"/>
                    <a:gd name="connsiteY251" fmla="*/ 3467100 h 6019800"/>
                    <a:gd name="connsiteX252" fmla="*/ 2362200 w 8500297"/>
                    <a:gd name="connsiteY252" fmla="*/ 2952750 h 6019800"/>
                    <a:gd name="connsiteX253" fmla="*/ 2400300 w 8500297"/>
                    <a:gd name="connsiteY253" fmla="*/ 2857500 h 6019800"/>
                    <a:gd name="connsiteX254" fmla="*/ 2438400 w 8500297"/>
                    <a:gd name="connsiteY254" fmla="*/ 2743200 h 6019800"/>
                    <a:gd name="connsiteX255" fmla="*/ 2457450 w 8500297"/>
                    <a:gd name="connsiteY255" fmla="*/ 2686050 h 6019800"/>
                    <a:gd name="connsiteX256" fmla="*/ 2476500 w 8500297"/>
                    <a:gd name="connsiteY256" fmla="*/ 2628900 h 6019800"/>
                    <a:gd name="connsiteX257" fmla="*/ 2400300 w 8500297"/>
                    <a:gd name="connsiteY257" fmla="*/ 2514600 h 6019800"/>
                    <a:gd name="connsiteX258" fmla="*/ 2343150 w 8500297"/>
                    <a:gd name="connsiteY258" fmla="*/ 2400300 h 6019800"/>
                    <a:gd name="connsiteX259" fmla="*/ 2286000 w 8500297"/>
                    <a:gd name="connsiteY259" fmla="*/ 2343150 h 6019800"/>
                    <a:gd name="connsiteX260" fmla="*/ 2209800 w 8500297"/>
                    <a:gd name="connsiteY260" fmla="*/ 2247900 h 6019800"/>
                    <a:gd name="connsiteX261" fmla="*/ 2190750 w 8500297"/>
                    <a:gd name="connsiteY261" fmla="*/ 2171700 h 6019800"/>
                    <a:gd name="connsiteX262" fmla="*/ 2152650 w 8500297"/>
                    <a:gd name="connsiteY262" fmla="*/ 2095500 h 6019800"/>
                    <a:gd name="connsiteX263" fmla="*/ 2076450 w 8500297"/>
                    <a:gd name="connsiteY263" fmla="*/ 2019300 h 6019800"/>
                    <a:gd name="connsiteX264" fmla="*/ 2038350 w 8500297"/>
                    <a:gd name="connsiteY264" fmla="*/ 1943100 h 6019800"/>
                    <a:gd name="connsiteX265" fmla="*/ 1962150 w 8500297"/>
                    <a:gd name="connsiteY265" fmla="*/ 1752600 h 6019800"/>
                    <a:gd name="connsiteX266" fmla="*/ 1924050 w 8500297"/>
                    <a:gd name="connsiteY266" fmla="*/ 1676400 h 6019800"/>
                    <a:gd name="connsiteX267" fmla="*/ 1866900 w 8500297"/>
                    <a:gd name="connsiteY267" fmla="*/ 1619250 h 6019800"/>
                    <a:gd name="connsiteX268" fmla="*/ 1809750 w 8500297"/>
                    <a:gd name="connsiteY268" fmla="*/ 1409700 h 6019800"/>
                    <a:gd name="connsiteX269" fmla="*/ 1847850 w 8500297"/>
                    <a:gd name="connsiteY269" fmla="*/ 742950 h 6019800"/>
                    <a:gd name="connsiteX270" fmla="*/ 1885950 w 8500297"/>
                    <a:gd name="connsiteY270" fmla="*/ 609600 h 6019800"/>
                    <a:gd name="connsiteX271" fmla="*/ 1905000 w 8500297"/>
                    <a:gd name="connsiteY271" fmla="*/ 533400 h 6019800"/>
                    <a:gd name="connsiteX272" fmla="*/ 1962150 w 8500297"/>
                    <a:gd name="connsiteY272" fmla="*/ 419100 h 6019800"/>
                    <a:gd name="connsiteX273" fmla="*/ 2000250 w 8500297"/>
                    <a:gd name="connsiteY273" fmla="*/ 323850 h 6019800"/>
                    <a:gd name="connsiteX274" fmla="*/ 2019300 w 8500297"/>
                    <a:gd name="connsiteY274" fmla="*/ 266700 h 6019800"/>
                    <a:gd name="connsiteX275" fmla="*/ 2057400 w 8500297"/>
                    <a:gd name="connsiteY275" fmla="*/ 190500 h 6019800"/>
                    <a:gd name="connsiteX276" fmla="*/ 2076450 w 8500297"/>
                    <a:gd name="connsiteY276" fmla="*/ 133350 h 6019800"/>
                    <a:gd name="connsiteX277" fmla="*/ 2133600 w 8500297"/>
                    <a:gd name="connsiteY277" fmla="*/ 57150 h 6019800"/>
                    <a:gd name="connsiteX278" fmla="*/ 2171700 w 8500297"/>
                    <a:gd name="connsiteY278" fmla="*/ 0 h 6019800"/>
                    <a:gd name="connsiteX279" fmla="*/ 2171700 w 8500297"/>
                    <a:gd name="connsiteY279" fmla="*/ 1238250 h 6019800"/>
                    <a:gd name="connsiteX280" fmla="*/ 2209800 w 8500297"/>
                    <a:gd name="connsiteY280" fmla="*/ 1390650 h 6019800"/>
                    <a:gd name="connsiteX281" fmla="*/ 2247900 w 8500297"/>
                    <a:gd name="connsiteY281" fmla="*/ 1466850 h 6019800"/>
                    <a:gd name="connsiteX282" fmla="*/ 2286000 w 8500297"/>
                    <a:gd name="connsiteY282" fmla="*/ 1524000 h 6019800"/>
                    <a:gd name="connsiteX283" fmla="*/ 2324100 w 8500297"/>
                    <a:gd name="connsiteY283" fmla="*/ 1638300 h 6019800"/>
                    <a:gd name="connsiteX284" fmla="*/ 2343150 w 8500297"/>
                    <a:gd name="connsiteY284" fmla="*/ 1695450 h 6019800"/>
                    <a:gd name="connsiteX285" fmla="*/ 2381250 w 8500297"/>
                    <a:gd name="connsiteY285" fmla="*/ 1885950 h 6019800"/>
                    <a:gd name="connsiteX286" fmla="*/ 2476500 w 8500297"/>
                    <a:gd name="connsiteY286" fmla="*/ 2000250 h 6019800"/>
                    <a:gd name="connsiteX287" fmla="*/ 2533650 w 8500297"/>
                    <a:gd name="connsiteY287" fmla="*/ 2057400 h 6019800"/>
                    <a:gd name="connsiteX288" fmla="*/ 2628900 w 8500297"/>
                    <a:gd name="connsiteY288" fmla="*/ 2171700 h 6019800"/>
                    <a:gd name="connsiteX289" fmla="*/ 3962400 w 8500297"/>
                    <a:gd name="connsiteY289" fmla="*/ 2286000 h 6019800"/>
                    <a:gd name="connsiteX290" fmla="*/ 4019550 w 8500297"/>
                    <a:gd name="connsiteY290" fmla="*/ 2324100 h 6019800"/>
                    <a:gd name="connsiteX291" fmla="*/ 4362450 w 8500297"/>
                    <a:gd name="connsiteY291" fmla="*/ 2305050 h 6019800"/>
                    <a:gd name="connsiteX292" fmla="*/ 4438650 w 8500297"/>
                    <a:gd name="connsiteY292" fmla="*/ 2286000 h 6019800"/>
                    <a:gd name="connsiteX293" fmla="*/ 4533900 w 8500297"/>
                    <a:gd name="connsiteY293" fmla="*/ 2305050 h 6019800"/>
                    <a:gd name="connsiteX294" fmla="*/ 4648200 w 8500297"/>
                    <a:gd name="connsiteY294" fmla="*/ 2343150 h 6019800"/>
                    <a:gd name="connsiteX295" fmla="*/ 4838700 w 8500297"/>
                    <a:gd name="connsiteY295" fmla="*/ 2324100 h 6019800"/>
                    <a:gd name="connsiteX296" fmla="*/ 4972050 w 8500297"/>
                    <a:gd name="connsiteY296" fmla="*/ 2286000 h 6019800"/>
                    <a:gd name="connsiteX297" fmla="*/ 5029200 w 8500297"/>
                    <a:gd name="connsiteY297" fmla="*/ 2228850 h 6019800"/>
                    <a:gd name="connsiteX0" fmla="*/ 3429000 w 8500297"/>
                    <a:gd name="connsiteY0" fmla="*/ 2247900 h 6019800"/>
                    <a:gd name="connsiteX1" fmla="*/ 3505200 w 8500297"/>
                    <a:gd name="connsiteY1" fmla="*/ 2286000 h 6019800"/>
                    <a:gd name="connsiteX2" fmla="*/ 3810000 w 8500297"/>
                    <a:gd name="connsiteY2" fmla="*/ 2324100 h 6019800"/>
                    <a:gd name="connsiteX3" fmla="*/ 4629150 w 8500297"/>
                    <a:gd name="connsiteY3" fmla="*/ 2305050 h 6019800"/>
                    <a:gd name="connsiteX4" fmla="*/ 4914900 w 8500297"/>
                    <a:gd name="connsiteY4" fmla="*/ 2247900 h 6019800"/>
                    <a:gd name="connsiteX5" fmla="*/ 5124450 w 8500297"/>
                    <a:gd name="connsiteY5" fmla="*/ 2228850 h 6019800"/>
                    <a:gd name="connsiteX6" fmla="*/ 5334000 w 8500297"/>
                    <a:gd name="connsiteY6" fmla="*/ 2171700 h 6019800"/>
                    <a:gd name="connsiteX7" fmla="*/ 5391150 w 8500297"/>
                    <a:gd name="connsiteY7" fmla="*/ 2133600 h 6019800"/>
                    <a:gd name="connsiteX8" fmla="*/ 5505450 w 8500297"/>
                    <a:gd name="connsiteY8" fmla="*/ 2095500 h 6019800"/>
                    <a:gd name="connsiteX9" fmla="*/ 5619750 w 8500297"/>
                    <a:gd name="connsiteY9" fmla="*/ 2038350 h 6019800"/>
                    <a:gd name="connsiteX10" fmla="*/ 5715000 w 8500297"/>
                    <a:gd name="connsiteY10" fmla="*/ 1962150 h 6019800"/>
                    <a:gd name="connsiteX11" fmla="*/ 5829300 w 8500297"/>
                    <a:gd name="connsiteY11" fmla="*/ 1866900 h 6019800"/>
                    <a:gd name="connsiteX12" fmla="*/ 5943600 w 8500297"/>
                    <a:gd name="connsiteY12" fmla="*/ 1790700 h 6019800"/>
                    <a:gd name="connsiteX13" fmla="*/ 6000750 w 8500297"/>
                    <a:gd name="connsiteY13" fmla="*/ 1733550 h 6019800"/>
                    <a:gd name="connsiteX14" fmla="*/ 6115050 w 8500297"/>
                    <a:gd name="connsiteY14" fmla="*/ 1657350 h 6019800"/>
                    <a:gd name="connsiteX15" fmla="*/ 6153150 w 8500297"/>
                    <a:gd name="connsiteY15" fmla="*/ 1600200 h 6019800"/>
                    <a:gd name="connsiteX16" fmla="*/ 6267450 w 8500297"/>
                    <a:gd name="connsiteY16" fmla="*/ 1524000 h 6019800"/>
                    <a:gd name="connsiteX17" fmla="*/ 6362700 w 8500297"/>
                    <a:gd name="connsiteY17" fmla="*/ 1428750 h 6019800"/>
                    <a:gd name="connsiteX18" fmla="*/ 6419850 w 8500297"/>
                    <a:gd name="connsiteY18" fmla="*/ 1409700 h 6019800"/>
                    <a:gd name="connsiteX19" fmla="*/ 6534150 w 8500297"/>
                    <a:gd name="connsiteY19" fmla="*/ 1333500 h 6019800"/>
                    <a:gd name="connsiteX20" fmla="*/ 6591300 w 8500297"/>
                    <a:gd name="connsiteY20" fmla="*/ 1295400 h 6019800"/>
                    <a:gd name="connsiteX21" fmla="*/ 6762750 w 8500297"/>
                    <a:gd name="connsiteY21" fmla="*/ 1238250 h 6019800"/>
                    <a:gd name="connsiteX22" fmla="*/ 6819900 w 8500297"/>
                    <a:gd name="connsiteY22" fmla="*/ 1219200 h 6019800"/>
                    <a:gd name="connsiteX23" fmla="*/ 6877050 w 8500297"/>
                    <a:gd name="connsiteY23" fmla="*/ 1181100 h 6019800"/>
                    <a:gd name="connsiteX24" fmla="*/ 6972300 w 8500297"/>
                    <a:gd name="connsiteY24" fmla="*/ 1162050 h 6019800"/>
                    <a:gd name="connsiteX25" fmla="*/ 7143750 w 8500297"/>
                    <a:gd name="connsiteY25" fmla="*/ 1123950 h 6019800"/>
                    <a:gd name="connsiteX26" fmla="*/ 7219950 w 8500297"/>
                    <a:gd name="connsiteY26" fmla="*/ 933450 h 6019800"/>
                    <a:gd name="connsiteX27" fmla="*/ 7239000 w 8500297"/>
                    <a:gd name="connsiteY27" fmla="*/ 857250 h 6019800"/>
                    <a:gd name="connsiteX28" fmla="*/ 7315200 w 8500297"/>
                    <a:gd name="connsiteY28" fmla="*/ 838200 h 6019800"/>
                    <a:gd name="connsiteX29" fmla="*/ 7391400 w 8500297"/>
                    <a:gd name="connsiteY29" fmla="*/ 952500 h 6019800"/>
                    <a:gd name="connsiteX30" fmla="*/ 7429500 w 8500297"/>
                    <a:gd name="connsiteY30" fmla="*/ 1009650 h 6019800"/>
                    <a:gd name="connsiteX31" fmla="*/ 7486650 w 8500297"/>
                    <a:gd name="connsiteY31" fmla="*/ 990600 h 6019800"/>
                    <a:gd name="connsiteX32" fmla="*/ 7505700 w 8500297"/>
                    <a:gd name="connsiteY32" fmla="*/ 914400 h 6019800"/>
                    <a:gd name="connsiteX33" fmla="*/ 7524750 w 8500297"/>
                    <a:gd name="connsiteY33" fmla="*/ 857250 h 6019800"/>
                    <a:gd name="connsiteX34" fmla="*/ 7543800 w 8500297"/>
                    <a:gd name="connsiteY34" fmla="*/ 952500 h 6019800"/>
                    <a:gd name="connsiteX35" fmla="*/ 7562850 w 8500297"/>
                    <a:gd name="connsiteY35" fmla="*/ 1162050 h 6019800"/>
                    <a:gd name="connsiteX36" fmla="*/ 7620000 w 8500297"/>
                    <a:gd name="connsiteY36" fmla="*/ 1200150 h 6019800"/>
                    <a:gd name="connsiteX37" fmla="*/ 7734300 w 8500297"/>
                    <a:gd name="connsiteY37" fmla="*/ 1314450 h 6019800"/>
                    <a:gd name="connsiteX38" fmla="*/ 7810500 w 8500297"/>
                    <a:gd name="connsiteY38" fmla="*/ 1409700 h 6019800"/>
                    <a:gd name="connsiteX39" fmla="*/ 7886700 w 8500297"/>
                    <a:gd name="connsiteY39" fmla="*/ 1524000 h 6019800"/>
                    <a:gd name="connsiteX40" fmla="*/ 7924800 w 8500297"/>
                    <a:gd name="connsiteY40" fmla="*/ 1581150 h 6019800"/>
                    <a:gd name="connsiteX41" fmla="*/ 7981950 w 8500297"/>
                    <a:gd name="connsiteY41" fmla="*/ 1638300 h 6019800"/>
                    <a:gd name="connsiteX42" fmla="*/ 8077200 w 8500297"/>
                    <a:gd name="connsiteY42" fmla="*/ 1714500 h 6019800"/>
                    <a:gd name="connsiteX43" fmla="*/ 8153400 w 8500297"/>
                    <a:gd name="connsiteY43" fmla="*/ 1809750 h 6019800"/>
                    <a:gd name="connsiteX44" fmla="*/ 8191500 w 8500297"/>
                    <a:gd name="connsiteY44" fmla="*/ 1962150 h 6019800"/>
                    <a:gd name="connsiteX45" fmla="*/ 8362950 w 8500297"/>
                    <a:gd name="connsiteY45" fmla="*/ 2038350 h 6019800"/>
                    <a:gd name="connsiteX46" fmla="*/ 8420100 w 8500297"/>
                    <a:gd name="connsiteY46" fmla="*/ 2057400 h 6019800"/>
                    <a:gd name="connsiteX47" fmla="*/ 8439150 w 8500297"/>
                    <a:gd name="connsiteY47" fmla="*/ 2114550 h 6019800"/>
                    <a:gd name="connsiteX48" fmla="*/ 8496300 w 8500297"/>
                    <a:gd name="connsiteY48" fmla="*/ 2152650 h 6019800"/>
                    <a:gd name="connsiteX49" fmla="*/ 8477250 w 8500297"/>
                    <a:gd name="connsiteY49" fmla="*/ 2286000 h 6019800"/>
                    <a:gd name="connsiteX50" fmla="*/ 8420100 w 8500297"/>
                    <a:gd name="connsiteY50" fmla="*/ 2305050 h 6019800"/>
                    <a:gd name="connsiteX51" fmla="*/ 8305800 w 8500297"/>
                    <a:gd name="connsiteY51" fmla="*/ 2324100 h 6019800"/>
                    <a:gd name="connsiteX52" fmla="*/ 8286750 w 8500297"/>
                    <a:gd name="connsiteY52" fmla="*/ 2438400 h 6019800"/>
                    <a:gd name="connsiteX53" fmla="*/ 8191500 w 8500297"/>
                    <a:gd name="connsiteY53" fmla="*/ 2514600 h 6019800"/>
                    <a:gd name="connsiteX54" fmla="*/ 8134350 w 8500297"/>
                    <a:gd name="connsiteY54" fmla="*/ 2552700 h 6019800"/>
                    <a:gd name="connsiteX55" fmla="*/ 7905750 w 8500297"/>
                    <a:gd name="connsiteY55" fmla="*/ 2495550 h 6019800"/>
                    <a:gd name="connsiteX56" fmla="*/ 7791450 w 8500297"/>
                    <a:gd name="connsiteY56" fmla="*/ 2266950 h 6019800"/>
                    <a:gd name="connsiteX57" fmla="*/ 7448550 w 8500297"/>
                    <a:gd name="connsiteY57" fmla="*/ 2247900 h 6019800"/>
                    <a:gd name="connsiteX58" fmla="*/ 7391400 w 8500297"/>
                    <a:gd name="connsiteY58" fmla="*/ 2228850 h 6019800"/>
                    <a:gd name="connsiteX59" fmla="*/ 7353300 w 8500297"/>
                    <a:gd name="connsiteY59" fmla="*/ 2114550 h 6019800"/>
                    <a:gd name="connsiteX60" fmla="*/ 7315200 w 8500297"/>
                    <a:gd name="connsiteY60" fmla="*/ 1981200 h 6019800"/>
                    <a:gd name="connsiteX61" fmla="*/ 7219950 w 8500297"/>
                    <a:gd name="connsiteY61" fmla="*/ 2000250 h 6019800"/>
                    <a:gd name="connsiteX62" fmla="*/ 7162800 w 8500297"/>
                    <a:gd name="connsiteY62" fmla="*/ 2114550 h 6019800"/>
                    <a:gd name="connsiteX63" fmla="*/ 7124700 w 8500297"/>
                    <a:gd name="connsiteY63" fmla="*/ 2286000 h 6019800"/>
                    <a:gd name="connsiteX64" fmla="*/ 7086600 w 8500297"/>
                    <a:gd name="connsiteY64" fmla="*/ 2400300 h 6019800"/>
                    <a:gd name="connsiteX65" fmla="*/ 7029450 w 8500297"/>
                    <a:gd name="connsiteY65" fmla="*/ 2438400 h 6019800"/>
                    <a:gd name="connsiteX66" fmla="*/ 6877050 w 8500297"/>
                    <a:gd name="connsiteY66" fmla="*/ 2571750 h 6019800"/>
                    <a:gd name="connsiteX67" fmla="*/ 6762750 w 8500297"/>
                    <a:gd name="connsiteY67" fmla="*/ 2667000 h 6019800"/>
                    <a:gd name="connsiteX68" fmla="*/ 6724650 w 8500297"/>
                    <a:gd name="connsiteY68" fmla="*/ 2724150 h 6019800"/>
                    <a:gd name="connsiteX69" fmla="*/ 6667500 w 8500297"/>
                    <a:gd name="connsiteY69" fmla="*/ 2743200 h 6019800"/>
                    <a:gd name="connsiteX70" fmla="*/ 6648450 w 8500297"/>
                    <a:gd name="connsiteY70" fmla="*/ 2800350 h 6019800"/>
                    <a:gd name="connsiteX71" fmla="*/ 6591300 w 8500297"/>
                    <a:gd name="connsiteY71" fmla="*/ 2838450 h 6019800"/>
                    <a:gd name="connsiteX72" fmla="*/ 6515100 w 8500297"/>
                    <a:gd name="connsiteY72" fmla="*/ 3009900 h 6019800"/>
                    <a:gd name="connsiteX73" fmla="*/ 6496050 w 8500297"/>
                    <a:gd name="connsiteY73" fmla="*/ 3067050 h 6019800"/>
                    <a:gd name="connsiteX74" fmla="*/ 6477000 w 8500297"/>
                    <a:gd name="connsiteY74" fmla="*/ 3124200 h 6019800"/>
                    <a:gd name="connsiteX75" fmla="*/ 6496050 w 8500297"/>
                    <a:gd name="connsiteY75" fmla="*/ 3409950 h 6019800"/>
                    <a:gd name="connsiteX76" fmla="*/ 6515100 w 8500297"/>
                    <a:gd name="connsiteY76" fmla="*/ 3467100 h 6019800"/>
                    <a:gd name="connsiteX77" fmla="*/ 6553200 w 8500297"/>
                    <a:gd name="connsiteY77" fmla="*/ 3924300 h 6019800"/>
                    <a:gd name="connsiteX78" fmla="*/ 6610350 w 8500297"/>
                    <a:gd name="connsiteY78" fmla="*/ 4038600 h 6019800"/>
                    <a:gd name="connsiteX79" fmla="*/ 6686550 w 8500297"/>
                    <a:gd name="connsiteY79" fmla="*/ 4114800 h 6019800"/>
                    <a:gd name="connsiteX80" fmla="*/ 6762750 w 8500297"/>
                    <a:gd name="connsiteY80" fmla="*/ 4133850 h 6019800"/>
                    <a:gd name="connsiteX81" fmla="*/ 6838950 w 8500297"/>
                    <a:gd name="connsiteY81" fmla="*/ 4248150 h 6019800"/>
                    <a:gd name="connsiteX82" fmla="*/ 6858000 w 8500297"/>
                    <a:gd name="connsiteY82" fmla="*/ 4324350 h 6019800"/>
                    <a:gd name="connsiteX83" fmla="*/ 6934200 w 8500297"/>
                    <a:gd name="connsiteY83" fmla="*/ 4457700 h 6019800"/>
                    <a:gd name="connsiteX84" fmla="*/ 6972300 w 8500297"/>
                    <a:gd name="connsiteY84" fmla="*/ 4572000 h 6019800"/>
                    <a:gd name="connsiteX85" fmla="*/ 7067550 w 8500297"/>
                    <a:gd name="connsiteY85" fmla="*/ 4686300 h 6019800"/>
                    <a:gd name="connsiteX86" fmla="*/ 7086600 w 8500297"/>
                    <a:gd name="connsiteY86" fmla="*/ 4743450 h 6019800"/>
                    <a:gd name="connsiteX87" fmla="*/ 7124700 w 8500297"/>
                    <a:gd name="connsiteY87" fmla="*/ 4895850 h 6019800"/>
                    <a:gd name="connsiteX88" fmla="*/ 7181850 w 8500297"/>
                    <a:gd name="connsiteY88" fmla="*/ 5010150 h 6019800"/>
                    <a:gd name="connsiteX89" fmla="*/ 7239000 w 8500297"/>
                    <a:gd name="connsiteY89" fmla="*/ 5124450 h 6019800"/>
                    <a:gd name="connsiteX90" fmla="*/ 7315200 w 8500297"/>
                    <a:gd name="connsiteY90" fmla="*/ 5257800 h 6019800"/>
                    <a:gd name="connsiteX91" fmla="*/ 7334250 w 8500297"/>
                    <a:gd name="connsiteY91" fmla="*/ 5314950 h 6019800"/>
                    <a:gd name="connsiteX92" fmla="*/ 7391400 w 8500297"/>
                    <a:gd name="connsiteY92" fmla="*/ 5372100 h 6019800"/>
                    <a:gd name="connsiteX93" fmla="*/ 7486650 w 8500297"/>
                    <a:gd name="connsiteY93" fmla="*/ 5467350 h 6019800"/>
                    <a:gd name="connsiteX94" fmla="*/ 7677150 w 8500297"/>
                    <a:gd name="connsiteY94" fmla="*/ 5657850 h 6019800"/>
                    <a:gd name="connsiteX95" fmla="*/ 7734300 w 8500297"/>
                    <a:gd name="connsiteY95" fmla="*/ 5695950 h 6019800"/>
                    <a:gd name="connsiteX96" fmla="*/ 7829550 w 8500297"/>
                    <a:gd name="connsiteY96" fmla="*/ 5791200 h 6019800"/>
                    <a:gd name="connsiteX97" fmla="*/ 7867650 w 8500297"/>
                    <a:gd name="connsiteY97" fmla="*/ 5848350 h 6019800"/>
                    <a:gd name="connsiteX98" fmla="*/ 8020050 w 8500297"/>
                    <a:gd name="connsiteY98" fmla="*/ 5886450 h 6019800"/>
                    <a:gd name="connsiteX99" fmla="*/ 8039100 w 8500297"/>
                    <a:gd name="connsiteY99" fmla="*/ 5943600 h 6019800"/>
                    <a:gd name="connsiteX100" fmla="*/ 7943850 w 8500297"/>
                    <a:gd name="connsiteY100" fmla="*/ 6019800 h 6019800"/>
                    <a:gd name="connsiteX101" fmla="*/ 7791450 w 8500297"/>
                    <a:gd name="connsiteY101" fmla="*/ 6000750 h 6019800"/>
                    <a:gd name="connsiteX102" fmla="*/ 7734300 w 8500297"/>
                    <a:gd name="connsiteY102" fmla="*/ 5981700 h 6019800"/>
                    <a:gd name="connsiteX103" fmla="*/ 7448550 w 8500297"/>
                    <a:gd name="connsiteY103" fmla="*/ 5962650 h 6019800"/>
                    <a:gd name="connsiteX104" fmla="*/ 7467600 w 8500297"/>
                    <a:gd name="connsiteY104" fmla="*/ 5715000 h 6019800"/>
                    <a:gd name="connsiteX105" fmla="*/ 7486650 w 8500297"/>
                    <a:gd name="connsiteY105" fmla="*/ 5638800 h 6019800"/>
                    <a:gd name="connsiteX106" fmla="*/ 7372350 w 8500297"/>
                    <a:gd name="connsiteY106" fmla="*/ 5524500 h 6019800"/>
                    <a:gd name="connsiteX107" fmla="*/ 7200900 w 8500297"/>
                    <a:gd name="connsiteY107" fmla="*/ 5429250 h 6019800"/>
                    <a:gd name="connsiteX108" fmla="*/ 7143750 w 8500297"/>
                    <a:gd name="connsiteY108" fmla="*/ 5314950 h 6019800"/>
                    <a:gd name="connsiteX109" fmla="*/ 7105650 w 8500297"/>
                    <a:gd name="connsiteY109" fmla="*/ 5200650 h 6019800"/>
                    <a:gd name="connsiteX110" fmla="*/ 7086600 w 8500297"/>
                    <a:gd name="connsiteY110" fmla="*/ 5143500 h 6019800"/>
                    <a:gd name="connsiteX111" fmla="*/ 6972300 w 8500297"/>
                    <a:gd name="connsiteY111" fmla="*/ 5067300 h 6019800"/>
                    <a:gd name="connsiteX112" fmla="*/ 6896100 w 8500297"/>
                    <a:gd name="connsiteY112" fmla="*/ 4991100 h 6019800"/>
                    <a:gd name="connsiteX113" fmla="*/ 6762750 w 8500297"/>
                    <a:gd name="connsiteY113" fmla="*/ 4819650 h 6019800"/>
                    <a:gd name="connsiteX114" fmla="*/ 6705600 w 8500297"/>
                    <a:gd name="connsiteY114" fmla="*/ 4800600 h 6019800"/>
                    <a:gd name="connsiteX115" fmla="*/ 6686550 w 8500297"/>
                    <a:gd name="connsiteY115" fmla="*/ 4743450 h 6019800"/>
                    <a:gd name="connsiteX116" fmla="*/ 6629400 w 8500297"/>
                    <a:gd name="connsiteY116" fmla="*/ 4724400 h 6019800"/>
                    <a:gd name="connsiteX117" fmla="*/ 6572250 w 8500297"/>
                    <a:gd name="connsiteY117" fmla="*/ 4686300 h 6019800"/>
                    <a:gd name="connsiteX118" fmla="*/ 6477000 w 8500297"/>
                    <a:gd name="connsiteY118" fmla="*/ 4591050 h 6019800"/>
                    <a:gd name="connsiteX119" fmla="*/ 6362700 w 8500297"/>
                    <a:gd name="connsiteY119" fmla="*/ 4514850 h 6019800"/>
                    <a:gd name="connsiteX120" fmla="*/ 6267450 w 8500297"/>
                    <a:gd name="connsiteY120" fmla="*/ 4381500 h 6019800"/>
                    <a:gd name="connsiteX121" fmla="*/ 6229350 w 8500297"/>
                    <a:gd name="connsiteY121" fmla="*/ 4324350 h 6019800"/>
                    <a:gd name="connsiteX122" fmla="*/ 6172200 w 8500297"/>
                    <a:gd name="connsiteY122" fmla="*/ 4286250 h 6019800"/>
                    <a:gd name="connsiteX123" fmla="*/ 6076950 w 8500297"/>
                    <a:gd name="connsiteY123" fmla="*/ 4114800 h 6019800"/>
                    <a:gd name="connsiteX124" fmla="*/ 6038850 w 8500297"/>
                    <a:gd name="connsiteY124" fmla="*/ 4057650 h 6019800"/>
                    <a:gd name="connsiteX125" fmla="*/ 5981700 w 8500297"/>
                    <a:gd name="connsiteY125" fmla="*/ 3943350 h 6019800"/>
                    <a:gd name="connsiteX126" fmla="*/ 5924550 w 8500297"/>
                    <a:gd name="connsiteY126" fmla="*/ 3924300 h 6019800"/>
                    <a:gd name="connsiteX127" fmla="*/ 5715000 w 8500297"/>
                    <a:gd name="connsiteY127" fmla="*/ 4000500 h 6019800"/>
                    <a:gd name="connsiteX128" fmla="*/ 5638800 w 8500297"/>
                    <a:gd name="connsiteY128" fmla="*/ 4019550 h 6019800"/>
                    <a:gd name="connsiteX129" fmla="*/ 5581650 w 8500297"/>
                    <a:gd name="connsiteY129" fmla="*/ 4038600 h 6019800"/>
                    <a:gd name="connsiteX130" fmla="*/ 5162550 w 8500297"/>
                    <a:gd name="connsiteY130" fmla="*/ 4076700 h 6019800"/>
                    <a:gd name="connsiteX131" fmla="*/ 4591050 w 8500297"/>
                    <a:gd name="connsiteY131" fmla="*/ 4057650 h 6019800"/>
                    <a:gd name="connsiteX132" fmla="*/ 4514850 w 8500297"/>
                    <a:gd name="connsiteY132" fmla="*/ 4038600 h 6019800"/>
                    <a:gd name="connsiteX133" fmla="*/ 4324350 w 8500297"/>
                    <a:gd name="connsiteY133" fmla="*/ 4019550 h 6019800"/>
                    <a:gd name="connsiteX134" fmla="*/ 4171950 w 8500297"/>
                    <a:gd name="connsiteY134" fmla="*/ 3981450 h 6019800"/>
                    <a:gd name="connsiteX135" fmla="*/ 4114800 w 8500297"/>
                    <a:gd name="connsiteY135" fmla="*/ 3962400 h 6019800"/>
                    <a:gd name="connsiteX136" fmla="*/ 4000500 w 8500297"/>
                    <a:gd name="connsiteY136" fmla="*/ 3886200 h 6019800"/>
                    <a:gd name="connsiteX137" fmla="*/ 3771900 w 8500297"/>
                    <a:gd name="connsiteY137" fmla="*/ 3771900 h 6019800"/>
                    <a:gd name="connsiteX138" fmla="*/ 3600450 w 8500297"/>
                    <a:gd name="connsiteY138" fmla="*/ 3695700 h 6019800"/>
                    <a:gd name="connsiteX139" fmla="*/ 3543300 w 8500297"/>
                    <a:gd name="connsiteY139" fmla="*/ 3676650 h 6019800"/>
                    <a:gd name="connsiteX140" fmla="*/ 3486150 w 8500297"/>
                    <a:gd name="connsiteY140" fmla="*/ 3714750 h 6019800"/>
                    <a:gd name="connsiteX141" fmla="*/ 3429000 w 8500297"/>
                    <a:gd name="connsiteY141" fmla="*/ 3829050 h 6019800"/>
                    <a:gd name="connsiteX142" fmla="*/ 3390900 w 8500297"/>
                    <a:gd name="connsiteY142" fmla="*/ 3886200 h 6019800"/>
                    <a:gd name="connsiteX143" fmla="*/ 3276600 w 8500297"/>
                    <a:gd name="connsiteY143" fmla="*/ 4114800 h 6019800"/>
                    <a:gd name="connsiteX144" fmla="*/ 3219450 w 8500297"/>
                    <a:gd name="connsiteY144" fmla="*/ 4133850 h 6019800"/>
                    <a:gd name="connsiteX145" fmla="*/ 3124200 w 8500297"/>
                    <a:gd name="connsiteY145" fmla="*/ 4248150 h 6019800"/>
                    <a:gd name="connsiteX146" fmla="*/ 3067050 w 8500297"/>
                    <a:gd name="connsiteY146" fmla="*/ 4267200 h 6019800"/>
                    <a:gd name="connsiteX147" fmla="*/ 2914650 w 8500297"/>
                    <a:gd name="connsiteY147" fmla="*/ 4400550 h 6019800"/>
                    <a:gd name="connsiteX148" fmla="*/ 2857500 w 8500297"/>
                    <a:gd name="connsiteY148" fmla="*/ 4419600 h 6019800"/>
                    <a:gd name="connsiteX149" fmla="*/ 2743200 w 8500297"/>
                    <a:gd name="connsiteY149" fmla="*/ 4495800 h 6019800"/>
                    <a:gd name="connsiteX150" fmla="*/ 2686050 w 8500297"/>
                    <a:gd name="connsiteY150" fmla="*/ 4533900 h 6019800"/>
                    <a:gd name="connsiteX151" fmla="*/ 2628900 w 8500297"/>
                    <a:gd name="connsiteY151" fmla="*/ 4572000 h 6019800"/>
                    <a:gd name="connsiteX152" fmla="*/ 2571750 w 8500297"/>
                    <a:gd name="connsiteY152" fmla="*/ 4629150 h 6019800"/>
                    <a:gd name="connsiteX153" fmla="*/ 2533650 w 8500297"/>
                    <a:gd name="connsiteY153" fmla="*/ 4686300 h 6019800"/>
                    <a:gd name="connsiteX154" fmla="*/ 2476500 w 8500297"/>
                    <a:gd name="connsiteY154" fmla="*/ 4724400 h 6019800"/>
                    <a:gd name="connsiteX155" fmla="*/ 2457450 w 8500297"/>
                    <a:gd name="connsiteY155" fmla="*/ 4781550 h 6019800"/>
                    <a:gd name="connsiteX156" fmla="*/ 2419350 w 8500297"/>
                    <a:gd name="connsiteY156" fmla="*/ 4838700 h 6019800"/>
                    <a:gd name="connsiteX157" fmla="*/ 2400300 w 8500297"/>
                    <a:gd name="connsiteY157" fmla="*/ 4933950 h 6019800"/>
                    <a:gd name="connsiteX158" fmla="*/ 2362200 w 8500297"/>
                    <a:gd name="connsiteY158" fmla="*/ 5048250 h 6019800"/>
                    <a:gd name="connsiteX159" fmla="*/ 2343150 w 8500297"/>
                    <a:gd name="connsiteY159" fmla="*/ 5143500 h 6019800"/>
                    <a:gd name="connsiteX160" fmla="*/ 2324100 w 8500297"/>
                    <a:gd name="connsiteY160" fmla="*/ 5200650 h 6019800"/>
                    <a:gd name="connsiteX161" fmla="*/ 2305050 w 8500297"/>
                    <a:gd name="connsiteY161" fmla="*/ 5295900 h 6019800"/>
                    <a:gd name="connsiteX162" fmla="*/ 2286000 w 8500297"/>
                    <a:gd name="connsiteY162" fmla="*/ 5353050 h 6019800"/>
                    <a:gd name="connsiteX163" fmla="*/ 2247900 w 8500297"/>
                    <a:gd name="connsiteY163" fmla="*/ 5524500 h 6019800"/>
                    <a:gd name="connsiteX164" fmla="*/ 2419350 w 8500297"/>
                    <a:gd name="connsiteY164" fmla="*/ 5619750 h 6019800"/>
                    <a:gd name="connsiteX165" fmla="*/ 2514600 w 8500297"/>
                    <a:gd name="connsiteY165" fmla="*/ 5638800 h 6019800"/>
                    <a:gd name="connsiteX166" fmla="*/ 2628900 w 8500297"/>
                    <a:gd name="connsiteY166" fmla="*/ 5676900 h 6019800"/>
                    <a:gd name="connsiteX167" fmla="*/ 2667000 w 8500297"/>
                    <a:gd name="connsiteY167" fmla="*/ 5943600 h 6019800"/>
                    <a:gd name="connsiteX168" fmla="*/ 2609850 w 8500297"/>
                    <a:gd name="connsiteY168" fmla="*/ 5962650 h 6019800"/>
                    <a:gd name="connsiteX169" fmla="*/ 2514600 w 8500297"/>
                    <a:gd name="connsiteY169" fmla="*/ 5943600 h 6019800"/>
                    <a:gd name="connsiteX170" fmla="*/ 2400300 w 8500297"/>
                    <a:gd name="connsiteY170" fmla="*/ 5924550 h 6019800"/>
                    <a:gd name="connsiteX171" fmla="*/ 2266950 w 8500297"/>
                    <a:gd name="connsiteY171" fmla="*/ 5886450 h 6019800"/>
                    <a:gd name="connsiteX172" fmla="*/ 2247900 w 8500297"/>
                    <a:gd name="connsiteY172" fmla="*/ 5829300 h 6019800"/>
                    <a:gd name="connsiteX173" fmla="*/ 2228850 w 8500297"/>
                    <a:gd name="connsiteY173" fmla="*/ 5695950 h 6019800"/>
                    <a:gd name="connsiteX174" fmla="*/ 2171700 w 8500297"/>
                    <a:gd name="connsiteY174" fmla="*/ 5657850 h 6019800"/>
                    <a:gd name="connsiteX175" fmla="*/ 2133600 w 8500297"/>
                    <a:gd name="connsiteY175" fmla="*/ 5600700 h 6019800"/>
                    <a:gd name="connsiteX176" fmla="*/ 2057400 w 8500297"/>
                    <a:gd name="connsiteY176" fmla="*/ 5524500 h 6019800"/>
                    <a:gd name="connsiteX177" fmla="*/ 2076450 w 8500297"/>
                    <a:gd name="connsiteY177" fmla="*/ 5276850 h 6019800"/>
                    <a:gd name="connsiteX178" fmla="*/ 2095500 w 8500297"/>
                    <a:gd name="connsiteY178" fmla="*/ 5181600 h 6019800"/>
                    <a:gd name="connsiteX179" fmla="*/ 2152650 w 8500297"/>
                    <a:gd name="connsiteY179" fmla="*/ 4991100 h 6019800"/>
                    <a:gd name="connsiteX180" fmla="*/ 2209800 w 8500297"/>
                    <a:gd name="connsiteY180" fmla="*/ 4876800 h 6019800"/>
                    <a:gd name="connsiteX181" fmla="*/ 2228850 w 8500297"/>
                    <a:gd name="connsiteY181" fmla="*/ 4819650 h 6019800"/>
                    <a:gd name="connsiteX182" fmla="*/ 2286000 w 8500297"/>
                    <a:gd name="connsiteY182" fmla="*/ 4781550 h 6019800"/>
                    <a:gd name="connsiteX183" fmla="*/ 2324100 w 8500297"/>
                    <a:gd name="connsiteY183" fmla="*/ 4667250 h 6019800"/>
                    <a:gd name="connsiteX184" fmla="*/ 2343150 w 8500297"/>
                    <a:gd name="connsiteY184" fmla="*/ 4533900 h 6019800"/>
                    <a:gd name="connsiteX185" fmla="*/ 2362200 w 8500297"/>
                    <a:gd name="connsiteY185" fmla="*/ 4476750 h 6019800"/>
                    <a:gd name="connsiteX186" fmla="*/ 2381250 w 8500297"/>
                    <a:gd name="connsiteY186" fmla="*/ 4400550 h 6019800"/>
                    <a:gd name="connsiteX187" fmla="*/ 2438400 w 8500297"/>
                    <a:gd name="connsiteY187" fmla="*/ 4286250 h 6019800"/>
                    <a:gd name="connsiteX188" fmla="*/ 2495550 w 8500297"/>
                    <a:gd name="connsiteY188" fmla="*/ 4248150 h 6019800"/>
                    <a:gd name="connsiteX189" fmla="*/ 2533650 w 8500297"/>
                    <a:gd name="connsiteY189" fmla="*/ 4191000 h 6019800"/>
                    <a:gd name="connsiteX190" fmla="*/ 2647950 w 8500297"/>
                    <a:gd name="connsiteY190" fmla="*/ 4114800 h 6019800"/>
                    <a:gd name="connsiteX191" fmla="*/ 2724150 w 8500297"/>
                    <a:gd name="connsiteY191" fmla="*/ 4000500 h 6019800"/>
                    <a:gd name="connsiteX192" fmla="*/ 2762250 w 8500297"/>
                    <a:gd name="connsiteY192" fmla="*/ 3943350 h 6019800"/>
                    <a:gd name="connsiteX193" fmla="*/ 2571750 w 8500297"/>
                    <a:gd name="connsiteY193" fmla="*/ 3905250 h 6019800"/>
                    <a:gd name="connsiteX194" fmla="*/ 2514600 w 8500297"/>
                    <a:gd name="connsiteY194" fmla="*/ 3924300 h 6019800"/>
                    <a:gd name="connsiteX195" fmla="*/ 2400300 w 8500297"/>
                    <a:gd name="connsiteY195" fmla="*/ 4000500 h 6019800"/>
                    <a:gd name="connsiteX196" fmla="*/ 2324100 w 8500297"/>
                    <a:gd name="connsiteY196" fmla="*/ 4019550 h 6019800"/>
                    <a:gd name="connsiteX197" fmla="*/ 2209800 w 8500297"/>
                    <a:gd name="connsiteY197" fmla="*/ 4095750 h 6019800"/>
                    <a:gd name="connsiteX198" fmla="*/ 2152650 w 8500297"/>
                    <a:gd name="connsiteY198" fmla="*/ 4114800 h 6019800"/>
                    <a:gd name="connsiteX199" fmla="*/ 2038350 w 8500297"/>
                    <a:gd name="connsiteY199" fmla="*/ 4191000 h 6019800"/>
                    <a:gd name="connsiteX200" fmla="*/ 1981200 w 8500297"/>
                    <a:gd name="connsiteY200" fmla="*/ 4229100 h 6019800"/>
                    <a:gd name="connsiteX201" fmla="*/ 1924050 w 8500297"/>
                    <a:gd name="connsiteY201" fmla="*/ 4267200 h 6019800"/>
                    <a:gd name="connsiteX202" fmla="*/ 1866900 w 8500297"/>
                    <a:gd name="connsiteY202" fmla="*/ 4305300 h 6019800"/>
                    <a:gd name="connsiteX203" fmla="*/ 1809750 w 8500297"/>
                    <a:gd name="connsiteY203" fmla="*/ 4362450 h 6019800"/>
                    <a:gd name="connsiteX204" fmla="*/ 1752600 w 8500297"/>
                    <a:gd name="connsiteY204" fmla="*/ 4381500 h 6019800"/>
                    <a:gd name="connsiteX205" fmla="*/ 1638300 w 8500297"/>
                    <a:gd name="connsiteY205" fmla="*/ 4438650 h 6019800"/>
                    <a:gd name="connsiteX206" fmla="*/ 1524000 w 8500297"/>
                    <a:gd name="connsiteY206" fmla="*/ 4533900 h 6019800"/>
                    <a:gd name="connsiteX207" fmla="*/ 1409700 w 8500297"/>
                    <a:gd name="connsiteY207" fmla="*/ 4591050 h 6019800"/>
                    <a:gd name="connsiteX208" fmla="*/ 1352550 w 8500297"/>
                    <a:gd name="connsiteY208" fmla="*/ 4648200 h 6019800"/>
                    <a:gd name="connsiteX209" fmla="*/ 1219200 w 8500297"/>
                    <a:gd name="connsiteY209" fmla="*/ 4724400 h 6019800"/>
                    <a:gd name="connsiteX210" fmla="*/ 1104900 w 8500297"/>
                    <a:gd name="connsiteY210" fmla="*/ 4781550 h 6019800"/>
                    <a:gd name="connsiteX211" fmla="*/ 1028700 w 8500297"/>
                    <a:gd name="connsiteY211" fmla="*/ 4857750 h 6019800"/>
                    <a:gd name="connsiteX212" fmla="*/ 895350 w 8500297"/>
                    <a:gd name="connsiteY212" fmla="*/ 5010150 h 6019800"/>
                    <a:gd name="connsiteX213" fmla="*/ 838200 w 8500297"/>
                    <a:gd name="connsiteY213" fmla="*/ 5143500 h 6019800"/>
                    <a:gd name="connsiteX214" fmla="*/ 800100 w 8500297"/>
                    <a:gd name="connsiteY214" fmla="*/ 5219700 h 6019800"/>
                    <a:gd name="connsiteX215" fmla="*/ 685800 w 8500297"/>
                    <a:gd name="connsiteY215" fmla="*/ 5257800 h 6019800"/>
                    <a:gd name="connsiteX216" fmla="*/ 628650 w 8500297"/>
                    <a:gd name="connsiteY216" fmla="*/ 5276850 h 6019800"/>
                    <a:gd name="connsiteX217" fmla="*/ 457200 w 8500297"/>
                    <a:gd name="connsiteY217" fmla="*/ 5314950 h 6019800"/>
                    <a:gd name="connsiteX218" fmla="*/ 361950 w 8500297"/>
                    <a:gd name="connsiteY218" fmla="*/ 5429250 h 6019800"/>
                    <a:gd name="connsiteX219" fmla="*/ 304800 w 8500297"/>
                    <a:gd name="connsiteY219" fmla="*/ 5448300 h 6019800"/>
                    <a:gd name="connsiteX220" fmla="*/ 133350 w 8500297"/>
                    <a:gd name="connsiteY220" fmla="*/ 5524500 h 6019800"/>
                    <a:gd name="connsiteX221" fmla="*/ 57150 w 8500297"/>
                    <a:gd name="connsiteY221" fmla="*/ 5486400 h 6019800"/>
                    <a:gd name="connsiteX222" fmla="*/ 0 w 8500297"/>
                    <a:gd name="connsiteY222" fmla="*/ 5353050 h 6019800"/>
                    <a:gd name="connsiteX223" fmla="*/ 38100 w 8500297"/>
                    <a:gd name="connsiteY223" fmla="*/ 5219700 h 6019800"/>
                    <a:gd name="connsiteX224" fmla="*/ 95250 w 8500297"/>
                    <a:gd name="connsiteY224" fmla="*/ 5200650 h 6019800"/>
                    <a:gd name="connsiteX225" fmla="*/ 209550 w 8500297"/>
                    <a:gd name="connsiteY225" fmla="*/ 5124450 h 6019800"/>
                    <a:gd name="connsiteX226" fmla="*/ 266700 w 8500297"/>
                    <a:gd name="connsiteY226" fmla="*/ 5067300 h 6019800"/>
                    <a:gd name="connsiteX227" fmla="*/ 628650 w 8500297"/>
                    <a:gd name="connsiteY227" fmla="*/ 5010150 h 6019800"/>
                    <a:gd name="connsiteX228" fmla="*/ 800100 w 8500297"/>
                    <a:gd name="connsiteY228" fmla="*/ 4857750 h 6019800"/>
                    <a:gd name="connsiteX229" fmla="*/ 952500 w 8500297"/>
                    <a:gd name="connsiteY229" fmla="*/ 4724400 h 6019800"/>
                    <a:gd name="connsiteX230" fmla="*/ 1028700 w 8500297"/>
                    <a:gd name="connsiteY230" fmla="*/ 4667250 h 6019800"/>
                    <a:gd name="connsiteX231" fmla="*/ 1085850 w 8500297"/>
                    <a:gd name="connsiteY231" fmla="*/ 4648200 h 6019800"/>
                    <a:gd name="connsiteX232" fmla="*/ 1200150 w 8500297"/>
                    <a:gd name="connsiteY232" fmla="*/ 4591050 h 6019800"/>
                    <a:gd name="connsiteX233" fmla="*/ 1276350 w 8500297"/>
                    <a:gd name="connsiteY233" fmla="*/ 4400550 h 6019800"/>
                    <a:gd name="connsiteX234" fmla="*/ 1333500 w 8500297"/>
                    <a:gd name="connsiteY234" fmla="*/ 4343400 h 6019800"/>
                    <a:gd name="connsiteX235" fmla="*/ 1371600 w 8500297"/>
                    <a:gd name="connsiteY235" fmla="*/ 4286250 h 6019800"/>
                    <a:gd name="connsiteX236" fmla="*/ 1409700 w 8500297"/>
                    <a:gd name="connsiteY236" fmla="*/ 4210050 h 6019800"/>
                    <a:gd name="connsiteX237" fmla="*/ 1466850 w 8500297"/>
                    <a:gd name="connsiteY237" fmla="*/ 4171950 h 6019800"/>
                    <a:gd name="connsiteX238" fmla="*/ 1524000 w 8500297"/>
                    <a:gd name="connsiteY238" fmla="*/ 4114800 h 6019800"/>
                    <a:gd name="connsiteX239" fmla="*/ 1562100 w 8500297"/>
                    <a:gd name="connsiteY239" fmla="*/ 4057650 h 6019800"/>
                    <a:gd name="connsiteX240" fmla="*/ 1619250 w 8500297"/>
                    <a:gd name="connsiteY240" fmla="*/ 4038600 h 6019800"/>
                    <a:gd name="connsiteX241" fmla="*/ 1752600 w 8500297"/>
                    <a:gd name="connsiteY241" fmla="*/ 3924300 h 6019800"/>
                    <a:gd name="connsiteX242" fmla="*/ 1828800 w 8500297"/>
                    <a:gd name="connsiteY242" fmla="*/ 3886200 h 6019800"/>
                    <a:gd name="connsiteX243" fmla="*/ 1981200 w 8500297"/>
                    <a:gd name="connsiteY243" fmla="*/ 3829050 h 6019800"/>
                    <a:gd name="connsiteX244" fmla="*/ 2038350 w 8500297"/>
                    <a:gd name="connsiteY244" fmla="*/ 3771900 h 6019800"/>
                    <a:gd name="connsiteX245" fmla="*/ 2171700 w 8500297"/>
                    <a:gd name="connsiteY245" fmla="*/ 3733800 h 6019800"/>
                    <a:gd name="connsiteX246" fmla="*/ 2228850 w 8500297"/>
                    <a:gd name="connsiteY246" fmla="*/ 3714750 h 6019800"/>
                    <a:gd name="connsiteX247" fmla="*/ 2305050 w 8500297"/>
                    <a:gd name="connsiteY247" fmla="*/ 3695700 h 6019800"/>
                    <a:gd name="connsiteX248" fmla="*/ 2419350 w 8500297"/>
                    <a:gd name="connsiteY248" fmla="*/ 3657600 h 6019800"/>
                    <a:gd name="connsiteX249" fmla="*/ 2381250 w 8500297"/>
                    <a:gd name="connsiteY249" fmla="*/ 3600450 h 6019800"/>
                    <a:gd name="connsiteX250" fmla="*/ 2343150 w 8500297"/>
                    <a:gd name="connsiteY250" fmla="*/ 3467100 h 6019800"/>
                    <a:gd name="connsiteX251" fmla="*/ 2362200 w 8500297"/>
                    <a:gd name="connsiteY251" fmla="*/ 2952750 h 6019800"/>
                    <a:gd name="connsiteX252" fmla="*/ 2400300 w 8500297"/>
                    <a:gd name="connsiteY252" fmla="*/ 2857500 h 6019800"/>
                    <a:gd name="connsiteX253" fmla="*/ 2438400 w 8500297"/>
                    <a:gd name="connsiteY253" fmla="*/ 2743200 h 6019800"/>
                    <a:gd name="connsiteX254" fmla="*/ 2457450 w 8500297"/>
                    <a:gd name="connsiteY254" fmla="*/ 2686050 h 6019800"/>
                    <a:gd name="connsiteX255" fmla="*/ 2476500 w 8500297"/>
                    <a:gd name="connsiteY255" fmla="*/ 2628900 h 6019800"/>
                    <a:gd name="connsiteX256" fmla="*/ 2400300 w 8500297"/>
                    <a:gd name="connsiteY256" fmla="*/ 2514600 h 6019800"/>
                    <a:gd name="connsiteX257" fmla="*/ 2343150 w 8500297"/>
                    <a:gd name="connsiteY257" fmla="*/ 2400300 h 6019800"/>
                    <a:gd name="connsiteX258" fmla="*/ 2286000 w 8500297"/>
                    <a:gd name="connsiteY258" fmla="*/ 2343150 h 6019800"/>
                    <a:gd name="connsiteX259" fmla="*/ 2209800 w 8500297"/>
                    <a:gd name="connsiteY259" fmla="*/ 2247900 h 6019800"/>
                    <a:gd name="connsiteX260" fmla="*/ 2190750 w 8500297"/>
                    <a:gd name="connsiteY260" fmla="*/ 2171700 h 6019800"/>
                    <a:gd name="connsiteX261" fmla="*/ 2152650 w 8500297"/>
                    <a:gd name="connsiteY261" fmla="*/ 2095500 h 6019800"/>
                    <a:gd name="connsiteX262" fmla="*/ 2076450 w 8500297"/>
                    <a:gd name="connsiteY262" fmla="*/ 2019300 h 6019800"/>
                    <a:gd name="connsiteX263" fmla="*/ 2038350 w 8500297"/>
                    <a:gd name="connsiteY263" fmla="*/ 1943100 h 6019800"/>
                    <a:gd name="connsiteX264" fmla="*/ 1962150 w 8500297"/>
                    <a:gd name="connsiteY264" fmla="*/ 1752600 h 6019800"/>
                    <a:gd name="connsiteX265" fmla="*/ 1924050 w 8500297"/>
                    <a:gd name="connsiteY265" fmla="*/ 1676400 h 6019800"/>
                    <a:gd name="connsiteX266" fmla="*/ 1866900 w 8500297"/>
                    <a:gd name="connsiteY266" fmla="*/ 1619250 h 6019800"/>
                    <a:gd name="connsiteX267" fmla="*/ 1809750 w 8500297"/>
                    <a:gd name="connsiteY267" fmla="*/ 1409700 h 6019800"/>
                    <a:gd name="connsiteX268" fmla="*/ 1847850 w 8500297"/>
                    <a:gd name="connsiteY268" fmla="*/ 742950 h 6019800"/>
                    <a:gd name="connsiteX269" fmla="*/ 1885950 w 8500297"/>
                    <a:gd name="connsiteY269" fmla="*/ 609600 h 6019800"/>
                    <a:gd name="connsiteX270" fmla="*/ 1905000 w 8500297"/>
                    <a:gd name="connsiteY270" fmla="*/ 533400 h 6019800"/>
                    <a:gd name="connsiteX271" fmla="*/ 1962150 w 8500297"/>
                    <a:gd name="connsiteY271" fmla="*/ 419100 h 6019800"/>
                    <a:gd name="connsiteX272" fmla="*/ 2000250 w 8500297"/>
                    <a:gd name="connsiteY272" fmla="*/ 323850 h 6019800"/>
                    <a:gd name="connsiteX273" fmla="*/ 2019300 w 8500297"/>
                    <a:gd name="connsiteY273" fmla="*/ 266700 h 6019800"/>
                    <a:gd name="connsiteX274" fmla="*/ 2057400 w 8500297"/>
                    <a:gd name="connsiteY274" fmla="*/ 190500 h 6019800"/>
                    <a:gd name="connsiteX275" fmla="*/ 2076450 w 8500297"/>
                    <a:gd name="connsiteY275" fmla="*/ 133350 h 6019800"/>
                    <a:gd name="connsiteX276" fmla="*/ 2133600 w 8500297"/>
                    <a:gd name="connsiteY276" fmla="*/ 57150 h 6019800"/>
                    <a:gd name="connsiteX277" fmla="*/ 2171700 w 8500297"/>
                    <a:gd name="connsiteY277" fmla="*/ 0 h 6019800"/>
                    <a:gd name="connsiteX278" fmla="*/ 2171700 w 8500297"/>
                    <a:gd name="connsiteY278" fmla="*/ 1238250 h 6019800"/>
                    <a:gd name="connsiteX279" fmla="*/ 2209800 w 8500297"/>
                    <a:gd name="connsiteY279" fmla="*/ 1390650 h 6019800"/>
                    <a:gd name="connsiteX280" fmla="*/ 2247900 w 8500297"/>
                    <a:gd name="connsiteY280" fmla="*/ 1466850 h 6019800"/>
                    <a:gd name="connsiteX281" fmla="*/ 2286000 w 8500297"/>
                    <a:gd name="connsiteY281" fmla="*/ 1524000 h 6019800"/>
                    <a:gd name="connsiteX282" fmla="*/ 2324100 w 8500297"/>
                    <a:gd name="connsiteY282" fmla="*/ 1638300 h 6019800"/>
                    <a:gd name="connsiteX283" fmla="*/ 2343150 w 8500297"/>
                    <a:gd name="connsiteY283" fmla="*/ 1695450 h 6019800"/>
                    <a:gd name="connsiteX284" fmla="*/ 2381250 w 8500297"/>
                    <a:gd name="connsiteY284" fmla="*/ 1885950 h 6019800"/>
                    <a:gd name="connsiteX285" fmla="*/ 2476500 w 8500297"/>
                    <a:gd name="connsiteY285" fmla="*/ 2000250 h 6019800"/>
                    <a:gd name="connsiteX286" fmla="*/ 2533650 w 8500297"/>
                    <a:gd name="connsiteY286" fmla="*/ 2057400 h 6019800"/>
                    <a:gd name="connsiteX287" fmla="*/ 2628900 w 8500297"/>
                    <a:gd name="connsiteY287" fmla="*/ 2171700 h 6019800"/>
                    <a:gd name="connsiteX288" fmla="*/ 3962400 w 8500297"/>
                    <a:gd name="connsiteY288" fmla="*/ 2286000 h 6019800"/>
                    <a:gd name="connsiteX289" fmla="*/ 4019550 w 8500297"/>
                    <a:gd name="connsiteY289" fmla="*/ 2324100 h 6019800"/>
                    <a:gd name="connsiteX290" fmla="*/ 4362450 w 8500297"/>
                    <a:gd name="connsiteY290" fmla="*/ 2305050 h 6019800"/>
                    <a:gd name="connsiteX291" fmla="*/ 4438650 w 8500297"/>
                    <a:gd name="connsiteY291" fmla="*/ 2286000 h 6019800"/>
                    <a:gd name="connsiteX292" fmla="*/ 4533900 w 8500297"/>
                    <a:gd name="connsiteY292" fmla="*/ 2305050 h 6019800"/>
                    <a:gd name="connsiteX293" fmla="*/ 4648200 w 8500297"/>
                    <a:gd name="connsiteY293" fmla="*/ 2343150 h 6019800"/>
                    <a:gd name="connsiteX294" fmla="*/ 4838700 w 8500297"/>
                    <a:gd name="connsiteY294" fmla="*/ 2324100 h 6019800"/>
                    <a:gd name="connsiteX295" fmla="*/ 4972050 w 8500297"/>
                    <a:gd name="connsiteY295" fmla="*/ 2286000 h 6019800"/>
                    <a:gd name="connsiteX296" fmla="*/ 5029200 w 8500297"/>
                    <a:gd name="connsiteY296" fmla="*/ 2228850 h 6019800"/>
                    <a:gd name="connsiteX0" fmla="*/ 3429000 w 8500297"/>
                    <a:gd name="connsiteY0" fmla="*/ 2247900 h 6019800"/>
                    <a:gd name="connsiteX1" fmla="*/ 3810000 w 8500297"/>
                    <a:gd name="connsiteY1" fmla="*/ 2324100 h 6019800"/>
                    <a:gd name="connsiteX2" fmla="*/ 4629150 w 8500297"/>
                    <a:gd name="connsiteY2" fmla="*/ 2305050 h 6019800"/>
                    <a:gd name="connsiteX3" fmla="*/ 4914900 w 8500297"/>
                    <a:gd name="connsiteY3" fmla="*/ 2247900 h 6019800"/>
                    <a:gd name="connsiteX4" fmla="*/ 5124450 w 8500297"/>
                    <a:gd name="connsiteY4" fmla="*/ 2228850 h 6019800"/>
                    <a:gd name="connsiteX5" fmla="*/ 5334000 w 8500297"/>
                    <a:gd name="connsiteY5" fmla="*/ 2171700 h 6019800"/>
                    <a:gd name="connsiteX6" fmla="*/ 5391150 w 8500297"/>
                    <a:gd name="connsiteY6" fmla="*/ 2133600 h 6019800"/>
                    <a:gd name="connsiteX7" fmla="*/ 5505450 w 8500297"/>
                    <a:gd name="connsiteY7" fmla="*/ 2095500 h 6019800"/>
                    <a:gd name="connsiteX8" fmla="*/ 5619750 w 8500297"/>
                    <a:gd name="connsiteY8" fmla="*/ 2038350 h 6019800"/>
                    <a:gd name="connsiteX9" fmla="*/ 5715000 w 8500297"/>
                    <a:gd name="connsiteY9" fmla="*/ 1962150 h 6019800"/>
                    <a:gd name="connsiteX10" fmla="*/ 5829300 w 8500297"/>
                    <a:gd name="connsiteY10" fmla="*/ 1866900 h 6019800"/>
                    <a:gd name="connsiteX11" fmla="*/ 5943600 w 8500297"/>
                    <a:gd name="connsiteY11" fmla="*/ 1790700 h 6019800"/>
                    <a:gd name="connsiteX12" fmla="*/ 6000750 w 8500297"/>
                    <a:gd name="connsiteY12" fmla="*/ 1733550 h 6019800"/>
                    <a:gd name="connsiteX13" fmla="*/ 6115050 w 8500297"/>
                    <a:gd name="connsiteY13" fmla="*/ 1657350 h 6019800"/>
                    <a:gd name="connsiteX14" fmla="*/ 6153150 w 8500297"/>
                    <a:gd name="connsiteY14" fmla="*/ 1600200 h 6019800"/>
                    <a:gd name="connsiteX15" fmla="*/ 6267450 w 8500297"/>
                    <a:gd name="connsiteY15" fmla="*/ 1524000 h 6019800"/>
                    <a:gd name="connsiteX16" fmla="*/ 6362700 w 8500297"/>
                    <a:gd name="connsiteY16" fmla="*/ 1428750 h 6019800"/>
                    <a:gd name="connsiteX17" fmla="*/ 6419850 w 8500297"/>
                    <a:gd name="connsiteY17" fmla="*/ 1409700 h 6019800"/>
                    <a:gd name="connsiteX18" fmla="*/ 6534150 w 8500297"/>
                    <a:gd name="connsiteY18" fmla="*/ 1333500 h 6019800"/>
                    <a:gd name="connsiteX19" fmla="*/ 6591300 w 8500297"/>
                    <a:gd name="connsiteY19" fmla="*/ 1295400 h 6019800"/>
                    <a:gd name="connsiteX20" fmla="*/ 6762750 w 8500297"/>
                    <a:gd name="connsiteY20" fmla="*/ 1238250 h 6019800"/>
                    <a:gd name="connsiteX21" fmla="*/ 6819900 w 8500297"/>
                    <a:gd name="connsiteY21" fmla="*/ 1219200 h 6019800"/>
                    <a:gd name="connsiteX22" fmla="*/ 6877050 w 8500297"/>
                    <a:gd name="connsiteY22" fmla="*/ 1181100 h 6019800"/>
                    <a:gd name="connsiteX23" fmla="*/ 6972300 w 8500297"/>
                    <a:gd name="connsiteY23" fmla="*/ 1162050 h 6019800"/>
                    <a:gd name="connsiteX24" fmla="*/ 7143750 w 8500297"/>
                    <a:gd name="connsiteY24" fmla="*/ 1123950 h 6019800"/>
                    <a:gd name="connsiteX25" fmla="*/ 7219950 w 8500297"/>
                    <a:gd name="connsiteY25" fmla="*/ 933450 h 6019800"/>
                    <a:gd name="connsiteX26" fmla="*/ 7239000 w 8500297"/>
                    <a:gd name="connsiteY26" fmla="*/ 857250 h 6019800"/>
                    <a:gd name="connsiteX27" fmla="*/ 7315200 w 8500297"/>
                    <a:gd name="connsiteY27" fmla="*/ 838200 h 6019800"/>
                    <a:gd name="connsiteX28" fmla="*/ 7391400 w 8500297"/>
                    <a:gd name="connsiteY28" fmla="*/ 952500 h 6019800"/>
                    <a:gd name="connsiteX29" fmla="*/ 7429500 w 8500297"/>
                    <a:gd name="connsiteY29" fmla="*/ 1009650 h 6019800"/>
                    <a:gd name="connsiteX30" fmla="*/ 7486650 w 8500297"/>
                    <a:gd name="connsiteY30" fmla="*/ 990600 h 6019800"/>
                    <a:gd name="connsiteX31" fmla="*/ 7505700 w 8500297"/>
                    <a:gd name="connsiteY31" fmla="*/ 914400 h 6019800"/>
                    <a:gd name="connsiteX32" fmla="*/ 7524750 w 8500297"/>
                    <a:gd name="connsiteY32" fmla="*/ 857250 h 6019800"/>
                    <a:gd name="connsiteX33" fmla="*/ 7543800 w 8500297"/>
                    <a:gd name="connsiteY33" fmla="*/ 952500 h 6019800"/>
                    <a:gd name="connsiteX34" fmla="*/ 7562850 w 8500297"/>
                    <a:gd name="connsiteY34" fmla="*/ 1162050 h 6019800"/>
                    <a:gd name="connsiteX35" fmla="*/ 7620000 w 8500297"/>
                    <a:gd name="connsiteY35" fmla="*/ 1200150 h 6019800"/>
                    <a:gd name="connsiteX36" fmla="*/ 7734300 w 8500297"/>
                    <a:gd name="connsiteY36" fmla="*/ 1314450 h 6019800"/>
                    <a:gd name="connsiteX37" fmla="*/ 7810500 w 8500297"/>
                    <a:gd name="connsiteY37" fmla="*/ 1409700 h 6019800"/>
                    <a:gd name="connsiteX38" fmla="*/ 7886700 w 8500297"/>
                    <a:gd name="connsiteY38" fmla="*/ 1524000 h 6019800"/>
                    <a:gd name="connsiteX39" fmla="*/ 7924800 w 8500297"/>
                    <a:gd name="connsiteY39" fmla="*/ 1581150 h 6019800"/>
                    <a:gd name="connsiteX40" fmla="*/ 7981950 w 8500297"/>
                    <a:gd name="connsiteY40" fmla="*/ 1638300 h 6019800"/>
                    <a:gd name="connsiteX41" fmla="*/ 8077200 w 8500297"/>
                    <a:gd name="connsiteY41" fmla="*/ 1714500 h 6019800"/>
                    <a:gd name="connsiteX42" fmla="*/ 8153400 w 8500297"/>
                    <a:gd name="connsiteY42" fmla="*/ 1809750 h 6019800"/>
                    <a:gd name="connsiteX43" fmla="*/ 8191500 w 8500297"/>
                    <a:gd name="connsiteY43" fmla="*/ 1962150 h 6019800"/>
                    <a:gd name="connsiteX44" fmla="*/ 8362950 w 8500297"/>
                    <a:gd name="connsiteY44" fmla="*/ 2038350 h 6019800"/>
                    <a:gd name="connsiteX45" fmla="*/ 8420100 w 8500297"/>
                    <a:gd name="connsiteY45" fmla="*/ 2057400 h 6019800"/>
                    <a:gd name="connsiteX46" fmla="*/ 8439150 w 8500297"/>
                    <a:gd name="connsiteY46" fmla="*/ 2114550 h 6019800"/>
                    <a:gd name="connsiteX47" fmla="*/ 8496300 w 8500297"/>
                    <a:gd name="connsiteY47" fmla="*/ 2152650 h 6019800"/>
                    <a:gd name="connsiteX48" fmla="*/ 8477250 w 8500297"/>
                    <a:gd name="connsiteY48" fmla="*/ 2286000 h 6019800"/>
                    <a:gd name="connsiteX49" fmla="*/ 8420100 w 8500297"/>
                    <a:gd name="connsiteY49" fmla="*/ 2305050 h 6019800"/>
                    <a:gd name="connsiteX50" fmla="*/ 8305800 w 8500297"/>
                    <a:gd name="connsiteY50" fmla="*/ 2324100 h 6019800"/>
                    <a:gd name="connsiteX51" fmla="*/ 8286750 w 8500297"/>
                    <a:gd name="connsiteY51" fmla="*/ 2438400 h 6019800"/>
                    <a:gd name="connsiteX52" fmla="*/ 8191500 w 8500297"/>
                    <a:gd name="connsiteY52" fmla="*/ 2514600 h 6019800"/>
                    <a:gd name="connsiteX53" fmla="*/ 8134350 w 8500297"/>
                    <a:gd name="connsiteY53" fmla="*/ 2552700 h 6019800"/>
                    <a:gd name="connsiteX54" fmla="*/ 7905750 w 8500297"/>
                    <a:gd name="connsiteY54" fmla="*/ 2495550 h 6019800"/>
                    <a:gd name="connsiteX55" fmla="*/ 7791450 w 8500297"/>
                    <a:gd name="connsiteY55" fmla="*/ 2266950 h 6019800"/>
                    <a:gd name="connsiteX56" fmla="*/ 7448550 w 8500297"/>
                    <a:gd name="connsiteY56" fmla="*/ 2247900 h 6019800"/>
                    <a:gd name="connsiteX57" fmla="*/ 7391400 w 8500297"/>
                    <a:gd name="connsiteY57" fmla="*/ 2228850 h 6019800"/>
                    <a:gd name="connsiteX58" fmla="*/ 7353300 w 8500297"/>
                    <a:gd name="connsiteY58" fmla="*/ 2114550 h 6019800"/>
                    <a:gd name="connsiteX59" fmla="*/ 7315200 w 8500297"/>
                    <a:gd name="connsiteY59" fmla="*/ 1981200 h 6019800"/>
                    <a:gd name="connsiteX60" fmla="*/ 7219950 w 8500297"/>
                    <a:gd name="connsiteY60" fmla="*/ 2000250 h 6019800"/>
                    <a:gd name="connsiteX61" fmla="*/ 7162800 w 8500297"/>
                    <a:gd name="connsiteY61" fmla="*/ 2114550 h 6019800"/>
                    <a:gd name="connsiteX62" fmla="*/ 7124700 w 8500297"/>
                    <a:gd name="connsiteY62" fmla="*/ 2286000 h 6019800"/>
                    <a:gd name="connsiteX63" fmla="*/ 7086600 w 8500297"/>
                    <a:gd name="connsiteY63" fmla="*/ 2400300 h 6019800"/>
                    <a:gd name="connsiteX64" fmla="*/ 7029450 w 8500297"/>
                    <a:gd name="connsiteY64" fmla="*/ 2438400 h 6019800"/>
                    <a:gd name="connsiteX65" fmla="*/ 6877050 w 8500297"/>
                    <a:gd name="connsiteY65" fmla="*/ 2571750 h 6019800"/>
                    <a:gd name="connsiteX66" fmla="*/ 6762750 w 8500297"/>
                    <a:gd name="connsiteY66" fmla="*/ 2667000 h 6019800"/>
                    <a:gd name="connsiteX67" fmla="*/ 6724650 w 8500297"/>
                    <a:gd name="connsiteY67" fmla="*/ 2724150 h 6019800"/>
                    <a:gd name="connsiteX68" fmla="*/ 6667500 w 8500297"/>
                    <a:gd name="connsiteY68" fmla="*/ 2743200 h 6019800"/>
                    <a:gd name="connsiteX69" fmla="*/ 6648450 w 8500297"/>
                    <a:gd name="connsiteY69" fmla="*/ 2800350 h 6019800"/>
                    <a:gd name="connsiteX70" fmla="*/ 6591300 w 8500297"/>
                    <a:gd name="connsiteY70" fmla="*/ 2838450 h 6019800"/>
                    <a:gd name="connsiteX71" fmla="*/ 6515100 w 8500297"/>
                    <a:gd name="connsiteY71" fmla="*/ 3009900 h 6019800"/>
                    <a:gd name="connsiteX72" fmla="*/ 6496050 w 8500297"/>
                    <a:gd name="connsiteY72" fmla="*/ 3067050 h 6019800"/>
                    <a:gd name="connsiteX73" fmla="*/ 6477000 w 8500297"/>
                    <a:gd name="connsiteY73" fmla="*/ 3124200 h 6019800"/>
                    <a:gd name="connsiteX74" fmla="*/ 6496050 w 8500297"/>
                    <a:gd name="connsiteY74" fmla="*/ 3409950 h 6019800"/>
                    <a:gd name="connsiteX75" fmla="*/ 6515100 w 8500297"/>
                    <a:gd name="connsiteY75" fmla="*/ 3467100 h 6019800"/>
                    <a:gd name="connsiteX76" fmla="*/ 6553200 w 8500297"/>
                    <a:gd name="connsiteY76" fmla="*/ 3924300 h 6019800"/>
                    <a:gd name="connsiteX77" fmla="*/ 6610350 w 8500297"/>
                    <a:gd name="connsiteY77" fmla="*/ 4038600 h 6019800"/>
                    <a:gd name="connsiteX78" fmla="*/ 6686550 w 8500297"/>
                    <a:gd name="connsiteY78" fmla="*/ 4114800 h 6019800"/>
                    <a:gd name="connsiteX79" fmla="*/ 6762750 w 8500297"/>
                    <a:gd name="connsiteY79" fmla="*/ 4133850 h 6019800"/>
                    <a:gd name="connsiteX80" fmla="*/ 6838950 w 8500297"/>
                    <a:gd name="connsiteY80" fmla="*/ 4248150 h 6019800"/>
                    <a:gd name="connsiteX81" fmla="*/ 6858000 w 8500297"/>
                    <a:gd name="connsiteY81" fmla="*/ 4324350 h 6019800"/>
                    <a:gd name="connsiteX82" fmla="*/ 6934200 w 8500297"/>
                    <a:gd name="connsiteY82" fmla="*/ 4457700 h 6019800"/>
                    <a:gd name="connsiteX83" fmla="*/ 6972300 w 8500297"/>
                    <a:gd name="connsiteY83" fmla="*/ 4572000 h 6019800"/>
                    <a:gd name="connsiteX84" fmla="*/ 7067550 w 8500297"/>
                    <a:gd name="connsiteY84" fmla="*/ 4686300 h 6019800"/>
                    <a:gd name="connsiteX85" fmla="*/ 7086600 w 8500297"/>
                    <a:gd name="connsiteY85" fmla="*/ 4743450 h 6019800"/>
                    <a:gd name="connsiteX86" fmla="*/ 7124700 w 8500297"/>
                    <a:gd name="connsiteY86" fmla="*/ 4895850 h 6019800"/>
                    <a:gd name="connsiteX87" fmla="*/ 7181850 w 8500297"/>
                    <a:gd name="connsiteY87" fmla="*/ 5010150 h 6019800"/>
                    <a:gd name="connsiteX88" fmla="*/ 7239000 w 8500297"/>
                    <a:gd name="connsiteY88" fmla="*/ 5124450 h 6019800"/>
                    <a:gd name="connsiteX89" fmla="*/ 7315200 w 8500297"/>
                    <a:gd name="connsiteY89" fmla="*/ 5257800 h 6019800"/>
                    <a:gd name="connsiteX90" fmla="*/ 7334250 w 8500297"/>
                    <a:gd name="connsiteY90" fmla="*/ 5314950 h 6019800"/>
                    <a:gd name="connsiteX91" fmla="*/ 7391400 w 8500297"/>
                    <a:gd name="connsiteY91" fmla="*/ 5372100 h 6019800"/>
                    <a:gd name="connsiteX92" fmla="*/ 7486650 w 8500297"/>
                    <a:gd name="connsiteY92" fmla="*/ 5467350 h 6019800"/>
                    <a:gd name="connsiteX93" fmla="*/ 7677150 w 8500297"/>
                    <a:gd name="connsiteY93" fmla="*/ 5657850 h 6019800"/>
                    <a:gd name="connsiteX94" fmla="*/ 7734300 w 8500297"/>
                    <a:gd name="connsiteY94" fmla="*/ 5695950 h 6019800"/>
                    <a:gd name="connsiteX95" fmla="*/ 7829550 w 8500297"/>
                    <a:gd name="connsiteY95" fmla="*/ 5791200 h 6019800"/>
                    <a:gd name="connsiteX96" fmla="*/ 7867650 w 8500297"/>
                    <a:gd name="connsiteY96" fmla="*/ 5848350 h 6019800"/>
                    <a:gd name="connsiteX97" fmla="*/ 8020050 w 8500297"/>
                    <a:gd name="connsiteY97" fmla="*/ 5886450 h 6019800"/>
                    <a:gd name="connsiteX98" fmla="*/ 8039100 w 8500297"/>
                    <a:gd name="connsiteY98" fmla="*/ 5943600 h 6019800"/>
                    <a:gd name="connsiteX99" fmla="*/ 7943850 w 8500297"/>
                    <a:gd name="connsiteY99" fmla="*/ 6019800 h 6019800"/>
                    <a:gd name="connsiteX100" fmla="*/ 7791450 w 8500297"/>
                    <a:gd name="connsiteY100" fmla="*/ 6000750 h 6019800"/>
                    <a:gd name="connsiteX101" fmla="*/ 7734300 w 8500297"/>
                    <a:gd name="connsiteY101" fmla="*/ 5981700 h 6019800"/>
                    <a:gd name="connsiteX102" fmla="*/ 7448550 w 8500297"/>
                    <a:gd name="connsiteY102" fmla="*/ 5962650 h 6019800"/>
                    <a:gd name="connsiteX103" fmla="*/ 7467600 w 8500297"/>
                    <a:gd name="connsiteY103" fmla="*/ 5715000 h 6019800"/>
                    <a:gd name="connsiteX104" fmla="*/ 7486650 w 8500297"/>
                    <a:gd name="connsiteY104" fmla="*/ 5638800 h 6019800"/>
                    <a:gd name="connsiteX105" fmla="*/ 7372350 w 8500297"/>
                    <a:gd name="connsiteY105" fmla="*/ 5524500 h 6019800"/>
                    <a:gd name="connsiteX106" fmla="*/ 7200900 w 8500297"/>
                    <a:gd name="connsiteY106" fmla="*/ 5429250 h 6019800"/>
                    <a:gd name="connsiteX107" fmla="*/ 7143750 w 8500297"/>
                    <a:gd name="connsiteY107" fmla="*/ 5314950 h 6019800"/>
                    <a:gd name="connsiteX108" fmla="*/ 7105650 w 8500297"/>
                    <a:gd name="connsiteY108" fmla="*/ 5200650 h 6019800"/>
                    <a:gd name="connsiteX109" fmla="*/ 7086600 w 8500297"/>
                    <a:gd name="connsiteY109" fmla="*/ 5143500 h 6019800"/>
                    <a:gd name="connsiteX110" fmla="*/ 6972300 w 8500297"/>
                    <a:gd name="connsiteY110" fmla="*/ 5067300 h 6019800"/>
                    <a:gd name="connsiteX111" fmla="*/ 6896100 w 8500297"/>
                    <a:gd name="connsiteY111" fmla="*/ 4991100 h 6019800"/>
                    <a:gd name="connsiteX112" fmla="*/ 6762750 w 8500297"/>
                    <a:gd name="connsiteY112" fmla="*/ 4819650 h 6019800"/>
                    <a:gd name="connsiteX113" fmla="*/ 6705600 w 8500297"/>
                    <a:gd name="connsiteY113" fmla="*/ 4800600 h 6019800"/>
                    <a:gd name="connsiteX114" fmla="*/ 6686550 w 8500297"/>
                    <a:gd name="connsiteY114" fmla="*/ 4743450 h 6019800"/>
                    <a:gd name="connsiteX115" fmla="*/ 6629400 w 8500297"/>
                    <a:gd name="connsiteY115" fmla="*/ 4724400 h 6019800"/>
                    <a:gd name="connsiteX116" fmla="*/ 6572250 w 8500297"/>
                    <a:gd name="connsiteY116" fmla="*/ 4686300 h 6019800"/>
                    <a:gd name="connsiteX117" fmla="*/ 6477000 w 8500297"/>
                    <a:gd name="connsiteY117" fmla="*/ 4591050 h 6019800"/>
                    <a:gd name="connsiteX118" fmla="*/ 6362700 w 8500297"/>
                    <a:gd name="connsiteY118" fmla="*/ 4514850 h 6019800"/>
                    <a:gd name="connsiteX119" fmla="*/ 6267450 w 8500297"/>
                    <a:gd name="connsiteY119" fmla="*/ 4381500 h 6019800"/>
                    <a:gd name="connsiteX120" fmla="*/ 6229350 w 8500297"/>
                    <a:gd name="connsiteY120" fmla="*/ 4324350 h 6019800"/>
                    <a:gd name="connsiteX121" fmla="*/ 6172200 w 8500297"/>
                    <a:gd name="connsiteY121" fmla="*/ 4286250 h 6019800"/>
                    <a:gd name="connsiteX122" fmla="*/ 6076950 w 8500297"/>
                    <a:gd name="connsiteY122" fmla="*/ 4114800 h 6019800"/>
                    <a:gd name="connsiteX123" fmla="*/ 6038850 w 8500297"/>
                    <a:gd name="connsiteY123" fmla="*/ 4057650 h 6019800"/>
                    <a:gd name="connsiteX124" fmla="*/ 5981700 w 8500297"/>
                    <a:gd name="connsiteY124" fmla="*/ 3943350 h 6019800"/>
                    <a:gd name="connsiteX125" fmla="*/ 5924550 w 8500297"/>
                    <a:gd name="connsiteY125" fmla="*/ 3924300 h 6019800"/>
                    <a:gd name="connsiteX126" fmla="*/ 5715000 w 8500297"/>
                    <a:gd name="connsiteY126" fmla="*/ 4000500 h 6019800"/>
                    <a:gd name="connsiteX127" fmla="*/ 5638800 w 8500297"/>
                    <a:gd name="connsiteY127" fmla="*/ 4019550 h 6019800"/>
                    <a:gd name="connsiteX128" fmla="*/ 5581650 w 8500297"/>
                    <a:gd name="connsiteY128" fmla="*/ 4038600 h 6019800"/>
                    <a:gd name="connsiteX129" fmla="*/ 5162550 w 8500297"/>
                    <a:gd name="connsiteY129" fmla="*/ 4076700 h 6019800"/>
                    <a:gd name="connsiteX130" fmla="*/ 4591050 w 8500297"/>
                    <a:gd name="connsiteY130" fmla="*/ 4057650 h 6019800"/>
                    <a:gd name="connsiteX131" fmla="*/ 4514850 w 8500297"/>
                    <a:gd name="connsiteY131" fmla="*/ 4038600 h 6019800"/>
                    <a:gd name="connsiteX132" fmla="*/ 4324350 w 8500297"/>
                    <a:gd name="connsiteY132" fmla="*/ 4019550 h 6019800"/>
                    <a:gd name="connsiteX133" fmla="*/ 4171950 w 8500297"/>
                    <a:gd name="connsiteY133" fmla="*/ 3981450 h 6019800"/>
                    <a:gd name="connsiteX134" fmla="*/ 4114800 w 8500297"/>
                    <a:gd name="connsiteY134" fmla="*/ 3962400 h 6019800"/>
                    <a:gd name="connsiteX135" fmla="*/ 4000500 w 8500297"/>
                    <a:gd name="connsiteY135" fmla="*/ 3886200 h 6019800"/>
                    <a:gd name="connsiteX136" fmla="*/ 3771900 w 8500297"/>
                    <a:gd name="connsiteY136" fmla="*/ 3771900 h 6019800"/>
                    <a:gd name="connsiteX137" fmla="*/ 3600450 w 8500297"/>
                    <a:gd name="connsiteY137" fmla="*/ 3695700 h 6019800"/>
                    <a:gd name="connsiteX138" fmla="*/ 3543300 w 8500297"/>
                    <a:gd name="connsiteY138" fmla="*/ 3676650 h 6019800"/>
                    <a:gd name="connsiteX139" fmla="*/ 3486150 w 8500297"/>
                    <a:gd name="connsiteY139" fmla="*/ 3714750 h 6019800"/>
                    <a:gd name="connsiteX140" fmla="*/ 3429000 w 8500297"/>
                    <a:gd name="connsiteY140" fmla="*/ 3829050 h 6019800"/>
                    <a:gd name="connsiteX141" fmla="*/ 3390900 w 8500297"/>
                    <a:gd name="connsiteY141" fmla="*/ 3886200 h 6019800"/>
                    <a:gd name="connsiteX142" fmla="*/ 3276600 w 8500297"/>
                    <a:gd name="connsiteY142" fmla="*/ 4114800 h 6019800"/>
                    <a:gd name="connsiteX143" fmla="*/ 3219450 w 8500297"/>
                    <a:gd name="connsiteY143" fmla="*/ 4133850 h 6019800"/>
                    <a:gd name="connsiteX144" fmla="*/ 3124200 w 8500297"/>
                    <a:gd name="connsiteY144" fmla="*/ 4248150 h 6019800"/>
                    <a:gd name="connsiteX145" fmla="*/ 3067050 w 8500297"/>
                    <a:gd name="connsiteY145" fmla="*/ 4267200 h 6019800"/>
                    <a:gd name="connsiteX146" fmla="*/ 2914650 w 8500297"/>
                    <a:gd name="connsiteY146" fmla="*/ 4400550 h 6019800"/>
                    <a:gd name="connsiteX147" fmla="*/ 2857500 w 8500297"/>
                    <a:gd name="connsiteY147" fmla="*/ 4419600 h 6019800"/>
                    <a:gd name="connsiteX148" fmla="*/ 2743200 w 8500297"/>
                    <a:gd name="connsiteY148" fmla="*/ 4495800 h 6019800"/>
                    <a:gd name="connsiteX149" fmla="*/ 2686050 w 8500297"/>
                    <a:gd name="connsiteY149" fmla="*/ 4533900 h 6019800"/>
                    <a:gd name="connsiteX150" fmla="*/ 2628900 w 8500297"/>
                    <a:gd name="connsiteY150" fmla="*/ 4572000 h 6019800"/>
                    <a:gd name="connsiteX151" fmla="*/ 2571750 w 8500297"/>
                    <a:gd name="connsiteY151" fmla="*/ 4629150 h 6019800"/>
                    <a:gd name="connsiteX152" fmla="*/ 2533650 w 8500297"/>
                    <a:gd name="connsiteY152" fmla="*/ 4686300 h 6019800"/>
                    <a:gd name="connsiteX153" fmla="*/ 2476500 w 8500297"/>
                    <a:gd name="connsiteY153" fmla="*/ 4724400 h 6019800"/>
                    <a:gd name="connsiteX154" fmla="*/ 2457450 w 8500297"/>
                    <a:gd name="connsiteY154" fmla="*/ 4781550 h 6019800"/>
                    <a:gd name="connsiteX155" fmla="*/ 2419350 w 8500297"/>
                    <a:gd name="connsiteY155" fmla="*/ 4838700 h 6019800"/>
                    <a:gd name="connsiteX156" fmla="*/ 2400300 w 8500297"/>
                    <a:gd name="connsiteY156" fmla="*/ 4933950 h 6019800"/>
                    <a:gd name="connsiteX157" fmla="*/ 2362200 w 8500297"/>
                    <a:gd name="connsiteY157" fmla="*/ 5048250 h 6019800"/>
                    <a:gd name="connsiteX158" fmla="*/ 2343150 w 8500297"/>
                    <a:gd name="connsiteY158" fmla="*/ 5143500 h 6019800"/>
                    <a:gd name="connsiteX159" fmla="*/ 2324100 w 8500297"/>
                    <a:gd name="connsiteY159" fmla="*/ 5200650 h 6019800"/>
                    <a:gd name="connsiteX160" fmla="*/ 2305050 w 8500297"/>
                    <a:gd name="connsiteY160" fmla="*/ 5295900 h 6019800"/>
                    <a:gd name="connsiteX161" fmla="*/ 2286000 w 8500297"/>
                    <a:gd name="connsiteY161" fmla="*/ 5353050 h 6019800"/>
                    <a:gd name="connsiteX162" fmla="*/ 2247900 w 8500297"/>
                    <a:gd name="connsiteY162" fmla="*/ 5524500 h 6019800"/>
                    <a:gd name="connsiteX163" fmla="*/ 2419350 w 8500297"/>
                    <a:gd name="connsiteY163" fmla="*/ 5619750 h 6019800"/>
                    <a:gd name="connsiteX164" fmla="*/ 2514600 w 8500297"/>
                    <a:gd name="connsiteY164" fmla="*/ 5638800 h 6019800"/>
                    <a:gd name="connsiteX165" fmla="*/ 2628900 w 8500297"/>
                    <a:gd name="connsiteY165" fmla="*/ 5676900 h 6019800"/>
                    <a:gd name="connsiteX166" fmla="*/ 2667000 w 8500297"/>
                    <a:gd name="connsiteY166" fmla="*/ 5943600 h 6019800"/>
                    <a:gd name="connsiteX167" fmla="*/ 2609850 w 8500297"/>
                    <a:gd name="connsiteY167" fmla="*/ 5962650 h 6019800"/>
                    <a:gd name="connsiteX168" fmla="*/ 2514600 w 8500297"/>
                    <a:gd name="connsiteY168" fmla="*/ 5943600 h 6019800"/>
                    <a:gd name="connsiteX169" fmla="*/ 2400300 w 8500297"/>
                    <a:gd name="connsiteY169" fmla="*/ 5924550 h 6019800"/>
                    <a:gd name="connsiteX170" fmla="*/ 2266950 w 8500297"/>
                    <a:gd name="connsiteY170" fmla="*/ 5886450 h 6019800"/>
                    <a:gd name="connsiteX171" fmla="*/ 2247900 w 8500297"/>
                    <a:gd name="connsiteY171" fmla="*/ 5829300 h 6019800"/>
                    <a:gd name="connsiteX172" fmla="*/ 2228850 w 8500297"/>
                    <a:gd name="connsiteY172" fmla="*/ 5695950 h 6019800"/>
                    <a:gd name="connsiteX173" fmla="*/ 2171700 w 8500297"/>
                    <a:gd name="connsiteY173" fmla="*/ 5657850 h 6019800"/>
                    <a:gd name="connsiteX174" fmla="*/ 2133600 w 8500297"/>
                    <a:gd name="connsiteY174" fmla="*/ 5600700 h 6019800"/>
                    <a:gd name="connsiteX175" fmla="*/ 2057400 w 8500297"/>
                    <a:gd name="connsiteY175" fmla="*/ 5524500 h 6019800"/>
                    <a:gd name="connsiteX176" fmla="*/ 2076450 w 8500297"/>
                    <a:gd name="connsiteY176" fmla="*/ 5276850 h 6019800"/>
                    <a:gd name="connsiteX177" fmla="*/ 2095500 w 8500297"/>
                    <a:gd name="connsiteY177" fmla="*/ 5181600 h 6019800"/>
                    <a:gd name="connsiteX178" fmla="*/ 2152650 w 8500297"/>
                    <a:gd name="connsiteY178" fmla="*/ 4991100 h 6019800"/>
                    <a:gd name="connsiteX179" fmla="*/ 2209800 w 8500297"/>
                    <a:gd name="connsiteY179" fmla="*/ 4876800 h 6019800"/>
                    <a:gd name="connsiteX180" fmla="*/ 2228850 w 8500297"/>
                    <a:gd name="connsiteY180" fmla="*/ 4819650 h 6019800"/>
                    <a:gd name="connsiteX181" fmla="*/ 2286000 w 8500297"/>
                    <a:gd name="connsiteY181" fmla="*/ 4781550 h 6019800"/>
                    <a:gd name="connsiteX182" fmla="*/ 2324100 w 8500297"/>
                    <a:gd name="connsiteY182" fmla="*/ 4667250 h 6019800"/>
                    <a:gd name="connsiteX183" fmla="*/ 2343150 w 8500297"/>
                    <a:gd name="connsiteY183" fmla="*/ 4533900 h 6019800"/>
                    <a:gd name="connsiteX184" fmla="*/ 2362200 w 8500297"/>
                    <a:gd name="connsiteY184" fmla="*/ 4476750 h 6019800"/>
                    <a:gd name="connsiteX185" fmla="*/ 2381250 w 8500297"/>
                    <a:gd name="connsiteY185" fmla="*/ 4400550 h 6019800"/>
                    <a:gd name="connsiteX186" fmla="*/ 2438400 w 8500297"/>
                    <a:gd name="connsiteY186" fmla="*/ 4286250 h 6019800"/>
                    <a:gd name="connsiteX187" fmla="*/ 2495550 w 8500297"/>
                    <a:gd name="connsiteY187" fmla="*/ 4248150 h 6019800"/>
                    <a:gd name="connsiteX188" fmla="*/ 2533650 w 8500297"/>
                    <a:gd name="connsiteY188" fmla="*/ 4191000 h 6019800"/>
                    <a:gd name="connsiteX189" fmla="*/ 2647950 w 8500297"/>
                    <a:gd name="connsiteY189" fmla="*/ 4114800 h 6019800"/>
                    <a:gd name="connsiteX190" fmla="*/ 2724150 w 8500297"/>
                    <a:gd name="connsiteY190" fmla="*/ 4000500 h 6019800"/>
                    <a:gd name="connsiteX191" fmla="*/ 2762250 w 8500297"/>
                    <a:gd name="connsiteY191" fmla="*/ 3943350 h 6019800"/>
                    <a:gd name="connsiteX192" fmla="*/ 2571750 w 8500297"/>
                    <a:gd name="connsiteY192" fmla="*/ 3905250 h 6019800"/>
                    <a:gd name="connsiteX193" fmla="*/ 2514600 w 8500297"/>
                    <a:gd name="connsiteY193" fmla="*/ 3924300 h 6019800"/>
                    <a:gd name="connsiteX194" fmla="*/ 2400300 w 8500297"/>
                    <a:gd name="connsiteY194" fmla="*/ 4000500 h 6019800"/>
                    <a:gd name="connsiteX195" fmla="*/ 2324100 w 8500297"/>
                    <a:gd name="connsiteY195" fmla="*/ 4019550 h 6019800"/>
                    <a:gd name="connsiteX196" fmla="*/ 2209800 w 8500297"/>
                    <a:gd name="connsiteY196" fmla="*/ 4095750 h 6019800"/>
                    <a:gd name="connsiteX197" fmla="*/ 2152650 w 8500297"/>
                    <a:gd name="connsiteY197" fmla="*/ 4114800 h 6019800"/>
                    <a:gd name="connsiteX198" fmla="*/ 2038350 w 8500297"/>
                    <a:gd name="connsiteY198" fmla="*/ 4191000 h 6019800"/>
                    <a:gd name="connsiteX199" fmla="*/ 1981200 w 8500297"/>
                    <a:gd name="connsiteY199" fmla="*/ 4229100 h 6019800"/>
                    <a:gd name="connsiteX200" fmla="*/ 1924050 w 8500297"/>
                    <a:gd name="connsiteY200" fmla="*/ 4267200 h 6019800"/>
                    <a:gd name="connsiteX201" fmla="*/ 1866900 w 8500297"/>
                    <a:gd name="connsiteY201" fmla="*/ 4305300 h 6019800"/>
                    <a:gd name="connsiteX202" fmla="*/ 1809750 w 8500297"/>
                    <a:gd name="connsiteY202" fmla="*/ 4362450 h 6019800"/>
                    <a:gd name="connsiteX203" fmla="*/ 1752600 w 8500297"/>
                    <a:gd name="connsiteY203" fmla="*/ 4381500 h 6019800"/>
                    <a:gd name="connsiteX204" fmla="*/ 1638300 w 8500297"/>
                    <a:gd name="connsiteY204" fmla="*/ 4438650 h 6019800"/>
                    <a:gd name="connsiteX205" fmla="*/ 1524000 w 8500297"/>
                    <a:gd name="connsiteY205" fmla="*/ 4533900 h 6019800"/>
                    <a:gd name="connsiteX206" fmla="*/ 1409700 w 8500297"/>
                    <a:gd name="connsiteY206" fmla="*/ 4591050 h 6019800"/>
                    <a:gd name="connsiteX207" fmla="*/ 1352550 w 8500297"/>
                    <a:gd name="connsiteY207" fmla="*/ 4648200 h 6019800"/>
                    <a:gd name="connsiteX208" fmla="*/ 1219200 w 8500297"/>
                    <a:gd name="connsiteY208" fmla="*/ 4724400 h 6019800"/>
                    <a:gd name="connsiteX209" fmla="*/ 1104900 w 8500297"/>
                    <a:gd name="connsiteY209" fmla="*/ 4781550 h 6019800"/>
                    <a:gd name="connsiteX210" fmla="*/ 1028700 w 8500297"/>
                    <a:gd name="connsiteY210" fmla="*/ 4857750 h 6019800"/>
                    <a:gd name="connsiteX211" fmla="*/ 895350 w 8500297"/>
                    <a:gd name="connsiteY211" fmla="*/ 5010150 h 6019800"/>
                    <a:gd name="connsiteX212" fmla="*/ 838200 w 8500297"/>
                    <a:gd name="connsiteY212" fmla="*/ 5143500 h 6019800"/>
                    <a:gd name="connsiteX213" fmla="*/ 800100 w 8500297"/>
                    <a:gd name="connsiteY213" fmla="*/ 5219700 h 6019800"/>
                    <a:gd name="connsiteX214" fmla="*/ 685800 w 8500297"/>
                    <a:gd name="connsiteY214" fmla="*/ 5257800 h 6019800"/>
                    <a:gd name="connsiteX215" fmla="*/ 628650 w 8500297"/>
                    <a:gd name="connsiteY215" fmla="*/ 5276850 h 6019800"/>
                    <a:gd name="connsiteX216" fmla="*/ 457200 w 8500297"/>
                    <a:gd name="connsiteY216" fmla="*/ 5314950 h 6019800"/>
                    <a:gd name="connsiteX217" fmla="*/ 361950 w 8500297"/>
                    <a:gd name="connsiteY217" fmla="*/ 5429250 h 6019800"/>
                    <a:gd name="connsiteX218" fmla="*/ 304800 w 8500297"/>
                    <a:gd name="connsiteY218" fmla="*/ 5448300 h 6019800"/>
                    <a:gd name="connsiteX219" fmla="*/ 133350 w 8500297"/>
                    <a:gd name="connsiteY219" fmla="*/ 5524500 h 6019800"/>
                    <a:gd name="connsiteX220" fmla="*/ 57150 w 8500297"/>
                    <a:gd name="connsiteY220" fmla="*/ 5486400 h 6019800"/>
                    <a:gd name="connsiteX221" fmla="*/ 0 w 8500297"/>
                    <a:gd name="connsiteY221" fmla="*/ 5353050 h 6019800"/>
                    <a:gd name="connsiteX222" fmla="*/ 38100 w 8500297"/>
                    <a:gd name="connsiteY222" fmla="*/ 5219700 h 6019800"/>
                    <a:gd name="connsiteX223" fmla="*/ 95250 w 8500297"/>
                    <a:gd name="connsiteY223" fmla="*/ 5200650 h 6019800"/>
                    <a:gd name="connsiteX224" fmla="*/ 209550 w 8500297"/>
                    <a:gd name="connsiteY224" fmla="*/ 5124450 h 6019800"/>
                    <a:gd name="connsiteX225" fmla="*/ 266700 w 8500297"/>
                    <a:gd name="connsiteY225" fmla="*/ 5067300 h 6019800"/>
                    <a:gd name="connsiteX226" fmla="*/ 628650 w 8500297"/>
                    <a:gd name="connsiteY226" fmla="*/ 5010150 h 6019800"/>
                    <a:gd name="connsiteX227" fmla="*/ 800100 w 8500297"/>
                    <a:gd name="connsiteY227" fmla="*/ 4857750 h 6019800"/>
                    <a:gd name="connsiteX228" fmla="*/ 952500 w 8500297"/>
                    <a:gd name="connsiteY228" fmla="*/ 4724400 h 6019800"/>
                    <a:gd name="connsiteX229" fmla="*/ 1028700 w 8500297"/>
                    <a:gd name="connsiteY229" fmla="*/ 4667250 h 6019800"/>
                    <a:gd name="connsiteX230" fmla="*/ 1085850 w 8500297"/>
                    <a:gd name="connsiteY230" fmla="*/ 4648200 h 6019800"/>
                    <a:gd name="connsiteX231" fmla="*/ 1200150 w 8500297"/>
                    <a:gd name="connsiteY231" fmla="*/ 4591050 h 6019800"/>
                    <a:gd name="connsiteX232" fmla="*/ 1276350 w 8500297"/>
                    <a:gd name="connsiteY232" fmla="*/ 4400550 h 6019800"/>
                    <a:gd name="connsiteX233" fmla="*/ 1333500 w 8500297"/>
                    <a:gd name="connsiteY233" fmla="*/ 4343400 h 6019800"/>
                    <a:gd name="connsiteX234" fmla="*/ 1371600 w 8500297"/>
                    <a:gd name="connsiteY234" fmla="*/ 4286250 h 6019800"/>
                    <a:gd name="connsiteX235" fmla="*/ 1409700 w 8500297"/>
                    <a:gd name="connsiteY235" fmla="*/ 4210050 h 6019800"/>
                    <a:gd name="connsiteX236" fmla="*/ 1466850 w 8500297"/>
                    <a:gd name="connsiteY236" fmla="*/ 4171950 h 6019800"/>
                    <a:gd name="connsiteX237" fmla="*/ 1524000 w 8500297"/>
                    <a:gd name="connsiteY237" fmla="*/ 4114800 h 6019800"/>
                    <a:gd name="connsiteX238" fmla="*/ 1562100 w 8500297"/>
                    <a:gd name="connsiteY238" fmla="*/ 4057650 h 6019800"/>
                    <a:gd name="connsiteX239" fmla="*/ 1619250 w 8500297"/>
                    <a:gd name="connsiteY239" fmla="*/ 4038600 h 6019800"/>
                    <a:gd name="connsiteX240" fmla="*/ 1752600 w 8500297"/>
                    <a:gd name="connsiteY240" fmla="*/ 3924300 h 6019800"/>
                    <a:gd name="connsiteX241" fmla="*/ 1828800 w 8500297"/>
                    <a:gd name="connsiteY241" fmla="*/ 3886200 h 6019800"/>
                    <a:gd name="connsiteX242" fmla="*/ 1981200 w 8500297"/>
                    <a:gd name="connsiteY242" fmla="*/ 3829050 h 6019800"/>
                    <a:gd name="connsiteX243" fmla="*/ 2038350 w 8500297"/>
                    <a:gd name="connsiteY243" fmla="*/ 3771900 h 6019800"/>
                    <a:gd name="connsiteX244" fmla="*/ 2171700 w 8500297"/>
                    <a:gd name="connsiteY244" fmla="*/ 3733800 h 6019800"/>
                    <a:gd name="connsiteX245" fmla="*/ 2228850 w 8500297"/>
                    <a:gd name="connsiteY245" fmla="*/ 3714750 h 6019800"/>
                    <a:gd name="connsiteX246" fmla="*/ 2305050 w 8500297"/>
                    <a:gd name="connsiteY246" fmla="*/ 3695700 h 6019800"/>
                    <a:gd name="connsiteX247" fmla="*/ 2419350 w 8500297"/>
                    <a:gd name="connsiteY247" fmla="*/ 3657600 h 6019800"/>
                    <a:gd name="connsiteX248" fmla="*/ 2381250 w 8500297"/>
                    <a:gd name="connsiteY248" fmla="*/ 3600450 h 6019800"/>
                    <a:gd name="connsiteX249" fmla="*/ 2343150 w 8500297"/>
                    <a:gd name="connsiteY249" fmla="*/ 3467100 h 6019800"/>
                    <a:gd name="connsiteX250" fmla="*/ 2362200 w 8500297"/>
                    <a:gd name="connsiteY250" fmla="*/ 2952750 h 6019800"/>
                    <a:gd name="connsiteX251" fmla="*/ 2400300 w 8500297"/>
                    <a:gd name="connsiteY251" fmla="*/ 2857500 h 6019800"/>
                    <a:gd name="connsiteX252" fmla="*/ 2438400 w 8500297"/>
                    <a:gd name="connsiteY252" fmla="*/ 2743200 h 6019800"/>
                    <a:gd name="connsiteX253" fmla="*/ 2457450 w 8500297"/>
                    <a:gd name="connsiteY253" fmla="*/ 2686050 h 6019800"/>
                    <a:gd name="connsiteX254" fmla="*/ 2476500 w 8500297"/>
                    <a:gd name="connsiteY254" fmla="*/ 2628900 h 6019800"/>
                    <a:gd name="connsiteX255" fmla="*/ 2400300 w 8500297"/>
                    <a:gd name="connsiteY255" fmla="*/ 2514600 h 6019800"/>
                    <a:gd name="connsiteX256" fmla="*/ 2343150 w 8500297"/>
                    <a:gd name="connsiteY256" fmla="*/ 2400300 h 6019800"/>
                    <a:gd name="connsiteX257" fmla="*/ 2286000 w 8500297"/>
                    <a:gd name="connsiteY257" fmla="*/ 2343150 h 6019800"/>
                    <a:gd name="connsiteX258" fmla="*/ 2209800 w 8500297"/>
                    <a:gd name="connsiteY258" fmla="*/ 2247900 h 6019800"/>
                    <a:gd name="connsiteX259" fmla="*/ 2190750 w 8500297"/>
                    <a:gd name="connsiteY259" fmla="*/ 2171700 h 6019800"/>
                    <a:gd name="connsiteX260" fmla="*/ 2152650 w 8500297"/>
                    <a:gd name="connsiteY260" fmla="*/ 2095500 h 6019800"/>
                    <a:gd name="connsiteX261" fmla="*/ 2076450 w 8500297"/>
                    <a:gd name="connsiteY261" fmla="*/ 2019300 h 6019800"/>
                    <a:gd name="connsiteX262" fmla="*/ 2038350 w 8500297"/>
                    <a:gd name="connsiteY262" fmla="*/ 1943100 h 6019800"/>
                    <a:gd name="connsiteX263" fmla="*/ 1962150 w 8500297"/>
                    <a:gd name="connsiteY263" fmla="*/ 1752600 h 6019800"/>
                    <a:gd name="connsiteX264" fmla="*/ 1924050 w 8500297"/>
                    <a:gd name="connsiteY264" fmla="*/ 1676400 h 6019800"/>
                    <a:gd name="connsiteX265" fmla="*/ 1866900 w 8500297"/>
                    <a:gd name="connsiteY265" fmla="*/ 1619250 h 6019800"/>
                    <a:gd name="connsiteX266" fmla="*/ 1809750 w 8500297"/>
                    <a:gd name="connsiteY266" fmla="*/ 1409700 h 6019800"/>
                    <a:gd name="connsiteX267" fmla="*/ 1847850 w 8500297"/>
                    <a:gd name="connsiteY267" fmla="*/ 742950 h 6019800"/>
                    <a:gd name="connsiteX268" fmla="*/ 1885950 w 8500297"/>
                    <a:gd name="connsiteY268" fmla="*/ 609600 h 6019800"/>
                    <a:gd name="connsiteX269" fmla="*/ 1905000 w 8500297"/>
                    <a:gd name="connsiteY269" fmla="*/ 533400 h 6019800"/>
                    <a:gd name="connsiteX270" fmla="*/ 1962150 w 8500297"/>
                    <a:gd name="connsiteY270" fmla="*/ 419100 h 6019800"/>
                    <a:gd name="connsiteX271" fmla="*/ 2000250 w 8500297"/>
                    <a:gd name="connsiteY271" fmla="*/ 323850 h 6019800"/>
                    <a:gd name="connsiteX272" fmla="*/ 2019300 w 8500297"/>
                    <a:gd name="connsiteY272" fmla="*/ 266700 h 6019800"/>
                    <a:gd name="connsiteX273" fmla="*/ 2057400 w 8500297"/>
                    <a:gd name="connsiteY273" fmla="*/ 190500 h 6019800"/>
                    <a:gd name="connsiteX274" fmla="*/ 2076450 w 8500297"/>
                    <a:gd name="connsiteY274" fmla="*/ 133350 h 6019800"/>
                    <a:gd name="connsiteX275" fmla="*/ 2133600 w 8500297"/>
                    <a:gd name="connsiteY275" fmla="*/ 57150 h 6019800"/>
                    <a:gd name="connsiteX276" fmla="*/ 2171700 w 8500297"/>
                    <a:gd name="connsiteY276" fmla="*/ 0 h 6019800"/>
                    <a:gd name="connsiteX277" fmla="*/ 2171700 w 8500297"/>
                    <a:gd name="connsiteY277" fmla="*/ 1238250 h 6019800"/>
                    <a:gd name="connsiteX278" fmla="*/ 2209800 w 8500297"/>
                    <a:gd name="connsiteY278" fmla="*/ 1390650 h 6019800"/>
                    <a:gd name="connsiteX279" fmla="*/ 2247900 w 8500297"/>
                    <a:gd name="connsiteY279" fmla="*/ 1466850 h 6019800"/>
                    <a:gd name="connsiteX280" fmla="*/ 2286000 w 8500297"/>
                    <a:gd name="connsiteY280" fmla="*/ 1524000 h 6019800"/>
                    <a:gd name="connsiteX281" fmla="*/ 2324100 w 8500297"/>
                    <a:gd name="connsiteY281" fmla="*/ 1638300 h 6019800"/>
                    <a:gd name="connsiteX282" fmla="*/ 2343150 w 8500297"/>
                    <a:gd name="connsiteY282" fmla="*/ 1695450 h 6019800"/>
                    <a:gd name="connsiteX283" fmla="*/ 2381250 w 8500297"/>
                    <a:gd name="connsiteY283" fmla="*/ 1885950 h 6019800"/>
                    <a:gd name="connsiteX284" fmla="*/ 2476500 w 8500297"/>
                    <a:gd name="connsiteY284" fmla="*/ 2000250 h 6019800"/>
                    <a:gd name="connsiteX285" fmla="*/ 2533650 w 8500297"/>
                    <a:gd name="connsiteY285" fmla="*/ 2057400 h 6019800"/>
                    <a:gd name="connsiteX286" fmla="*/ 2628900 w 8500297"/>
                    <a:gd name="connsiteY286" fmla="*/ 2171700 h 6019800"/>
                    <a:gd name="connsiteX287" fmla="*/ 3962400 w 8500297"/>
                    <a:gd name="connsiteY287" fmla="*/ 2286000 h 6019800"/>
                    <a:gd name="connsiteX288" fmla="*/ 4019550 w 8500297"/>
                    <a:gd name="connsiteY288" fmla="*/ 2324100 h 6019800"/>
                    <a:gd name="connsiteX289" fmla="*/ 4362450 w 8500297"/>
                    <a:gd name="connsiteY289" fmla="*/ 2305050 h 6019800"/>
                    <a:gd name="connsiteX290" fmla="*/ 4438650 w 8500297"/>
                    <a:gd name="connsiteY290" fmla="*/ 2286000 h 6019800"/>
                    <a:gd name="connsiteX291" fmla="*/ 4533900 w 8500297"/>
                    <a:gd name="connsiteY291" fmla="*/ 2305050 h 6019800"/>
                    <a:gd name="connsiteX292" fmla="*/ 4648200 w 8500297"/>
                    <a:gd name="connsiteY292" fmla="*/ 2343150 h 6019800"/>
                    <a:gd name="connsiteX293" fmla="*/ 4838700 w 8500297"/>
                    <a:gd name="connsiteY293" fmla="*/ 2324100 h 6019800"/>
                    <a:gd name="connsiteX294" fmla="*/ 4972050 w 8500297"/>
                    <a:gd name="connsiteY294" fmla="*/ 2286000 h 6019800"/>
                    <a:gd name="connsiteX295" fmla="*/ 5029200 w 8500297"/>
                    <a:gd name="connsiteY295" fmla="*/ 2228850 h 6019800"/>
                    <a:gd name="connsiteX0" fmla="*/ 3429000 w 8500297"/>
                    <a:gd name="connsiteY0" fmla="*/ 2247900 h 6019800"/>
                    <a:gd name="connsiteX1" fmla="*/ 4629150 w 8500297"/>
                    <a:gd name="connsiteY1" fmla="*/ 2305050 h 6019800"/>
                    <a:gd name="connsiteX2" fmla="*/ 4914900 w 8500297"/>
                    <a:gd name="connsiteY2" fmla="*/ 2247900 h 6019800"/>
                    <a:gd name="connsiteX3" fmla="*/ 5124450 w 8500297"/>
                    <a:gd name="connsiteY3" fmla="*/ 2228850 h 6019800"/>
                    <a:gd name="connsiteX4" fmla="*/ 5334000 w 8500297"/>
                    <a:gd name="connsiteY4" fmla="*/ 2171700 h 6019800"/>
                    <a:gd name="connsiteX5" fmla="*/ 5391150 w 8500297"/>
                    <a:gd name="connsiteY5" fmla="*/ 2133600 h 6019800"/>
                    <a:gd name="connsiteX6" fmla="*/ 5505450 w 8500297"/>
                    <a:gd name="connsiteY6" fmla="*/ 2095500 h 6019800"/>
                    <a:gd name="connsiteX7" fmla="*/ 5619750 w 8500297"/>
                    <a:gd name="connsiteY7" fmla="*/ 2038350 h 6019800"/>
                    <a:gd name="connsiteX8" fmla="*/ 5715000 w 8500297"/>
                    <a:gd name="connsiteY8" fmla="*/ 1962150 h 6019800"/>
                    <a:gd name="connsiteX9" fmla="*/ 5829300 w 8500297"/>
                    <a:gd name="connsiteY9" fmla="*/ 1866900 h 6019800"/>
                    <a:gd name="connsiteX10" fmla="*/ 5943600 w 8500297"/>
                    <a:gd name="connsiteY10" fmla="*/ 1790700 h 6019800"/>
                    <a:gd name="connsiteX11" fmla="*/ 6000750 w 8500297"/>
                    <a:gd name="connsiteY11" fmla="*/ 1733550 h 6019800"/>
                    <a:gd name="connsiteX12" fmla="*/ 6115050 w 8500297"/>
                    <a:gd name="connsiteY12" fmla="*/ 1657350 h 6019800"/>
                    <a:gd name="connsiteX13" fmla="*/ 6153150 w 8500297"/>
                    <a:gd name="connsiteY13" fmla="*/ 1600200 h 6019800"/>
                    <a:gd name="connsiteX14" fmla="*/ 6267450 w 8500297"/>
                    <a:gd name="connsiteY14" fmla="*/ 1524000 h 6019800"/>
                    <a:gd name="connsiteX15" fmla="*/ 6362700 w 8500297"/>
                    <a:gd name="connsiteY15" fmla="*/ 1428750 h 6019800"/>
                    <a:gd name="connsiteX16" fmla="*/ 6419850 w 8500297"/>
                    <a:gd name="connsiteY16" fmla="*/ 1409700 h 6019800"/>
                    <a:gd name="connsiteX17" fmla="*/ 6534150 w 8500297"/>
                    <a:gd name="connsiteY17" fmla="*/ 1333500 h 6019800"/>
                    <a:gd name="connsiteX18" fmla="*/ 6591300 w 8500297"/>
                    <a:gd name="connsiteY18" fmla="*/ 1295400 h 6019800"/>
                    <a:gd name="connsiteX19" fmla="*/ 6762750 w 8500297"/>
                    <a:gd name="connsiteY19" fmla="*/ 1238250 h 6019800"/>
                    <a:gd name="connsiteX20" fmla="*/ 6819900 w 8500297"/>
                    <a:gd name="connsiteY20" fmla="*/ 1219200 h 6019800"/>
                    <a:gd name="connsiteX21" fmla="*/ 6877050 w 8500297"/>
                    <a:gd name="connsiteY21" fmla="*/ 1181100 h 6019800"/>
                    <a:gd name="connsiteX22" fmla="*/ 6972300 w 8500297"/>
                    <a:gd name="connsiteY22" fmla="*/ 1162050 h 6019800"/>
                    <a:gd name="connsiteX23" fmla="*/ 7143750 w 8500297"/>
                    <a:gd name="connsiteY23" fmla="*/ 1123950 h 6019800"/>
                    <a:gd name="connsiteX24" fmla="*/ 7219950 w 8500297"/>
                    <a:gd name="connsiteY24" fmla="*/ 933450 h 6019800"/>
                    <a:gd name="connsiteX25" fmla="*/ 7239000 w 8500297"/>
                    <a:gd name="connsiteY25" fmla="*/ 857250 h 6019800"/>
                    <a:gd name="connsiteX26" fmla="*/ 7315200 w 8500297"/>
                    <a:gd name="connsiteY26" fmla="*/ 838200 h 6019800"/>
                    <a:gd name="connsiteX27" fmla="*/ 7391400 w 8500297"/>
                    <a:gd name="connsiteY27" fmla="*/ 952500 h 6019800"/>
                    <a:gd name="connsiteX28" fmla="*/ 7429500 w 8500297"/>
                    <a:gd name="connsiteY28" fmla="*/ 1009650 h 6019800"/>
                    <a:gd name="connsiteX29" fmla="*/ 7486650 w 8500297"/>
                    <a:gd name="connsiteY29" fmla="*/ 990600 h 6019800"/>
                    <a:gd name="connsiteX30" fmla="*/ 7505700 w 8500297"/>
                    <a:gd name="connsiteY30" fmla="*/ 914400 h 6019800"/>
                    <a:gd name="connsiteX31" fmla="*/ 7524750 w 8500297"/>
                    <a:gd name="connsiteY31" fmla="*/ 857250 h 6019800"/>
                    <a:gd name="connsiteX32" fmla="*/ 7543800 w 8500297"/>
                    <a:gd name="connsiteY32" fmla="*/ 952500 h 6019800"/>
                    <a:gd name="connsiteX33" fmla="*/ 7562850 w 8500297"/>
                    <a:gd name="connsiteY33" fmla="*/ 1162050 h 6019800"/>
                    <a:gd name="connsiteX34" fmla="*/ 7620000 w 8500297"/>
                    <a:gd name="connsiteY34" fmla="*/ 1200150 h 6019800"/>
                    <a:gd name="connsiteX35" fmla="*/ 7734300 w 8500297"/>
                    <a:gd name="connsiteY35" fmla="*/ 1314450 h 6019800"/>
                    <a:gd name="connsiteX36" fmla="*/ 7810500 w 8500297"/>
                    <a:gd name="connsiteY36" fmla="*/ 1409700 h 6019800"/>
                    <a:gd name="connsiteX37" fmla="*/ 7886700 w 8500297"/>
                    <a:gd name="connsiteY37" fmla="*/ 1524000 h 6019800"/>
                    <a:gd name="connsiteX38" fmla="*/ 7924800 w 8500297"/>
                    <a:gd name="connsiteY38" fmla="*/ 1581150 h 6019800"/>
                    <a:gd name="connsiteX39" fmla="*/ 7981950 w 8500297"/>
                    <a:gd name="connsiteY39" fmla="*/ 1638300 h 6019800"/>
                    <a:gd name="connsiteX40" fmla="*/ 8077200 w 8500297"/>
                    <a:gd name="connsiteY40" fmla="*/ 1714500 h 6019800"/>
                    <a:gd name="connsiteX41" fmla="*/ 8153400 w 8500297"/>
                    <a:gd name="connsiteY41" fmla="*/ 1809750 h 6019800"/>
                    <a:gd name="connsiteX42" fmla="*/ 8191500 w 8500297"/>
                    <a:gd name="connsiteY42" fmla="*/ 1962150 h 6019800"/>
                    <a:gd name="connsiteX43" fmla="*/ 8362950 w 8500297"/>
                    <a:gd name="connsiteY43" fmla="*/ 2038350 h 6019800"/>
                    <a:gd name="connsiteX44" fmla="*/ 8420100 w 8500297"/>
                    <a:gd name="connsiteY44" fmla="*/ 2057400 h 6019800"/>
                    <a:gd name="connsiteX45" fmla="*/ 8439150 w 8500297"/>
                    <a:gd name="connsiteY45" fmla="*/ 2114550 h 6019800"/>
                    <a:gd name="connsiteX46" fmla="*/ 8496300 w 8500297"/>
                    <a:gd name="connsiteY46" fmla="*/ 2152650 h 6019800"/>
                    <a:gd name="connsiteX47" fmla="*/ 8477250 w 8500297"/>
                    <a:gd name="connsiteY47" fmla="*/ 2286000 h 6019800"/>
                    <a:gd name="connsiteX48" fmla="*/ 8420100 w 8500297"/>
                    <a:gd name="connsiteY48" fmla="*/ 2305050 h 6019800"/>
                    <a:gd name="connsiteX49" fmla="*/ 8305800 w 8500297"/>
                    <a:gd name="connsiteY49" fmla="*/ 2324100 h 6019800"/>
                    <a:gd name="connsiteX50" fmla="*/ 8286750 w 8500297"/>
                    <a:gd name="connsiteY50" fmla="*/ 2438400 h 6019800"/>
                    <a:gd name="connsiteX51" fmla="*/ 8191500 w 8500297"/>
                    <a:gd name="connsiteY51" fmla="*/ 2514600 h 6019800"/>
                    <a:gd name="connsiteX52" fmla="*/ 8134350 w 8500297"/>
                    <a:gd name="connsiteY52" fmla="*/ 2552700 h 6019800"/>
                    <a:gd name="connsiteX53" fmla="*/ 7905750 w 8500297"/>
                    <a:gd name="connsiteY53" fmla="*/ 2495550 h 6019800"/>
                    <a:gd name="connsiteX54" fmla="*/ 7791450 w 8500297"/>
                    <a:gd name="connsiteY54" fmla="*/ 2266950 h 6019800"/>
                    <a:gd name="connsiteX55" fmla="*/ 7448550 w 8500297"/>
                    <a:gd name="connsiteY55" fmla="*/ 2247900 h 6019800"/>
                    <a:gd name="connsiteX56" fmla="*/ 7391400 w 8500297"/>
                    <a:gd name="connsiteY56" fmla="*/ 2228850 h 6019800"/>
                    <a:gd name="connsiteX57" fmla="*/ 7353300 w 8500297"/>
                    <a:gd name="connsiteY57" fmla="*/ 2114550 h 6019800"/>
                    <a:gd name="connsiteX58" fmla="*/ 7315200 w 8500297"/>
                    <a:gd name="connsiteY58" fmla="*/ 1981200 h 6019800"/>
                    <a:gd name="connsiteX59" fmla="*/ 7219950 w 8500297"/>
                    <a:gd name="connsiteY59" fmla="*/ 2000250 h 6019800"/>
                    <a:gd name="connsiteX60" fmla="*/ 7162800 w 8500297"/>
                    <a:gd name="connsiteY60" fmla="*/ 2114550 h 6019800"/>
                    <a:gd name="connsiteX61" fmla="*/ 7124700 w 8500297"/>
                    <a:gd name="connsiteY61" fmla="*/ 2286000 h 6019800"/>
                    <a:gd name="connsiteX62" fmla="*/ 7086600 w 8500297"/>
                    <a:gd name="connsiteY62" fmla="*/ 2400300 h 6019800"/>
                    <a:gd name="connsiteX63" fmla="*/ 7029450 w 8500297"/>
                    <a:gd name="connsiteY63" fmla="*/ 2438400 h 6019800"/>
                    <a:gd name="connsiteX64" fmla="*/ 6877050 w 8500297"/>
                    <a:gd name="connsiteY64" fmla="*/ 2571750 h 6019800"/>
                    <a:gd name="connsiteX65" fmla="*/ 6762750 w 8500297"/>
                    <a:gd name="connsiteY65" fmla="*/ 2667000 h 6019800"/>
                    <a:gd name="connsiteX66" fmla="*/ 6724650 w 8500297"/>
                    <a:gd name="connsiteY66" fmla="*/ 2724150 h 6019800"/>
                    <a:gd name="connsiteX67" fmla="*/ 6667500 w 8500297"/>
                    <a:gd name="connsiteY67" fmla="*/ 2743200 h 6019800"/>
                    <a:gd name="connsiteX68" fmla="*/ 6648450 w 8500297"/>
                    <a:gd name="connsiteY68" fmla="*/ 2800350 h 6019800"/>
                    <a:gd name="connsiteX69" fmla="*/ 6591300 w 8500297"/>
                    <a:gd name="connsiteY69" fmla="*/ 2838450 h 6019800"/>
                    <a:gd name="connsiteX70" fmla="*/ 6515100 w 8500297"/>
                    <a:gd name="connsiteY70" fmla="*/ 3009900 h 6019800"/>
                    <a:gd name="connsiteX71" fmla="*/ 6496050 w 8500297"/>
                    <a:gd name="connsiteY71" fmla="*/ 3067050 h 6019800"/>
                    <a:gd name="connsiteX72" fmla="*/ 6477000 w 8500297"/>
                    <a:gd name="connsiteY72" fmla="*/ 3124200 h 6019800"/>
                    <a:gd name="connsiteX73" fmla="*/ 6496050 w 8500297"/>
                    <a:gd name="connsiteY73" fmla="*/ 3409950 h 6019800"/>
                    <a:gd name="connsiteX74" fmla="*/ 6515100 w 8500297"/>
                    <a:gd name="connsiteY74" fmla="*/ 3467100 h 6019800"/>
                    <a:gd name="connsiteX75" fmla="*/ 6553200 w 8500297"/>
                    <a:gd name="connsiteY75" fmla="*/ 3924300 h 6019800"/>
                    <a:gd name="connsiteX76" fmla="*/ 6610350 w 8500297"/>
                    <a:gd name="connsiteY76" fmla="*/ 4038600 h 6019800"/>
                    <a:gd name="connsiteX77" fmla="*/ 6686550 w 8500297"/>
                    <a:gd name="connsiteY77" fmla="*/ 4114800 h 6019800"/>
                    <a:gd name="connsiteX78" fmla="*/ 6762750 w 8500297"/>
                    <a:gd name="connsiteY78" fmla="*/ 4133850 h 6019800"/>
                    <a:gd name="connsiteX79" fmla="*/ 6838950 w 8500297"/>
                    <a:gd name="connsiteY79" fmla="*/ 4248150 h 6019800"/>
                    <a:gd name="connsiteX80" fmla="*/ 6858000 w 8500297"/>
                    <a:gd name="connsiteY80" fmla="*/ 4324350 h 6019800"/>
                    <a:gd name="connsiteX81" fmla="*/ 6934200 w 8500297"/>
                    <a:gd name="connsiteY81" fmla="*/ 4457700 h 6019800"/>
                    <a:gd name="connsiteX82" fmla="*/ 6972300 w 8500297"/>
                    <a:gd name="connsiteY82" fmla="*/ 4572000 h 6019800"/>
                    <a:gd name="connsiteX83" fmla="*/ 7067550 w 8500297"/>
                    <a:gd name="connsiteY83" fmla="*/ 4686300 h 6019800"/>
                    <a:gd name="connsiteX84" fmla="*/ 7086600 w 8500297"/>
                    <a:gd name="connsiteY84" fmla="*/ 4743450 h 6019800"/>
                    <a:gd name="connsiteX85" fmla="*/ 7124700 w 8500297"/>
                    <a:gd name="connsiteY85" fmla="*/ 4895850 h 6019800"/>
                    <a:gd name="connsiteX86" fmla="*/ 7181850 w 8500297"/>
                    <a:gd name="connsiteY86" fmla="*/ 5010150 h 6019800"/>
                    <a:gd name="connsiteX87" fmla="*/ 7239000 w 8500297"/>
                    <a:gd name="connsiteY87" fmla="*/ 5124450 h 6019800"/>
                    <a:gd name="connsiteX88" fmla="*/ 7315200 w 8500297"/>
                    <a:gd name="connsiteY88" fmla="*/ 5257800 h 6019800"/>
                    <a:gd name="connsiteX89" fmla="*/ 7334250 w 8500297"/>
                    <a:gd name="connsiteY89" fmla="*/ 5314950 h 6019800"/>
                    <a:gd name="connsiteX90" fmla="*/ 7391400 w 8500297"/>
                    <a:gd name="connsiteY90" fmla="*/ 5372100 h 6019800"/>
                    <a:gd name="connsiteX91" fmla="*/ 7486650 w 8500297"/>
                    <a:gd name="connsiteY91" fmla="*/ 5467350 h 6019800"/>
                    <a:gd name="connsiteX92" fmla="*/ 7677150 w 8500297"/>
                    <a:gd name="connsiteY92" fmla="*/ 5657850 h 6019800"/>
                    <a:gd name="connsiteX93" fmla="*/ 7734300 w 8500297"/>
                    <a:gd name="connsiteY93" fmla="*/ 5695950 h 6019800"/>
                    <a:gd name="connsiteX94" fmla="*/ 7829550 w 8500297"/>
                    <a:gd name="connsiteY94" fmla="*/ 5791200 h 6019800"/>
                    <a:gd name="connsiteX95" fmla="*/ 7867650 w 8500297"/>
                    <a:gd name="connsiteY95" fmla="*/ 5848350 h 6019800"/>
                    <a:gd name="connsiteX96" fmla="*/ 8020050 w 8500297"/>
                    <a:gd name="connsiteY96" fmla="*/ 5886450 h 6019800"/>
                    <a:gd name="connsiteX97" fmla="*/ 8039100 w 8500297"/>
                    <a:gd name="connsiteY97" fmla="*/ 5943600 h 6019800"/>
                    <a:gd name="connsiteX98" fmla="*/ 7943850 w 8500297"/>
                    <a:gd name="connsiteY98" fmla="*/ 6019800 h 6019800"/>
                    <a:gd name="connsiteX99" fmla="*/ 7791450 w 8500297"/>
                    <a:gd name="connsiteY99" fmla="*/ 6000750 h 6019800"/>
                    <a:gd name="connsiteX100" fmla="*/ 7734300 w 8500297"/>
                    <a:gd name="connsiteY100" fmla="*/ 5981700 h 6019800"/>
                    <a:gd name="connsiteX101" fmla="*/ 7448550 w 8500297"/>
                    <a:gd name="connsiteY101" fmla="*/ 5962650 h 6019800"/>
                    <a:gd name="connsiteX102" fmla="*/ 7467600 w 8500297"/>
                    <a:gd name="connsiteY102" fmla="*/ 5715000 h 6019800"/>
                    <a:gd name="connsiteX103" fmla="*/ 7486650 w 8500297"/>
                    <a:gd name="connsiteY103" fmla="*/ 5638800 h 6019800"/>
                    <a:gd name="connsiteX104" fmla="*/ 7372350 w 8500297"/>
                    <a:gd name="connsiteY104" fmla="*/ 5524500 h 6019800"/>
                    <a:gd name="connsiteX105" fmla="*/ 7200900 w 8500297"/>
                    <a:gd name="connsiteY105" fmla="*/ 5429250 h 6019800"/>
                    <a:gd name="connsiteX106" fmla="*/ 7143750 w 8500297"/>
                    <a:gd name="connsiteY106" fmla="*/ 5314950 h 6019800"/>
                    <a:gd name="connsiteX107" fmla="*/ 7105650 w 8500297"/>
                    <a:gd name="connsiteY107" fmla="*/ 5200650 h 6019800"/>
                    <a:gd name="connsiteX108" fmla="*/ 7086600 w 8500297"/>
                    <a:gd name="connsiteY108" fmla="*/ 5143500 h 6019800"/>
                    <a:gd name="connsiteX109" fmla="*/ 6972300 w 8500297"/>
                    <a:gd name="connsiteY109" fmla="*/ 5067300 h 6019800"/>
                    <a:gd name="connsiteX110" fmla="*/ 6896100 w 8500297"/>
                    <a:gd name="connsiteY110" fmla="*/ 4991100 h 6019800"/>
                    <a:gd name="connsiteX111" fmla="*/ 6762750 w 8500297"/>
                    <a:gd name="connsiteY111" fmla="*/ 4819650 h 6019800"/>
                    <a:gd name="connsiteX112" fmla="*/ 6705600 w 8500297"/>
                    <a:gd name="connsiteY112" fmla="*/ 4800600 h 6019800"/>
                    <a:gd name="connsiteX113" fmla="*/ 6686550 w 8500297"/>
                    <a:gd name="connsiteY113" fmla="*/ 4743450 h 6019800"/>
                    <a:gd name="connsiteX114" fmla="*/ 6629400 w 8500297"/>
                    <a:gd name="connsiteY114" fmla="*/ 4724400 h 6019800"/>
                    <a:gd name="connsiteX115" fmla="*/ 6572250 w 8500297"/>
                    <a:gd name="connsiteY115" fmla="*/ 4686300 h 6019800"/>
                    <a:gd name="connsiteX116" fmla="*/ 6477000 w 8500297"/>
                    <a:gd name="connsiteY116" fmla="*/ 4591050 h 6019800"/>
                    <a:gd name="connsiteX117" fmla="*/ 6362700 w 8500297"/>
                    <a:gd name="connsiteY117" fmla="*/ 4514850 h 6019800"/>
                    <a:gd name="connsiteX118" fmla="*/ 6267450 w 8500297"/>
                    <a:gd name="connsiteY118" fmla="*/ 4381500 h 6019800"/>
                    <a:gd name="connsiteX119" fmla="*/ 6229350 w 8500297"/>
                    <a:gd name="connsiteY119" fmla="*/ 4324350 h 6019800"/>
                    <a:gd name="connsiteX120" fmla="*/ 6172200 w 8500297"/>
                    <a:gd name="connsiteY120" fmla="*/ 4286250 h 6019800"/>
                    <a:gd name="connsiteX121" fmla="*/ 6076950 w 8500297"/>
                    <a:gd name="connsiteY121" fmla="*/ 4114800 h 6019800"/>
                    <a:gd name="connsiteX122" fmla="*/ 6038850 w 8500297"/>
                    <a:gd name="connsiteY122" fmla="*/ 4057650 h 6019800"/>
                    <a:gd name="connsiteX123" fmla="*/ 5981700 w 8500297"/>
                    <a:gd name="connsiteY123" fmla="*/ 3943350 h 6019800"/>
                    <a:gd name="connsiteX124" fmla="*/ 5924550 w 8500297"/>
                    <a:gd name="connsiteY124" fmla="*/ 3924300 h 6019800"/>
                    <a:gd name="connsiteX125" fmla="*/ 5715000 w 8500297"/>
                    <a:gd name="connsiteY125" fmla="*/ 4000500 h 6019800"/>
                    <a:gd name="connsiteX126" fmla="*/ 5638800 w 8500297"/>
                    <a:gd name="connsiteY126" fmla="*/ 4019550 h 6019800"/>
                    <a:gd name="connsiteX127" fmla="*/ 5581650 w 8500297"/>
                    <a:gd name="connsiteY127" fmla="*/ 4038600 h 6019800"/>
                    <a:gd name="connsiteX128" fmla="*/ 5162550 w 8500297"/>
                    <a:gd name="connsiteY128" fmla="*/ 4076700 h 6019800"/>
                    <a:gd name="connsiteX129" fmla="*/ 4591050 w 8500297"/>
                    <a:gd name="connsiteY129" fmla="*/ 4057650 h 6019800"/>
                    <a:gd name="connsiteX130" fmla="*/ 4514850 w 8500297"/>
                    <a:gd name="connsiteY130" fmla="*/ 4038600 h 6019800"/>
                    <a:gd name="connsiteX131" fmla="*/ 4324350 w 8500297"/>
                    <a:gd name="connsiteY131" fmla="*/ 4019550 h 6019800"/>
                    <a:gd name="connsiteX132" fmla="*/ 4171950 w 8500297"/>
                    <a:gd name="connsiteY132" fmla="*/ 3981450 h 6019800"/>
                    <a:gd name="connsiteX133" fmla="*/ 4114800 w 8500297"/>
                    <a:gd name="connsiteY133" fmla="*/ 3962400 h 6019800"/>
                    <a:gd name="connsiteX134" fmla="*/ 4000500 w 8500297"/>
                    <a:gd name="connsiteY134" fmla="*/ 3886200 h 6019800"/>
                    <a:gd name="connsiteX135" fmla="*/ 3771900 w 8500297"/>
                    <a:gd name="connsiteY135" fmla="*/ 3771900 h 6019800"/>
                    <a:gd name="connsiteX136" fmla="*/ 3600450 w 8500297"/>
                    <a:gd name="connsiteY136" fmla="*/ 3695700 h 6019800"/>
                    <a:gd name="connsiteX137" fmla="*/ 3543300 w 8500297"/>
                    <a:gd name="connsiteY137" fmla="*/ 3676650 h 6019800"/>
                    <a:gd name="connsiteX138" fmla="*/ 3486150 w 8500297"/>
                    <a:gd name="connsiteY138" fmla="*/ 3714750 h 6019800"/>
                    <a:gd name="connsiteX139" fmla="*/ 3429000 w 8500297"/>
                    <a:gd name="connsiteY139" fmla="*/ 3829050 h 6019800"/>
                    <a:gd name="connsiteX140" fmla="*/ 3390900 w 8500297"/>
                    <a:gd name="connsiteY140" fmla="*/ 3886200 h 6019800"/>
                    <a:gd name="connsiteX141" fmla="*/ 3276600 w 8500297"/>
                    <a:gd name="connsiteY141" fmla="*/ 4114800 h 6019800"/>
                    <a:gd name="connsiteX142" fmla="*/ 3219450 w 8500297"/>
                    <a:gd name="connsiteY142" fmla="*/ 4133850 h 6019800"/>
                    <a:gd name="connsiteX143" fmla="*/ 3124200 w 8500297"/>
                    <a:gd name="connsiteY143" fmla="*/ 4248150 h 6019800"/>
                    <a:gd name="connsiteX144" fmla="*/ 3067050 w 8500297"/>
                    <a:gd name="connsiteY144" fmla="*/ 4267200 h 6019800"/>
                    <a:gd name="connsiteX145" fmla="*/ 2914650 w 8500297"/>
                    <a:gd name="connsiteY145" fmla="*/ 4400550 h 6019800"/>
                    <a:gd name="connsiteX146" fmla="*/ 2857500 w 8500297"/>
                    <a:gd name="connsiteY146" fmla="*/ 4419600 h 6019800"/>
                    <a:gd name="connsiteX147" fmla="*/ 2743200 w 8500297"/>
                    <a:gd name="connsiteY147" fmla="*/ 4495800 h 6019800"/>
                    <a:gd name="connsiteX148" fmla="*/ 2686050 w 8500297"/>
                    <a:gd name="connsiteY148" fmla="*/ 4533900 h 6019800"/>
                    <a:gd name="connsiteX149" fmla="*/ 2628900 w 8500297"/>
                    <a:gd name="connsiteY149" fmla="*/ 4572000 h 6019800"/>
                    <a:gd name="connsiteX150" fmla="*/ 2571750 w 8500297"/>
                    <a:gd name="connsiteY150" fmla="*/ 4629150 h 6019800"/>
                    <a:gd name="connsiteX151" fmla="*/ 2533650 w 8500297"/>
                    <a:gd name="connsiteY151" fmla="*/ 4686300 h 6019800"/>
                    <a:gd name="connsiteX152" fmla="*/ 2476500 w 8500297"/>
                    <a:gd name="connsiteY152" fmla="*/ 4724400 h 6019800"/>
                    <a:gd name="connsiteX153" fmla="*/ 2457450 w 8500297"/>
                    <a:gd name="connsiteY153" fmla="*/ 4781550 h 6019800"/>
                    <a:gd name="connsiteX154" fmla="*/ 2419350 w 8500297"/>
                    <a:gd name="connsiteY154" fmla="*/ 4838700 h 6019800"/>
                    <a:gd name="connsiteX155" fmla="*/ 2400300 w 8500297"/>
                    <a:gd name="connsiteY155" fmla="*/ 4933950 h 6019800"/>
                    <a:gd name="connsiteX156" fmla="*/ 2362200 w 8500297"/>
                    <a:gd name="connsiteY156" fmla="*/ 5048250 h 6019800"/>
                    <a:gd name="connsiteX157" fmla="*/ 2343150 w 8500297"/>
                    <a:gd name="connsiteY157" fmla="*/ 5143500 h 6019800"/>
                    <a:gd name="connsiteX158" fmla="*/ 2324100 w 8500297"/>
                    <a:gd name="connsiteY158" fmla="*/ 5200650 h 6019800"/>
                    <a:gd name="connsiteX159" fmla="*/ 2305050 w 8500297"/>
                    <a:gd name="connsiteY159" fmla="*/ 5295900 h 6019800"/>
                    <a:gd name="connsiteX160" fmla="*/ 2286000 w 8500297"/>
                    <a:gd name="connsiteY160" fmla="*/ 5353050 h 6019800"/>
                    <a:gd name="connsiteX161" fmla="*/ 2247900 w 8500297"/>
                    <a:gd name="connsiteY161" fmla="*/ 5524500 h 6019800"/>
                    <a:gd name="connsiteX162" fmla="*/ 2419350 w 8500297"/>
                    <a:gd name="connsiteY162" fmla="*/ 5619750 h 6019800"/>
                    <a:gd name="connsiteX163" fmla="*/ 2514600 w 8500297"/>
                    <a:gd name="connsiteY163" fmla="*/ 5638800 h 6019800"/>
                    <a:gd name="connsiteX164" fmla="*/ 2628900 w 8500297"/>
                    <a:gd name="connsiteY164" fmla="*/ 5676900 h 6019800"/>
                    <a:gd name="connsiteX165" fmla="*/ 2667000 w 8500297"/>
                    <a:gd name="connsiteY165" fmla="*/ 5943600 h 6019800"/>
                    <a:gd name="connsiteX166" fmla="*/ 2609850 w 8500297"/>
                    <a:gd name="connsiteY166" fmla="*/ 5962650 h 6019800"/>
                    <a:gd name="connsiteX167" fmla="*/ 2514600 w 8500297"/>
                    <a:gd name="connsiteY167" fmla="*/ 5943600 h 6019800"/>
                    <a:gd name="connsiteX168" fmla="*/ 2400300 w 8500297"/>
                    <a:gd name="connsiteY168" fmla="*/ 5924550 h 6019800"/>
                    <a:gd name="connsiteX169" fmla="*/ 2266950 w 8500297"/>
                    <a:gd name="connsiteY169" fmla="*/ 5886450 h 6019800"/>
                    <a:gd name="connsiteX170" fmla="*/ 2247900 w 8500297"/>
                    <a:gd name="connsiteY170" fmla="*/ 5829300 h 6019800"/>
                    <a:gd name="connsiteX171" fmla="*/ 2228850 w 8500297"/>
                    <a:gd name="connsiteY171" fmla="*/ 5695950 h 6019800"/>
                    <a:gd name="connsiteX172" fmla="*/ 2171700 w 8500297"/>
                    <a:gd name="connsiteY172" fmla="*/ 5657850 h 6019800"/>
                    <a:gd name="connsiteX173" fmla="*/ 2133600 w 8500297"/>
                    <a:gd name="connsiteY173" fmla="*/ 5600700 h 6019800"/>
                    <a:gd name="connsiteX174" fmla="*/ 2057400 w 8500297"/>
                    <a:gd name="connsiteY174" fmla="*/ 5524500 h 6019800"/>
                    <a:gd name="connsiteX175" fmla="*/ 2076450 w 8500297"/>
                    <a:gd name="connsiteY175" fmla="*/ 5276850 h 6019800"/>
                    <a:gd name="connsiteX176" fmla="*/ 2095500 w 8500297"/>
                    <a:gd name="connsiteY176" fmla="*/ 5181600 h 6019800"/>
                    <a:gd name="connsiteX177" fmla="*/ 2152650 w 8500297"/>
                    <a:gd name="connsiteY177" fmla="*/ 4991100 h 6019800"/>
                    <a:gd name="connsiteX178" fmla="*/ 2209800 w 8500297"/>
                    <a:gd name="connsiteY178" fmla="*/ 4876800 h 6019800"/>
                    <a:gd name="connsiteX179" fmla="*/ 2228850 w 8500297"/>
                    <a:gd name="connsiteY179" fmla="*/ 4819650 h 6019800"/>
                    <a:gd name="connsiteX180" fmla="*/ 2286000 w 8500297"/>
                    <a:gd name="connsiteY180" fmla="*/ 4781550 h 6019800"/>
                    <a:gd name="connsiteX181" fmla="*/ 2324100 w 8500297"/>
                    <a:gd name="connsiteY181" fmla="*/ 4667250 h 6019800"/>
                    <a:gd name="connsiteX182" fmla="*/ 2343150 w 8500297"/>
                    <a:gd name="connsiteY182" fmla="*/ 4533900 h 6019800"/>
                    <a:gd name="connsiteX183" fmla="*/ 2362200 w 8500297"/>
                    <a:gd name="connsiteY183" fmla="*/ 4476750 h 6019800"/>
                    <a:gd name="connsiteX184" fmla="*/ 2381250 w 8500297"/>
                    <a:gd name="connsiteY184" fmla="*/ 4400550 h 6019800"/>
                    <a:gd name="connsiteX185" fmla="*/ 2438400 w 8500297"/>
                    <a:gd name="connsiteY185" fmla="*/ 4286250 h 6019800"/>
                    <a:gd name="connsiteX186" fmla="*/ 2495550 w 8500297"/>
                    <a:gd name="connsiteY186" fmla="*/ 4248150 h 6019800"/>
                    <a:gd name="connsiteX187" fmla="*/ 2533650 w 8500297"/>
                    <a:gd name="connsiteY187" fmla="*/ 4191000 h 6019800"/>
                    <a:gd name="connsiteX188" fmla="*/ 2647950 w 8500297"/>
                    <a:gd name="connsiteY188" fmla="*/ 4114800 h 6019800"/>
                    <a:gd name="connsiteX189" fmla="*/ 2724150 w 8500297"/>
                    <a:gd name="connsiteY189" fmla="*/ 4000500 h 6019800"/>
                    <a:gd name="connsiteX190" fmla="*/ 2762250 w 8500297"/>
                    <a:gd name="connsiteY190" fmla="*/ 3943350 h 6019800"/>
                    <a:gd name="connsiteX191" fmla="*/ 2571750 w 8500297"/>
                    <a:gd name="connsiteY191" fmla="*/ 3905250 h 6019800"/>
                    <a:gd name="connsiteX192" fmla="*/ 2514600 w 8500297"/>
                    <a:gd name="connsiteY192" fmla="*/ 3924300 h 6019800"/>
                    <a:gd name="connsiteX193" fmla="*/ 2400300 w 8500297"/>
                    <a:gd name="connsiteY193" fmla="*/ 4000500 h 6019800"/>
                    <a:gd name="connsiteX194" fmla="*/ 2324100 w 8500297"/>
                    <a:gd name="connsiteY194" fmla="*/ 4019550 h 6019800"/>
                    <a:gd name="connsiteX195" fmla="*/ 2209800 w 8500297"/>
                    <a:gd name="connsiteY195" fmla="*/ 4095750 h 6019800"/>
                    <a:gd name="connsiteX196" fmla="*/ 2152650 w 8500297"/>
                    <a:gd name="connsiteY196" fmla="*/ 4114800 h 6019800"/>
                    <a:gd name="connsiteX197" fmla="*/ 2038350 w 8500297"/>
                    <a:gd name="connsiteY197" fmla="*/ 4191000 h 6019800"/>
                    <a:gd name="connsiteX198" fmla="*/ 1981200 w 8500297"/>
                    <a:gd name="connsiteY198" fmla="*/ 4229100 h 6019800"/>
                    <a:gd name="connsiteX199" fmla="*/ 1924050 w 8500297"/>
                    <a:gd name="connsiteY199" fmla="*/ 4267200 h 6019800"/>
                    <a:gd name="connsiteX200" fmla="*/ 1866900 w 8500297"/>
                    <a:gd name="connsiteY200" fmla="*/ 4305300 h 6019800"/>
                    <a:gd name="connsiteX201" fmla="*/ 1809750 w 8500297"/>
                    <a:gd name="connsiteY201" fmla="*/ 4362450 h 6019800"/>
                    <a:gd name="connsiteX202" fmla="*/ 1752600 w 8500297"/>
                    <a:gd name="connsiteY202" fmla="*/ 4381500 h 6019800"/>
                    <a:gd name="connsiteX203" fmla="*/ 1638300 w 8500297"/>
                    <a:gd name="connsiteY203" fmla="*/ 4438650 h 6019800"/>
                    <a:gd name="connsiteX204" fmla="*/ 1524000 w 8500297"/>
                    <a:gd name="connsiteY204" fmla="*/ 4533900 h 6019800"/>
                    <a:gd name="connsiteX205" fmla="*/ 1409700 w 8500297"/>
                    <a:gd name="connsiteY205" fmla="*/ 4591050 h 6019800"/>
                    <a:gd name="connsiteX206" fmla="*/ 1352550 w 8500297"/>
                    <a:gd name="connsiteY206" fmla="*/ 4648200 h 6019800"/>
                    <a:gd name="connsiteX207" fmla="*/ 1219200 w 8500297"/>
                    <a:gd name="connsiteY207" fmla="*/ 4724400 h 6019800"/>
                    <a:gd name="connsiteX208" fmla="*/ 1104900 w 8500297"/>
                    <a:gd name="connsiteY208" fmla="*/ 4781550 h 6019800"/>
                    <a:gd name="connsiteX209" fmla="*/ 1028700 w 8500297"/>
                    <a:gd name="connsiteY209" fmla="*/ 4857750 h 6019800"/>
                    <a:gd name="connsiteX210" fmla="*/ 895350 w 8500297"/>
                    <a:gd name="connsiteY210" fmla="*/ 5010150 h 6019800"/>
                    <a:gd name="connsiteX211" fmla="*/ 838200 w 8500297"/>
                    <a:gd name="connsiteY211" fmla="*/ 5143500 h 6019800"/>
                    <a:gd name="connsiteX212" fmla="*/ 800100 w 8500297"/>
                    <a:gd name="connsiteY212" fmla="*/ 5219700 h 6019800"/>
                    <a:gd name="connsiteX213" fmla="*/ 685800 w 8500297"/>
                    <a:gd name="connsiteY213" fmla="*/ 5257800 h 6019800"/>
                    <a:gd name="connsiteX214" fmla="*/ 628650 w 8500297"/>
                    <a:gd name="connsiteY214" fmla="*/ 5276850 h 6019800"/>
                    <a:gd name="connsiteX215" fmla="*/ 457200 w 8500297"/>
                    <a:gd name="connsiteY215" fmla="*/ 5314950 h 6019800"/>
                    <a:gd name="connsiteX216" fmla="*/ 361950 w 8500297"/>
                    <a:gd name="connsiteY216" fmla="*/ 5429250 h 6019800"/>
                    <a:gd name="connsiteX217" fmla="*/ 304800 w 8500297"/>
                    <a:gd name="connsiteY217" fmla="*/ 5448300 h 6019800"/>
                    <a:gd name="connsiteX218" fmla="*/ 133350 w 8500297"/>
                    <a:gd name="connsiteY218" fmla="*/ 5524500 h 6019800"/>
                    <a:gd name="connsiteX219" fmla="*/ 57150 w 8500297"/>
                    <a:gd name="connsiteY219" fmla="*/ 5486400 h 6019800"/>
                    <a:gd name="connsiteX220" fmla="*/ 0 w 8500297"/>
                    <a:gd name="connsiteY220" fmla="*/ 5353050 h 6019800"/>
                    <a:gd name="connsiteX221" fmla="*/ 38100 w 8500297"/>
                    <a:gd name="connsiteY221" fmla="*/ 5219700 h 6019800"/>
                    <a:gd name="connsiteX222" fmla="*/ 95250 w 8500297"/>
                    <a:gd name="connsiteY222" fmla="*/ 5200650 h 6019800"/>
                    <a:gd name="connsiteX223" fmla="*/ 209550 w 8500297"/>
                    <a:gd name="connsiteY223" fmla="*/ 5124450 h 6019800"/>
                    <a:gd name="connsiteX224" fmla="*/ 266700 w 8500297"/>
                    <a:gd name="connsiteY224" fmla="*/ 5067300 h 6019800"/>
                    <a:gd name="connsiteX225" fmla="*/ 628650 w 8500297"/>
                    <a:gd name="connsiteY225" fmla="*/ 5010150 h 6019800"/>
                    <a:gd name="connsiteX226" fmla="*/ 800100 w 8500297"/>
                    <a:gd name="connsiteY226" fmla="*/ 4857750 h 6019800"/>
                    <a:gd name="connsiteX227" fmla="*/ 952500 w 8500297"/>
                    <a:gd name="connsiteY227" fmla="*/ 4724400 h 6019800"/>
                    <a:gd name="connsiteX228" fmla="*/ 1028700 w 8500297"/>
                    <a:gd name="connsiteY228" fmla="*/ 4667250 h 6019800"/>
                    <a:gd name="connsiteX229" fmla="*/ 1085850 w 8500297"/>
                    <a:gd name="connsiteY229" fmla="*/ 4648200 h 6019800"/>
                    <a:gd name="connsiteX230" fmla="*/ 1200150 w 8500297"/>
                    <a:gd name="connsiteY230" fmla="*/ 4591050 h 6019800"/>
                    <a:gd name="connsiteX231" fmla="*/ 1276350 w 8500297"/>
                    <a:gd name="connsiteY231" fmla="*/ 4400550 h 6019800"/>
                    <a:gd name="connsiteX232" fmla="*/ 1333500 w 8500297"/>
                    <a:gd name="connsiteY232" fmla="*/ 4343400 h 6019800"/>
                    <a:gd name="connsiteX233" fmla="*/ 1371600 w 8500297"/>
                    <a:gd name="connsiteY233" fmla="*/ 4286250 h 6019800"/>
                    <a:gd name="connsiteX234" fmla="*/ 1409700 w 8500297"/>
                    <a:gd name="connsiteY234" fmla="*/ 4210050 h 6019800"/>
                    <a:gd name="connsiteX235" fmla="*/ 1466850 w 8500297"/>
                    <a:gd name="connsiteY235" fmla="*/ 4171950 h 6019800"/>
                    <a:gd name="connsiteX236" fmla="*/ 1524000 w 8500297"/>
                    <a:gd name="connsiteY236" fmla="*/ 4114800 h 6019800"/>
                    <a:gd name="connsiteX237" fmla="*/ 1562100 w 8500297"/>
                    <a:gd name="connsiteY237" fmla="*/ 4057650 h 6019800"/>
                    <a:gd name="connsiteX238" fmla="*/ 1619250 w 8500297"/>
                    <a:gd name="connsiteY238" fmla="*/ 4038600 h 6019800"/>
                    <a:gd name="connsiteX239" fmla="*/ 1752600 w 8500297"/>
                    <a:gd name="connsiteY239" fmla="*/ 3924300 h 6019800"/>
                    <a:gd name="connsiteX240" fmla="*/ 1828800 w 8500297"/>
                    <a:gd name="connsiteY240" fmla="*/ 3886200 h 6019800"/>
                    <a:gd name="connsiteX241" fmla="*/ 1981200 w 8500297"/>
                    <a:gd name="connsiteY241" fmla="*/ 3829050 h 6019800"/>
                    <a:gd name="connsiteX242" fmla="*/ 2038350 w 8500297"/>
                    <a:gd name="connsiteY242" fmla="*/ 3771900 h 6019800"/>
                    <a:gd name="connsiteX243" fmla="*/ 2171700 w 8500297"/>
                    <a:gd name="connsiteY243" fmla="*/ 3733800 h 6019800"/>
                    <a:gd name="connsiteX244" fmla="*/ 2228850 w 8500297"/>
                    <a:gd name="connsiteY244" fmla="*/ 3714750 h 6019800"/>
                    <a:gd name="connsiteX245" fmla="*/ 2305050 w 8500297"/>
                    <a:gd name="connsiteY245" fmla="*/ 3695700 h 6019800"/>
                    <a:gd name="connsiteX246" fmla="*/ 2419350 w 8500297"/>
                    <a:gd name="connsiteY246" fmla="*/ 3657600 h 6019800"/>
                    <a:gd name="connsiteX247" fmla="*/ 2381250 w 8500297"/>
                    <a:gd name="connsiteY247" fmla="*/ 3600450 h 6019800"/>
                    <a:gd name="connsiteX248" fmla="*/ 2343150 w 8500297"/>
                    <a:gd name="connsiteY248" fmla="*/ 3467100 h 6019800"/>
                    <a:gd name="connsiteX249" fmla="*/ 2362200 w 8500297"/>
                    <a:gd name="connsiteY249" fmla="*/ 2952750 h 6019800"/>
                    <a:gd name="connsiteX250" fmla="*/ 2400300 w 8500297"/>
                    <a:gd name="connsiteY250" fmla="*/ 2857500 h 6019800"/>
                    <a:gd name="connsiteX251" fmla="*/ 2438400 w 8500297"/>
                    <a:gd name="connsiteY251" fmla="*/ 2743200 h 6019800"/>
                    <a:gd name="connsiteX252" fmla="*/ 2457450 w 8500297"/>
                    <a:gd name="connsiteY252" fmla="*/ 2686050 h 6019800"/>
                    <a:gd name="connsiteX253" fmla="*/ 2476500 w 8500297"/>
                    <a:gd name="connsiteY253" fmla="*/ 2628900 h 6019800"/>
                    <a:gd name="connsiteX254" fmla="*/ 2400300 w 8500297"/>
                    <a:gd name="connsiteY254" fmla="*/ 2514600 h 6019800"/>
                    <a:gd name="connsiteX255" fmla="*/ 2343150 w 8500297"/>
                    <a:gd name="connsiteY255" fmla="*/ 2400300 h 6019800"/>
                    <a:gd name="connsiteX256" fmla="*/ 2286000 w 8500297"/>
                    <a:gd name="connsiteY256" fmla="*/ 2343150 h 6019800"/>
                    <a:gd name="connsiteX257" fmla="*/ 2209800 w 8500297"/>
                    <a:gd name="connsiteY257" fmla="*/ 2247900 h 6019800"/>
                    <a:gd name="connsiteX258" fmla="*/ 2190750 w 8500297"/>
                    <a:gd name="connsiteY258" fmla="*/ 2171700 h 6019800"/>
                    <a:gd name="connsiteX259" fmla="*/ 2152650 w 8500297"/>
                    <a:gd name="connsiteY259" fmla="*/ 2095500 h 6019800"/>
                    <a:gd name="connsiteX260" fmla="*/ 2076450 w 8500297"/>
                    <a:gd name="connsiteY260" fmla="*/ 2019300 h 6019800"/>
                    <a:gd name="connsiteX261" fmla="*/ 2038350 w 8500297"/>
                    <a:gd name="connsiteY261" fmla="*/ 1943100 h 6019800"/>
                    <a:gd name="connsiteX262" fmla="*/ 1962150 w 8500297"/>
                    <a:gd name="connsiteY262" fmla="*/ 1752600 h 6019800"/>
                    <a:gd name="connsiteX263" fmla="*/ 1924050 w 8500297"/>
                    <a:gd name="connsiteY263" fmla="*/ 1676400 h 6019800"/>
                    <a:gd name="connsiteX264" fmla="*/ 1866900 w 8500297"/>
                    <a:gd name="connsiteY264" fmla="*/ 1619250 h 6019800"/>
                    <a:gd name="connsiteX265" fmla="*/ 1809750 w 8500297"/>
                    <a:gd name="connsiteY265" fmla="*/ 1409700 h 6019800"/>
                    <a:gd name="connsiteX266" fmla="*/ 1847850 w 8500297"/>
                    <a:gd name="connsiteY266" fmla="*/ 742950 h 6019800"/>
                    <a:gd name="connsiteX267" fmla="*/ 1885950 w 8500297"/>
                    <a:gd name="connsiteY267" fmla="*/ 609600 h 6019800"/>
                    <a:gd name="connsiteX268" fmla="*/ 1905000 w 8500297"/>
                    <a:gd name="connsiteY268" fmla="*/ 533400 h 6019800"/>
                    <a:gd name="connsiteX269" fmla="*/ 1962150 w 8500297"/>
                    <a:gd name="connsiteY269" fmla="*/ 419100 h 6019800"/>
                    <a:gd name="connsiteX270" fmla="*/ 2000250 w 8500297"/>
                    <a:gd name="connsiteY270" fmla="*/ 323850 h 6019800"/>
                    <a:gd name="connsiteX271" fmla="*/ 2019300 w 8500297"/>
                    <a:gd name="connsiteY271" fmla="*/ 266700 h 6019800"/>
                    <a:gd name="connsiteX272" fmla="*/ 2057400 w 8500297"/>
                    <a:gd name="connsiteY272" fmla="*/ 190500 h 6019800"/>
                    <a:gd name="connsiteX273" fmla="*/ 2076450 w 8500297"/>
                    <a:gd name="connsiteY273" fmla="*/ 133350 h 6019800"/>
                    <a:gd name="connsiteX274" fmla="*/ 2133600 w 8500297"/>
                    <a:gd name="connsiteY274" fmla="*/ 57150 h 6019800"/>
                    <a:gd name="connsiteX275" fmla="*/ 2171700 w 8500297"/>
                    <a:gd name="connsiteY275" fmla="*/ 0 h 6019800"/>
                    <a:gd name="connsiteX276" fmla="*/ 2171700 w 8500297"/>
                    <a:gd name="connsiteY276" fmla="*/ 1238250 h 6019800"/>
                    <a:gd name="connsiteX277" fmla="*/ 2209800 w 8500297"/>
                    <a:gd name="connsiteY277" fmla="*/ 1390650 h 6019800"/>
                    <a:gd name="connsiteX278" fmla="*/ 2247900 w 8500297"/>
                    <a:gd name="connsiteY278" fmla="*/ 1466850 h 6019800"/>
                    <a:gd name="connsiteX279" fmla="*/ 2286000 w 8500297"/>
                    <a:gd name="connsiteY279" fmla="*/ 1524000 h 6019800"/>
                    <a:gd name="connsiteX280" fmla="*/ 2324100 w 8500297"/>
                    <a:gd name="connsiteY280" fmla="*/ 1638300 h 6019800"/>
                    <a:gd name="connsiteX281" fmla="*/ 2343150 w 8500297"/>
                    <a:gd name="connsiteY281" fmla="*/ 1695450 h 6019800"/>
                    <a:gd name="connsiteX282" fmla="*/ 2381250 w 8500297"/>
                    <a:gd name="connsiteY282" fmla="*/ 1885950 h 6019800"/>
                    <a:gd name="connsiteX283" fmla="*/ 2476500 w 8500297"/>
                    <a:gd name="connsiteY283" fmla="*/ 2000250 h 6019800"/>
                    <a:gd name="connsiteX284" fmla="*/ 2533650 w 8500297"/>
                    <a:gd name="connsiteY284" fmla="*/ 2057400 h 6019800"/>
                    <a:gd name="connsiteX285" fmla="*/ 2628900 w 8500297"/>
                    <a:gd name="connsiteY285" fmla="*/ 2171700 h 6019800"/>
                    <a:gd name="connsiteX286" fmla="*/ 3962400 w 8500297"/>
                    <a:gd name="connsiteY286" fmla="*/ 2286000 h 6019800"/>
                    <a:gd name="connsiteX287" fmla="*/ 4019550 w 8500297"/>
                    <a:gd name="connsiteY287" fmla="*/ 2324100 h 6019800"/>
                    <a:gd name="connsiteX288" fmla="*/ 4362450 w 8500297"/>
                    <a:gd name="connsiteY288" fmla="*/ 2305050 h 6019800"/>
                    <a:gd name="connsiteX289" fmla="*/ 4438650 w 8500297"/>
                    <a:gd name="connsiteY289" fmla="*/ 2286000 h 6019800"/>
                    <a:gd name="connsiteX290" fmla="*/ 4533900 w 8500297"/>
                    <a:gd name="connsiteY290" fmla="*/ 2305050 h 6019800"/>
                    <a:gd name="connsiteX291" fmla="*/ 4648200 w 8500297"/>
                    <a:gd name="connsiteY291" fmla="*/ 2343150 h 6019800"/>
                    <a:gd name="connsiteX292" fmla="*/ 4838700 w 8500297"/>
                    <a:gd name="connsiteY292" fmla="*/ 2324100 h 6019800"/>
                    <a:gd name="connsiteX293" fmla="*/ 4972050 w 8500297"/>
                    <a:gd name="connsiteY293" fmla="*/ 2286000 h 6019800"/>
                    <a:gd name="connsiteX294" fmla="*/ 5029200 w 8500297"/>
                    <a:gd name="connsiteY294" fmla="*/ 2228850 h 6019800"/>
                    <a:gd name="connsiteX0" fmla="*/ 3429000 w 8500297"/>
                    <a:gd name="connsiteY0" fmla="*/ 2247900 h 6019800"/>
                    <a:gd name="connsiteX1" fmla="*/ 4629150 w 8500297"/>
                    <a:gd name="connsiteY1" fmla="*/ 2305050 h 6019800"/>
                    <a:gd name="connsiteX2" fmla="*/ 4914900 w 8500297"/>
                    <a:gd name="connsiteY2" fmla="*/ 2247900 h 6019800"/>
                    <a:gd name="connsiteX3" fmla="*/ 5124450 w 8500297"/>
                    <a:gd name="connsiteY3" fmla="*/ 2228850 h 6019800"/>
                    <a:gd name="connsiteX4" fmla="*/ 5334000 w 8500297"/>
                    <a:gd name="connsiteY4" fmla="*/ 2171700 h 6019800"/>
                    <a:gd name="connsiteX5" fmla="*/ 5391150 w 8500297"/>
                    <a:gd name="connsiteY5" fmla="*/ 2133600 h 6019800"/>
                    <a:gd name="connsiteX6" fmla="*/ 5505450 w 8500297"/>
                    <a:gd name="connsiteY6" fmla="*/ 2095500 h 6019800"/>
                    <a:gd name="connsiteX7" fmla="*/ 5619750 w 8500297"/>
                    <a:gd name="connsiteY7" fmla="*/ 2038350 h 6019800"/>
                    <a:gd name="connsiteX8" fmla="*/ 5715000 w 8500297"/>
                    <a:gd name="connsiteY8" fmla="*/ 1962150 h 6019800"/>
                    <a:gd name="connsiteX9" fmla="*/ 5829300 w 8500297"/>
                    <a:gd name="connsiteY9" fmla="*/ 1866900 h 6019800"/>
                    <a:gd name="connsiteX10" fmla="*/ 5943600 w 8500297"/>
                    <a:gd name="connsiteY10" fmla="*/ 1790700 h 6019800"/>
                    <a:gd name="connsiteX11" fmla="*/ 6000750 w 8500297"/>
                    <a:gd name="connsiteY11" fmla="*/ 1733550 h 6019800"/>
                    <a:gd name="connsiteX12" fmla="*/ 6115050 w 8500297"/>
                    <a:gd name="connsiteY12" fmla="*/ 1657350 h 6019800"/>
                    <a:gd name="connsiteX13" fmla="*/ 6153150 w 8500297"/>
                    <a:gd name="connsiteY13" fmla="*/ 1600200 h 6019800"/>
                    <a:gd name="connsiteX14" fmla="*/ 6267450 w 8500297"/>
                    <a:gd name="connsiteY14" fmla="*/ 1524000 h 6019800"/>
                    <a:gd name="connsiteX15" fmla="*/ 6362700 w 8500297"/>
                    <a:gd name="connsiteY15" fmla="*/ 1428750 h 6019800"/>
                    <a:gd name="connsiteX16" fmla="*/ 6419850 w 8500297"/>
                    <a:gd name="connsiteY16" fmla="*/ 1409700 h 6019800"/>
                    <a:gd name="connsiteX17" fmla="*/ 6534150 w 8500297"/>
                    <a:gd name="connsiteY17" fmla="*/ 1333500 h 6019800"/>
                    <a:gd name="connsiteX18" fmla="*/ 6591300 w 8500297"/>
                    <a:gd name="connsiteY18" fmla="*/ 1295400 h 6019800"/>
                    <a:gd name="connsiteX19" fmla="*/ 6762750 w 8500297"/>
                    <a:gd name="connsiteY19" fmla="*/ 1238250 h 6019800"/>
                    <a:gd name="connsiteX20" fmla="*/ 6819900 w 8500297"/>
                    <a:gd name="connsiteY20" fmla="*/ 1219200 h 6019800"/>
                    <a:gd name="connsiteX21" fmla="*/ 6877050 w 8500297"/>
                    <a:gd name="connsiteY21" fmla="*/ 1181100 h 6019800"/>
                    <a:gd name="connsiteX22" fmla="*/ 6972300 w 8500297"/>
                    <a:gd name="connsiteY22" fmla="*/ 1162050 h 6019800"/>
                    <a:gd name="connsiteX23" fmla="*/ 7143750 w 8500297"/>
                    <a:gd name="connsiteY23" fmla="*/ 1123950 h 6019800"/>
                    <a:gd name="connsiteX24" fmla="*/ 7219950 w 8500297"/>
                    <a:gd name="connsiteY24" fmla="*/ 933450 h 6019800"/>
                    <a:gd name="connsiteX25" fmla="*/ 7239000 w 8500297"/>
                    <a:gd name="connsiteY25" fmla="*/ 857250 h 6019800"/>
                    <a:gd name="connsiteX26" fmla="*/ 7315200 w 8500297"/>
                    <a:gd name="connsiteY26" fmla="*/ 838200 h 6019800"/>
                    <a:gd name="connsiteX27" fmla="*/ 7391400 w 8500297"/>
                    <a:gd name="connsiteY27" fmla="*/ 952500 h 6019800"/>
                    <a:gd name="connsiteX28" fmla="*/ 7429500 w 8500297"/>
                    <a:gd name="connsiteY28" fmla="*/ 1009650 h 6019800"/>
                    <a:gd name="connsiteX29" fmla="*/ 7486650 w 8500297"/>
                    <a:gd name="connsiteY29" fmla="*/ 990600 h 6019800"/>
                    <a:gd name="connsiteX30" fmla="*/ 7505700 w 8500297"/>
                    <a:gd name="connsiteY30" fmla="*/ 914400 h 6019800"/>
                    <a:gd name="connsiteX31" fmla="*/ 7524750 w 8500297"/>
                    <a:gd name="connsiteY31" fmla="*/ 857250 h 6019800"/>
                    <a:gd name="connsiteX32" fmla="*/ 7543800 w 8500297"/>
                    <a:gd name="connsiteY32" fmla="*/ 952500 h 6019800"/>
                    <a:gd name="connsiteX33" fmla="*/ 7562850 w 8500297"/>
                    <a:gd name="connsiteY33" fmla="*/ 1162050 h 6019800"/>
                    <a:gd name="connsiteX34" fmla="*/ 7620000 w 8500297"/>
                    <a:gd name="connsiteY34" fmla="*/ 1200150 h 6019800"/>
                    <a:gd name="connsiteX35" fmla="*/ 7734300 w 8500297"/>
                    <a:gd name="connsiteY35" fmla="*/ 1314450 h 6019800"/>
                    <a:gd name="connsiteX36" fmla="*/ 7810500 w 8500297"/>
                    <a:gd name="connsiteY36" fmla="*/ 1409700 h 6019800"/>
                    <a:gd name="connsiteX37" fmla="*/ 7886700 w 8500297"/>
                    <a:gd name="connsiteY37" fmla="*/ 1524000 h 6019800"/>
                    <a:gd name="connsiteX38" fmla="*/ 7924800 w 8500297"/>
                    <a:gd name="connsiteY38" fmla="*/ 1581150 h 6019800"/>
                    <a:gd name="connsiteX39" fmla="*/ 7981950 w 8500297"/>
                    <a:gd name="connsiteY39" fmla="*/ 1638300 h 6019800"/>
                    <a:gd name="connsiteX40" fmla="*/ 8077200 w 8500297"/>
                    <a:gd name="connsiteY40" fmla="*/ 1714500 h 6019800"/>
                    <a:gd name="connsiteX41" fmla="*/ 8153400 w 8500297"/>
                    <a:gd name="connsiteY41" fmla="*/ 1809750 h 6019800"/>
                    <a:gd name="connsiteX42" fmla="*/ 8191500 w 8500297"/>
                    <a:gd name="connsiteY42" fmla="*/ 1962150 h 6019800"/>
                    <a:gd name="connsiteX43" fmla="*/ 8362950 w 8500297"/>
                    <a:gd name="connsiteY43" fmla="*/ 2038350 h 6019800"/>
                    <a:gd name="connsiteX44" fmla="*/ 8420100 w 8500297"/>
                    <a:gd name="connsiteY44" fmla="*/ 2057400 h 6019800"/>
                    <a:gd name="connsiteX45" fmla="*/ 8439150 w 8500297"/>
                    <a:gd name="connsiteY45" fmla="*/ 2114550 h 6019800"/>
                    <a:gd name="connsiteX46" fmla="*/ 8496300 w 8500297"/>
                    <a:gd name="connsiteY46" fmla="*/ 2152650 h 6019800"/>
                    <a:gd name="connsiteX47" fmla="*/ 8477250 w 8500297"/>
                    <a:gd name="connsiteY47" fmla="*/ 2286000 h 6019800"/>
                    <a:gd name="connsiteX48" fmla="*/ 8420100 w 8500297"/>
                    <a:gd name="connsiteY48" fmla="*/ 2305050 h 6019800"/>
                    <a:gd name="connsiteX49" fmla="*/ 8305800 w 8500297"/>
                    <a:gd name="connsiteY49" fmla="*/ 2324100 h 6019800"/>
                    <a:gd name="connsiteX50" fmla="*/ 8286750 w 8500297"/>
                    <a:gd name="connsiteY50" fmla="*/ 2438400 h 6019800"/>
                    <a:gd name="connsiteX51" fmla="*/ 8191500 w 8500297"/>
                    <a:gd name="connsiteY51" fmla="*/ 2514600 h 6019800"/>
                    <a:gd name="connsiteX52" fmla="*/ 8134350 w 8500297"/>
                    <a:gd name="connsiteY52" fmla="*/ 2552700 h 6019800"/>
                    <a:gd name="connsiteX53" fmla="*/ 7905750 w 8500297"/>
                    <a:gd name="connsiteY53" fmla="*/ 2495550 h 6019800"/>
                    <a:gd name="connsiteX54" fmla="*/ 7791450 w 8500297"/>
                    <a:gd name="connsiteY54" fmla="*/ 2266950 h 6019800"/>
                    <a:gd name="connsiteX55" fmla="*/ 7448550 w 8500297"/>
                    <a:gd name="connsiteY55" fmla="*/ 2247900 h 6019800"/>
                    <a:gd name="connsiteX56" fmla="*/ 7391400 w 8500297"/>
                    <a:gd name="connsiteY56" fmla="*/ 2228850 h 6019800"/>
                    <a:gd name="connsiteX57" fmla="*/ 7353300 w 8500297"/>
                    <a:gd name="connsiteY57" fmla="*/ 2114550 h 6019800"/>
                    <a:gd name="connsiteX58" fmla="*/ 7315200 w 8500297"/>
                    <a:gd name="connsiteY58" fmla="*/ 1981200 h 6019800"/>
                    <a:gd name="connsiteX59" fmla="*/ 7219950 w 8500297"/>
                    <a:gd name="connsiteY59" fmla="*/ 2000250 h 6019800"/>
                    <a:gd name="connsiteX60" fmla="*/ 7162800 w 8500297"/>
                    <a:gd name="connsiteY60" fmla="*/ 2114550 h 6019800"/>
                    <a:gd name="connsiteX61" fmla="*/ 7124700 w 8500297"/>
                    <a:gd name="connsiteY61" fmla="*/ 2286000 h 6019800"/>
                    <a:gd name="connsiteX62" fmla="*/ 7086600 w 8500297"/>
                    <a:gd name="connsiteY62" fmla="*/ 2400300 h 6019800"/>
                    <a:gd name="connsiteX63" fmla="*/ 7029450 w 8500297"/>
                    <a:gd name="connsiteY63" fmla="*/ 2438400 h 6019800"/>
                    <a:gd name="connsiteX64" fmla="*/ 6877050 w 8500297"/>
                    <a:gd name="connsiteY64" fmla="*/ 2571750 h 6019800"/>
                    <a:gd name="connsiteX65" fmla="*/ 6762750 w 8500297"/>
                    <a:gd name="connsiteY65" fmla="*/ 2667000 h 6019800"/>
                    <a:gd name="connsiteX66" fmla="*/ 6724650 w 8500297"/>
                    <a:gd name="connsiteY66" fmla="*/ 2724150 h 6019800"/>
                    <a:gd name="connsiteX67" fmla="*/ 6667500 w 8500297"/>
                    <a:gd name="connsiteY67" fmla="*/ 2743200 h 6019800"/>
                    <a:gd name="connsiteX68" fmla="*/ 6648450 w 8500297"/>
                    <a:gd name="connsiteY68" fmla="*/ 2800350 h 6019800"/>
                    <a:gd name="connsiteX69" fmla="*/ 6591300 w 8500297"/>
                    <a:gd name="connsiteY69" fmla="*/ 2838450 h 6019800"/>
                    <a:gd name="connsiteX70" fmla="*/ 6515100 w 8500297"/>
                    <a:gd name="connsiteY70" fmla="*/ 3009900 h 6019800"/>
                    <a:gd name="connsiteX71" fmla="*/ 6496050 w 8500297"/>
                    <a:gd name="connsiteY71" fmla="*/ 3067050 h 6019800"/>
                    <a:gd name="connsiteX72" fmla="*/ 6477000 w 8500297"/>
                    <a:gd name="connsiteY72" fmla="*/ 3124200 h 6019800"/>
                    <a:gd name="connsiteX73" fmla="*/ 6496050 w 8500297"/>
                    <a:gd name="connsiteY73" fmla="*/ 3409950 h 6019800"/>
                    <a:gd name="connsiteX74" fmla="*/ 6515100 w 8500297"/>
                    <a:gd name="connsiteY74" fmla="*/ 3467100 h 6019800"/>
                    <a:gd name="connsiteX75" fmla="*/ 6553200 w 8500297"/>
                    <a:gd name="connsiteY75" fmla="*/ 3924300 h 6019800"/>
                    <a:gd name="connsiteX76" fmla="*/ 6610350 w 8500297"/>
                    <a:gd name="connsiteY76" fmla="*/ 4038600 h 6019800"/>
                    <a:gd name="connsiteX77" fmla="*/ 6686550 w 8500297"/>
                    <a:gd name="connsiteY77" fmla="*/ 4114800 h 6019800"/>
                    <a:gd name="connsiteX78" fmla="*/ 6762750 w 8500297"/>
                    <a:gd name="connsiteY78" fmla="*/ 4133850 h 6019800"/>
                    <a:gd name="connsiteX79" fmla="*/ 6838950 w 8500297"/>
                    <a:gd name="connsiteY79" fmla="*/ 4248150 h 6019800"/>
                    <a:gd name="connsiteX80" fmla="*/ 6858000 w 8500297"/>
                    <a:gd name="connsiteY80" fmla="*/ 4324350 h 6019800"/>
                    <a:gd name="connsiteX81" fmla="*/ 6934200 w 8500297"/>
                    <a:gd name="connsiteY81" fmla="*/ 4457700 h 6019800"/>
                    <a:gd name="connsiteX82" fmla="*/ 6972300 w 8500297"/>
                    <a:gd name="connsiteY82" fmla="*/ 4572000 h 6019800"/>
                    <a:gd name="connsiteX83" fmla="*/ 7067550 w 8500297"/>
                    <a:gd name="connsiteY83" fmla="*/ 4686300 h 6019800"/>
                    <a:gd name="connsiteX84" fmla="*/ 7086600 w 8500297"/>
                    <a:gd name="connsiteY84" fmla="*/ 4743450 h 6019800"/>
                    <a:gd name="connsiteX85" fmla="*/ 7124700 w 8500297"/>
                    <a:gd name="connsiteY85" fmla="*/ 4895850 h 6019800"/>
                    <a:gd name="connsiteX86" fmla="*/ 7181850 w 8500297"/>
                    <a:gd name="connsiteY86" fmla="*/ 5010150 h 6019800"/>
                    <a:gd name="connsiteX87" fmla="*/ 7239000 w 8500297"/>
                    <a:gd name="connsiteY87" fmla="*/ 5124450 h 6019800"/>
                    <a:gd name="connsiteX88" fmla="*/ 7315200 w 8500297"/>
                    <a:gd name="connsiteY88" fmla="*/ 5257800 h 6019800"/>
                    <a:gd name="connsiteX89" fmla="*/ 7334250 w 8500297"/>
                    <a:gd name="connsiteY89" fmla="*/ 5314950 h 6019800"/>
                    <a:gd name="connsiteX90" fmla="*/ 7391400 w 8500297"/>
                    <a:gd name="connsiteY90" fmla="*/ 5372100 h 6019800"/>
                    <a:gd name="connsiteX91" fmla="*/ 7486650 w 8500297"/>
                    <a:gd name="connsiteY91" fmla="*/ 5467350 h 6019800"/>
                    <a:gd name="connsiteX92" fmla="*/ 7677150 w 8500297"/>
                    <a:gd name="connsiteY92" fmla="*/ 5657850 h 6019800"/>
                    <a:gd name="connsiteX93" fmla="*/ 7734300 w 8500297"/>
                    <a:gd name="connsiteY93" fmla="*/ 5695950 h 6019800"/>
                    <a:gd name="connsiteX94" fmla="*/ 7829550 w 8500297"/>
                    <a:gd name="connsiteY94" fmla="*/ 5791200 h 6019800"/>
                    <a:gd name="connsiteX95" fmla="*/ 7867650 w 8500297"/>
                    <a:gd name="connsiteY95" fmla="*/ 5848350 h 6019800"/>
                    <a:gd name="connsiteX96" fmla="*/ 8020050 w 8500297"/>
                    <a:gd name="connsiteY96" fmla="*/ 5886450 h 6019800"/>
                    <a:gd name="connsiteX97" fmla="*/ 8039100 w 8500297"/>
                    <a:gd name="connsiteY97" fmla="*/ 5943600 h 6019800"/>
                    <a:gd name="connsiteX98" fmla="*/ 7943850 w 8500297"/>
                    <a:gd name="connsiteY98" fmla="*/ 6019800 h 6019800"/>
                    <a:gd name="connsiteX99" fmla="*/ 7791450 w 8500297"/>
                    <a:gd name="connsiteY99" fmla="*/ 6000750 h 6019800"/>
                    <a:gd name="connsiteX100" fmla="*/ 7734300 w 8500297"/>
                    <a:gd name="connsiteY100" fmla="*/ 5981700 h 6019800"/>
                    <a:gd name="connsiteX101" fmla="*/ 7448550 w 8500297"/>
                    <a:gd name="connsiteY101" fmla="*/ 5962650 h 6019800"/>
                    <a:gd name="connsiteX102" fmla="*/ 7467600 w 8500297"/>
                    <a:gd name="connsiteY102" fmla="*/ 5715000 h 6019800"/>
                    <a:gd name="connsiteX103" fmla="*/ 7486650 w 8500297"/>
                    <a:gd name="connsiteY103" fmla="*/ 5638800 h 6019800"/>
                    <a:gd name="connsiteX104" fmla="*/ 7372350 w 8500297"/>
                    <a:gd name="connsiteY104" fmla="*/ 5524500 h 6019800"/>
                    <a:gd name="connsiteX105" fmla="*/ 7200900 w 8500297"/>
                    <a:gd name="connsiteY105" fmla="*/ 5429250 h 6019800"/>
                    <a:gd name="connsiteX106" fmla="*/ 7143750 w 8500297"/>
                    <a:gd name="connsiteY106" fmla="*/ 5314950 h 6019800"/>
                    <a:gd name="connsiteX107" fmla="*/ 7105650 w 8500297"/>
                    <a:gd name="connsiteY107" fmla="*/ 5200650 h 6019800"/>
                    <a:gd name="connsiteX108" fmla="*/ 7086600 w 8500297"/>
                    <a:gd name="connsiteY108" fmla="*/ 5143500 h 6019800"/>
                    <a:gd name="connsiteX109" fmla="*/ 6972300 w 8500297"/>
                    <a:gd name="connsiteY109" fmla="*/ 5067300 h 6019800"/>
                    <a:gd name="connsiteX110" fmla="*/ 6896100 w 8500297"/>
                    <a:gd name="connsiteY110" fmla="*/ 4991100 h 6019800"/>
                    <a:gd name="connsiteX111" fmla="*/ 6762750 w 8500297"/>
                    <a:gd name="connsiteY111" fmla="*/ 4819650 h 6019800"/>
                    <a:gd name="connsiteX112" fmla="*/ 6705600 w 8500297"/>
                    <a:gd name="connsiteY112" fmla="*/ 4800600 h 6019800"/>
                    <a:gd name="connsiteX113" fmla="*/ 6686550 w 8500297"/>
                    <a:gd name="connsiteY113" fmla="*/ 4743450 h 6019800"/>
                    <a:gd name="connsiteX114" fmla="*/ 6629400 w 8500297"/>
                    <a:gd name="connsiteY114" fmla="*/ 4724400 h 6019800"/>
                    <a:gd name="connsiteX115" fmla="*/ 6572250 w 8500297"/>
                    <a:gd name="connsiteY115" fmla="*/ 4686300 h 6019800"/>
                    <a:gd name="connsiteX116" fmla="*/ 6477000 w 8500297"/>
                    <a:gd name="connsiteY116" fmla="*/ 4591050 h 6019800"/>
                    <a:gd name="connsiteX117" fmla="*/ 6362700 w 8500297"/>
                    <a:gd name="connsiteY117" fmla="*/ 4514850 h 6019800"/>
                    <a:gd name="connsiteX118" fmla="*/ 6267450 w 8500297"/>
                    <a:gd name="connsiteY118" fmla="*/ 4381500 h 6019800"/>
                    <a:gd name="connsiteX119" fmla="*/ 6229350 w 8500297"/>
                    <a:gd name="connsiteY119" fmla="*/ 4324350 h 6019800"/>
                    <a:gd name="connsiteX120" fmla="*/ 6172200 w 8500297"/>
                    <a:gd name="connsiteY120" fmla="*/ 4286250 h 6019800"/>
                    <a:gd name="connsiteX121" fmla="*/ 6076950 w 8500297"/>
                    <a:gd name="connsiteY121" fmla="*/ 4114800 h 6019800"/>
                    <a:gd name="connsiteX122" fmla="*/ 6038850 w 8500297"/>
                    <a:gd name="connsiteY122" fmla="*/ 4057650 h 6019800"/>
                    <a:gd name="connsiteX123" fmla="*/ 5981700 w 8500297"/>
                    <a:gd name="connsiteY123" fmla="*/ 3943350 h 6019800"/>
                    <a:gd name="connsiteX124" fmla="*/ 5924550 w 8500297"/>
                    <a:gd name="connsiteY124" fmla="*/ 3924300 h 6019800"/>
                    <a:gd name="connsiteX125" fmla="*/ 5715000 w 8500297"/>
                    <a:gd name="connsiteY125" fmla="*/ 4000500 h 6019800"/>
                    <a:gd name="connsiteX126" fmla="*/ 5638800 w 8500297"/>
                    <a:gd name="connsiteY126" fmla="*/ 4019550 h 6019800"/>
                    <a:gd name="connsiteX127" fmla="*/ 5581650 w 8500297"/>
                    <a:gd name="connsiteY127" fmla="*/ 4038600 h 6019800"/>
                    <a:gd name="connsiteX128" fmla="*/ 5162550 w 8500297"/>
                    <a:gd name="connsiteY128" fmla="*/ 4076700 h 6019800"/>
                    <a:gd name="connsiteX129" fmla="*/ 4591050 w 8500297"/>
                    <a:gd name="connsiteY129" fmla="*/ 4057650 h 6019800"/>
                    <a:gd name="connsiteX130" fmla="*/ 4514850 w 8500297"/>
                    <a:gd name="connsiteY130" fmla="*/ 4038600 h 6019800"/>
                    <a:gd name="connsiteX131" fmla="*/ 4324350 w 8500297"/>
                    <a:gd name="connsiteY131" fmla="*/ 4019550 h 6019800"/>
                    <a:gd name="connsiteX132" fmla="*/ 4171950 w 8500297"/>
                    <a:gd name="connsiteY132" fmla="*/ 3981450 h 6019800"/>
                    <a:gd name="connsiteX133" fmla="*/ 4114800 w 8500297"/>
                    <a:gd name="connsiteY133" fmla="*/ 3962400 h 6019800"/>
                    <a:gd name="connsiteX134" fmla="*/ 4000500 w 8500297"/>
                    <a:gd name="connsiteY134" fmla="*/ 3886200 h 6019800"/>
                    <a:gd name="connsiteX135" fmla="*/ 3771900 w 8500297"/>
                    <a:gd name="connsiteY135" fmla="*/ 3771900 h 6019800"/>
                    <a:gd name="connsiteX136" fmla="*/ 3600450 w 8500297"/>
                    <a:gd name="connsiteY136" fmla="*/ 3695700 h 6019800"/>
                    <a:gd name="connsiteX137" fmla="*/ 3543300 w 8500297"/>
                    <a:gd name="connsiteY137" fmla="*/ 3676650 h 6019800"/>
                    <a:gd name="connsiteX138" fmla="*/ 3486150 w 8500297"/>
                    <a:gd name="connsiteY138" fmla="*/ 3714750 h 6019800"/>
                    <a:gd name="connsiteX139" fmla="*/ 3429000 w 8500297"/>
                    <a:gd name="connsiteY139" fmla="*/ 3829050 h 6019800"/>
                    <a:gd name="connsiteX140" fmla="*/ 3390900 w 8500297"/>
                    <a:gd name="connsiteY140" fmla="*/ 3886200 h 6019800"/>
                    <a:gd name="connsiteX141" fmla="*/ 3276600 w 8500297"/>
                    <a:gd name="connsiteY141" fmla="*/ 4114800 h 6019800"/>
                    <a:gd name="connsiteX142" fmla="*/ 3219450 w 8500297"/>
                    <a:gd name="connsiteY142" fmla="*/ 4133850 h 6019800"/>
                    <a:gd name="connsiteX143" fmla="*/ 3124200 w 8500297"/>
                    <a:gd name="connsiteY143" fmla="*/ 4248150 h 6019800"/>
                    <a:gd name="connsiteX144" fmla="*/ 3067050 w 8500297"/>
                    <a:gd name="connsiteY144" fmla="*/ 4267200 h 6019800"/>
                    <a:gd name="connsiteX145" fmla="*/ 2914650 w 8500297"/>
                    <a:gd name="connsiteY145" fmla="*/ 4400550 h 6019800"/>
                    <a:gd name="connsiteX146" fmla="*/ 2857500 w 8500297"/>
                    <a:gd name="connsiteY146" fmla="*/ 4419600 h 6019800"/>
                    <a:gd name="connsiteX147" fmla="*/ 2743200 w 8500297"/>
                    <a:gd name="connsiteY147" fmla="*/ 4495800 h 6019800"/>
                    <a:gd name="connsiteX148" fmla="*/ 2686050 w 8500297"/>
                    <a:gd name="connsiteY148" fmla="*/ 4533900 h 6019800"/>
                    <a:gd name="connsiteX149" fmla="*/ 2628900 w 8500297"/>
                    <a:gd name="connsiteY149" fmla="*/ 4572000 h 6019800"/>
                    <a:gd name="connsiteX150" fmla="*/ 2571750 w 8500297"/>
                    <a:gd name="connsiteY150" fmla="*/ 4629150 h 6019800"/>
                    <a:gd name="connsiteX151" fmla="*/ 2533650 w 8500297"/>
                    <a:gd name="connsiteY151" fmla="*/ 4686300 h 6019800"/>
                    <a:gd name="connsiteX152" fmla="*/ 2476500 w 8500297"/>
                    <a:gd name="connsiteY152" fmla="*/ 4724400 h 6019800"/>
                    <a:gd name="connsiteX153" fmla="*/ 2457450 w 8500297"/>
                    <a:gd name="connsiteY153" fmla="*/ 4781550 h 6019800"/>
                    <a:gd name="connsiteX154" fmla="*/ 2419350 w 8500297"/>
                    <a:gd name="connsiteY154" fmla="*/ 4838700 h 6019800"/>
                    <a:gd name="connsiteX155" fmla="*/ 2400300 w 8500297"/>
                    <a:gd name="connsiteY155" fmla="*/ 4933950 h 6019800"/>
                    <a:gd name="connsiteX156" fmla="*/ 2362200 w 8500297"/>
                    <a:gd name="connsiteY156" fmla="*/ 5048250 h 6019800"/>
                    <a:gd name="connsiteX157" fmla="*/ 2343150 w 8500297"/>
                    <a:gd name="connsiteY157" fmla="*/ 5143500 h 6019800"/>
                    <a:gd name="connsiteX158" fmla="*/ 2324100 w 8500297"/>
                    <a:gd name="connsiteY158" fmla="*/ 5200650 h 6019800"/>
                    <a:gd name="connsiteX159" fmla="*/ 2305050 w 8500297"/>
                    <a:gd name="connsiteY159" fmla="*/ 5295900 h 6019800"/>
                    <a:gd name="connsiteX160" fmla="*/ 2286000 w 8500297"/>
                    <a:gd name="connsiteY160" fmla="*/ 5353050 h 6019800"/>
                    <a:gd name="connsiteX161" fmla="*/ 2247900 w 8500297"/>
                    <a:gd name="connsiteY161" fmla="*/ 5524500 h 6019800"/>
                    <a:gd name="connsiteX162" fmla="*/ 2419350 w 8500297"/>
                    <a:gd name="connsiteY162" fmla="*/ 5619750 h 6019800"/>
                    <a:gd name="connsiteX163" fmla="*/ 2514600 w 8500297"/>
                    <a:gd name="connsiteY163" fmla="*/ 5638800 h 6019800"/>
                    <a:gd name="connsiteX164" fmla="*/ 2628900 w 8500297"/>
                    <a:gd name="connsiteY164" fmla="*/ 5676900 h 6019800"/>
                    <a:gd name="connsiteX165" fmla="*/ 2667000 w 8500297"/>
                    <a:gd name="connsiteY165" fmla="*/ 5943600 h 6019800"/>
                    <a:gd name="connsiteX166" fmla="*/ 2609850 w 8500297"/>
                    <a:gd name="connsiteY166" fmla="*/ 5962650 h 6019800"/>
                    <a:gd name="connsiteX167" fmla="*/ 2514600 w 8500297"/>
                    <a:gd name="connsiteY167" fmla="*/ 5943600 h 6019800"/>
                    <a:gd name="connsiteX168" fmla="*/ 2400300 w 8500297"/>
                    <a:gd name="connsiteY168" fmla="*/ 5924550 h 6019800"/>
                    <a:gd name="connsiteX169" fmla="*/ 2266950 w 8500297"/>
                    <a:gd name="connsiteY169" fmla="*/ 5886450 h 6019800"/>
                    <a:gd name="connsiteX170" fmla="*/ 2247900 w 8500297"/>
                    <a:gd name="connsiteY170" fmla="*/ 5829300 h 6019800"/>
                    <a:gd name="connsiteX171" fmla="*/ 2228850 w 8500297"/>
                    <a:gd name="connsiteY171" fmla="*/ 5695950 h 6019800"/>
                    <a:gd name="connsiteX172" fmla="*/ 2171700 w 8500297"/>
                    <a:gd name="connsiteY172" fmla="*/ 5657850 h 6019800"/>
                    <a:gd name="connsiteX173" fmla="*/ 2133600 w 8500297"/>
                    <a:gd name="connsiteY173" fmla="*/ 5600700 h 6019800"/>
                    <a:gd name="connsiteX174" fmla="*/ 2057400 w 8500297"/>
                    <a:gd name="connsiteY174" fmla="*/ 5524500 h 6019800"/>
                    <a:gd name="connsiteX175" fmla="*/ 2076450 w 8500297"/>
                    <a:gd name="connsiteY175" fmla="*/ 5276850 h 6019800"/>
                    <a:gd name="connsiteX176" fmla="*/ 2095500 w 8500297"/>
                    <a:gd name="connsiteY176" fmla="*/ 5181600 h 6019800"/>
                    <a:gd name="connsiteX177" fmla="*/ 2152650 w 8500297"/>
                    <a:gd name="connsiteY177" fmla="*/ 4991100 h 6019800"/>
                    <a:gd name="connsiteX178" fmla="*/ 2209800 w 8500297"/>
                    <a:gd name="connsiteY178" fmla="*/ 4876800 h 6019800"/>
                    <a:gd name="connsiteX179" fmla="*/ 2228850 w 8500297"/>
                    <a:gd name="connsiteY179" fmla="*/ 4819650 h 6019800"/>
                    <a:gd name="connsiteX180" fmla="*/ 2286000 w 8500297"/>
                    <a:gd name="connsiteY180" fmla="*/ 4781550 h 6019800"/>
                    <a:gd name="connsiteX181" fmla="*/ 2324100 w 8500297"/>
                    <a:gd name="connsiteY181" fmla="*/ 4667250 h 6019800"/>
                    <a:gd name="connsiteX182" fmla="*/ 2343150 w 8500297"/>
                    <a:gd name="connsiteY182" fmla="*/ 4533900 h 6019800"/>
                    <a:gd name="connsiteX183" fmla="*/ 2362200 w 8500297"/>
                    <a:gd name="connsiteY183" fmla="*/ 4476750 h 6019800"/>
                    <a:gd name="connsiteX184" fmla="*/ 2381250 w 8500297"/>
                    <a:gd name="connsiteY184" fmla="*/ 4400550 h 6019800"/>
                    <a:gd name="connsiteX185" fmla="*/ 2438400 w 8500297"/>
                    <a:gd name="connsiteY185" fmla="*/ 4286250 h 6019800"/>
                    <a:gd name="connsiteX186" fmla="*/ 2495550 w 8500297"/>
                    <a:gd name="connsiteY186" fmla="*/ 4248150 h 6019800"/>
                    <a:gd name="connsiteX187" fmla="*/ 2533650 w 8500297"/>
                    <a:gd name="connsiteY187" fmla="*/ 4191000 h 6019800"/>
                    <a:gd name="connsiteX188" fmla="*/ 2647950 w 8500297"/>
                    <a:gd name="connsiteY188" fmla="*/ 4114800 h 6019800"/>
                    <a:gd name="connsiteX189" fmla="*/ 2724150 w 8500297"/>
                    <a:gd name="connsiteY189" fmla="*/ 4000500 h 6019800"/>
                    <a:gd name="connsiteX190" fmla="*/ 2762250 w 8500297"/>
                    <a:gd name="connsiteY190" fmla="*/ 3943350 h 6019800"/>
                    <a:gd name="connsiteX191" fmla="*/ 2571750 w 8500297"/>
                    <a:gd name="connsiteY191" fmla="*/ 3905250 h 6019800"/>
                    <a:gd name="connsiteX192" fmla="*/ 2514600 w 8500297"/>
                    <a:gd name="connsiteY192" fmla="*/ 3924300 h 6019800"/>
                    <a:gd name="connsiteX193" fmla="*/ 2400300 w 8500297"/>
                    <a:gd name="connsiteY193" fmla="*/ 4000500 h 6019800"/>
                    <a:gd name="connsiteX194" fmla="*/ 2324100 w 8500297"/>
                    <a:gd name="connsiteY194" fmla="*/ 4019550 h 6019800"/>
                    <a:gd name="connsiteX195" fmla="*/ 2209800 w 8500297"/>
                    <a:gd name="connsiteY195" fmla="*/ 4095750 h 6019800"/>
                    <a:gd name="connsiteX196" fmla="*/ 2152650 w 8500297"/>
                    <a:gd name="connsiteY196" fmla="*/ 4114800 h 6019800"/>
                    <a:gd name="connsiteX197" fmla="*/ 2038350 w 8500297"/>
                    <a:gd name="connsiteY197" fmla="*/ 4191000 h 6019800"/>
                    <a:gd name="connsiteX198" fmla="*/ 1981200 w 8500297"/>
                    <a:gd name="connsiteY198" fmla="*/ 4229100 h 6019800"/>
                    <a:gd name="connsiteX199" fmla="*/ 1924050 w 8500297"/>
                    <a:gd name="connsiteY199" fmla="*/ 4267200 h 6019800"/>
                    <a:gd name="connsiteX200" fmla="*/ 1866900 w 8500297"/>
                    <a:gd name="connsiteY200" fmla="*/ 4305300 h 6019800"/>
                    <a:gd name="connsiteX201" fmla="*/ 1809750 w 8500297"/>
                    <a:gd name="connsiteY201" fmla="*/ 4362450 h 6019800"/>
                    <a:gd name="connsiteX202" fmla="*/ 1752600 w 8500297"/>
                    <a:gd name="connsiteY202" fmla="*/ 4381500 h 6019800"/>
                    <a:gd name="connsiteX203" fmla="*/ 1638300 w 8500297"/>
                    <a:gd name="connsiteY203" fmla="*/ 4438650 h 6019800"/>
                    <a:gd name="connsiteX204" fmla="*/ 1524000 w 8500297"/>
                    <a:gd name="connsiteY204" fmla="*/ 4533900 h 6019800"/>
                    <a:gd name="connsiteX205" fmla="*/ 1409700 w 8500297"/>
                    <a:gd name="connsiteY205" fmla="*/ 4591050 h 6019800"/>
                    <a:gd name="connsiteX206" fmla="*/ 1352550 w 8500297"/>
                    <a:gd name="connsiteY206" fmla="*/ 4648200 h 6019800"/>
                    <a:gd name="connsiteX207" fmla="*/ 1219200 w 8500297"/>
                    <a:gd name="connsiteY207" fmla="*/ 4724400 h 6019800"/>
                    <a:gd name="connsiteX208" fmla="*/ 1104900 w 8500297"/>
                    <a:gd name="connsiteY208" fmla="*/ 4781550 h 6019800"/>
                    <a:gd name="connsiteX209" fmla="*/ 1028700 w 8500297"/>
                    <a:gd name="connsiteY209" fmla="*/ 4857750 h 6019800"/>
                    <a:gd name="connsiteX210" fmla="*/ 895350 w 8500297"/>
                    <a:gd name="connsiteY210" fmla="*/ 5010150 h 6019800"/>
                    <a:gd name="connsiteX211" fmla="*/ 838200 w 8500297"/>
                    <a:gd name="connsiteY211" fmla="*/ 5143500 h 6019800"/>
                    <a:gd name="connsiteX212" fmla="*/ 800100 w 8500297"/>
                    <a:gd name="connsiteY212" fmla="*/ 5219700 h 6019800"/>
                    <a:gd name="connsiteX213" fmla="*/ 685800 w 8500297"/>
                    <a:gd name="connsiteY213" fmla="*/ 5257800 h 6019800"/>
                    <a:gd name="connsiteX214" fmla="*/ 628650 w 8500297"/>
                    <a:gd name="connsiteY214" fmla="*/ 5276850 h 6019800"/>
                    <a:gd name="connsiteX215" fmla="*/ 457200 w 8500297"/>
                    <a:gd name="connsiteY215" fmla="*/ 5314950 h 6019800"/>
                    <a:gd name="connsiteX216" fmla="*/ 361950 w 8500297"/>
                    <a:gd name="connsiteY216" fmla="*/ 5429250 h 6019800"/>
                    <a:gd name="connsiteX217" fmla="*/ 304800 w 8500297"/>
                    <a:gd name="connsiteY217" fmla="*/ 5448300 h 6019800"/>
                    <a:gd name="connsiteX218" fmla="*/ 133350 w 8500297"/>
                    <a:gd name="connsiteY218" fmla="*/ 5524500 h 6019800"/>
                    <a:gd name="connsiteX219" fmla="*/ 57150 w 8500297"/>
                    <a:gd name="connsiteY219" fmla="*/ 5486400 h 6019800"/>
                    <a:gd name="connsiteX220" fmla="*/ 0 w 8500297"/>
                    <a:gd name="connsiteY220" fmla="*/ 5353050 h 6019800"/>
                    <a:gd name="connsiteX221" fmla="*/ 38100 w 8500297"/>
                    <a:gd name="connsiteY221" fmla="*/ 5219700 h 6019800"/>
                    <a:gd name="connsiteX222" fmla="*/ 95250 w 8500297"/>
                    <a:gd name="connsiteY222" fmla="*/ 5200650 h 6019800"/>
                    <a:gd name="connsiteX223" fmla="*/ 209550 w 8500297"/>
                    <a:gd name="connsiteY223" fmla="*/ 5124450 h 6019800"/>
                    <a:gd name="connsiteX224" fmla="*/ 266700 w 8500297"/>
                    <a:gd name="connsiteY224" fmla="*/ 5067300 h 6019800"/>
                    <a:gd name="connsiteX225" fmla="*/ 628650 w 8500297"/>
                    <a:gd name="connsiteY225" fmla="*/ 5010150 h 6019800"/>
                    <a:gd name="connsiteX226" fmla="*/ 800100 w 8500297"/>
                    <a:gd name="connsiteY226" fmla="*/ 4857750 h 6019800"/>
                    <a:gd name="connsiteX227" fmla="*/ 952500 w 8500297"/>
                    <a:gd name="connsiteY227" fmla="*/ 4724400 h 6019800"/>
                    <a:gd name="connsiteX228" fmla="*/ 1028700 w 8500297"/>
                    <a:gd name="connsiteY228" fmla="*/ 4667250 h 6019800"/>
                    <a:gd name="connsiteX229" fmla="*/ 1085850 w 8500297"/>
                    <a:gd name="connsiteY229" fmla="*/ 4648200 h 6019800"/>
                    <a:gd name="connsiteX230" fmla="*/ 1200150 w 8500297"/>
                    <a:gd name="connsiteY230" fmla="*/ 4591050 h 6019800"/>
                    <a:gd name="connsiteX231" fmla="*/ 1276350 w 8500297"/>
                    <a:gd name="connsiteY231" fmla="*/ 4400550 h 6019800"/>
                    <a:gd name="connsiteX232" fmla="*/ 1333500 w 8500297"/>
                    <a:gd name="connsiteY232" fmla="*/ 4343400 h 6019800"/>
                    <a:gd name="connsiteX233" fmla="*/ 1371600 w 8500297"/>
                    <a:gd name="connsiteY233" fmla="*/ 4286250 h 6019800"/>
                    <a:gd name="connsiteX234" fmla="*/ 1409700 w 8500297"/>
                    <a:gd name="connsiteY234" fmla="*/ 4210050 h 6019800"/>
                    <a:gd name="connsiteX235" fmla="*/ 1466850 w 8500297"/>
                    <a:gd name="connsiteY235" fmla="*/ 4171950 h 6019800"/>
                    <a:gd name="connsiteX236" fmla="*/ 1524000 w 8500297"/>
                    <a:gd name="connsiteY236" fmla="*/ 4114800 h 6019800"/>
                    <a:gd name="connsiteX237" fmla="*/ 1562100 w 8500297"/>
                    <a:gd name="connsiteY237" fmla="*/ 4057650 h 6019800"/>
                    <a:gd name="connsiteX238" fmla="*/ 1619250 w 8500297"/>
                    <a:gd name="connsiteY238" fmla="*/ 4038600 h 6019800"/>
                    <a:gd name="connsiteX239" fmla="*/ 1752600 w 8500297"/>
                    <a:gd name="connsiteY239" fmla="*/ 3924300 h 6019800"/>
                    <a:gd name="connsiteX240" fmla="*/ 1828800 w 8500297"/>
                    <a:gd name="connsiteY240" fmla="*/ 3886200 h 6019800"/>
                    <a:gd name="connsiteX241" fmla="*/ 1981200 w 8500297"/>
                    <a:gd name="connsiteY241" fmla="*/ 3829050 h 6019800"/>
                    <a:gd name="connsiteX242" fmla="*/ 2038350 w 8500297"/>
                    <a:gd name="connsiteY242" fmla="*/ 3771900 h 6019800"/>
                    <a:gd name="connsiteX243" fmla="*/ 2171700 w 8500297"/>
                    <a:gd name="connsiteY243" fmla="*/ 3733800 h 6019800"/>
                    <a:gd name="connsiteX244" fmla="*/ 2228850 w 8500297"/>
                    <a:gd name="connsiteY244" fmla="*/ 3714750 h 6019800"/>
                    <a:gd name="connsiteX245" fmla="*/ 2305050 w 8500297"/>
                    <a:gd name="connsiteY245" fmla="*/ 3695700 h 6019800"/>
                    <a:gd name="connsiteX246" fmla="*/ 2419350 w 8500297"/>
                    <a:gd name="connsiteY246" fmla="*/ 3657600 h 6019800"/>
                    <a:gd name="connsiteX247" fmla="*/ 2381250 w 8500297"/>
                    <a:gd name="connsiteY247" fmla="*/ 3600450 h 6019800"/>
                    <a:gd name="connsiteX248" fmla="*/ 2343150 w 8500297"/>
                    <a:gd name="connsiteY248" fmla="*/ 3467100 h 6019800"/>
                    <a:gd name="connsiteX249" fmla="*/ 2362200 w 8500297"/>
                    <a:gd name="connsiteY249" fmla="*/ 2952750 h 6019800"/>
                    <a:gd name="connsiteX250" fmla="*/ 2400300 w 8500297"/>
                    <a:gd name="connsiteY250" fmla="*/ 2857500 h 6019800"/>
                    <a:gd name="connsiteX251" fmla="*/ 2438400 w 8500297"/>
                    <a:gd name="connsiteY251" fmla="*/ 2743200 h 6019800"/>
                    <a:gd name="connsiteX252" fmla="*/ 2457450 w 8500297"/>
                    <a:gd name="connsiteY252" fmla="*/ 2686050 h 6019800"/>
                    <a:gd name="connsiteX253" fmla="*/ 2476500 w 8500297"/>
                    <a:gd name="connsiteY253" fmla="*/ 2628900 h 6019800"/>
                    <a:gd name="connsiteX254" fmla="*/ 2400300 w 8500297"/>
                    <a:gd name="connsiteY254" fmla="*/ 2514600 h 6019800"/>
                    <a:gd name="connsiteX255" fmla="*/ 2343150 w 8500297"/>
                    <a:gd name="connsiteY255" fmla="*/ 2400300 h 6019800"/>
                    <a:gd name="connsiteX256" fmla="*/ 2286000 w 8500297"/>
                    <a:gd name="connsiteY256" fmla="*/ 2343150 h 6019800"/>
                    <a:gd name="connsiteX257" fmla="*/ 2209800 w 8500297"/>
                    <a:gd name="connsiteY257" fmla="*/ 2247900 h 6019800"/>
                    <a:gd name="connsiteX258" fmla="*/ 2190750 w 8500297"/>
                    <a:gd name="connsiteY258" fmla="*/ 2171700 h 6019800"/>
                    <a:gd name="connsiteX259" fmla="*/ 2152650 w 8500297"/>
                    <a:gd name="connsiteY259" fmla="*/ 2095500 h 6019800"/>
                    <a:gd name="connsiteX260" fmla="*/ 2076450 w 8500297"/>
                    <a:gd name="connsiteY260" fmla="*/ 2019300 h 6019800"/>
                    <a:gd name="connsiteX261" fmla="*/ 2038350 w 8500297"/>
                    <a:gd name="connsiteY261" fmla="*/ 1943100 h 6019800"/>
                    <a:gd name="connsiteX262" fmla="*/ 1962150 w 8500297"/>
                    <a:gd name="connsiteY262" fmla="*/ 1752600 h 6019800"/>
                    <a:gd name="connsiteX263" fmla="*/ 1924050 w 8500297"/>
                    <a:gd name="connsiteY263" fmla="*/ 1676400 h 6019800"/>
                    <a:gd name="connsiteX264" fmla="*/ 1866900 w 8500297"/>
                    <a:gd name="connsiteY264" fmla="*/ 1619250 h 6019800"/>
                    <a:gd name="connsiteX265" fmla="*/ 1809750 w 8500297"/>
                    <a:gd name="connsiteY265" fmla="*/ 1409700 h 6019800"/>
                    <a:gd name="connsiteX266" fmla="*/ 1847850 w 8500297"/>
                    <a:gd name="connsiteY266" fmla="*/ 742950 h 6019800"/>
                    <a:gd name="connsiteX267" fmla="*/ 1885950 w 8500297"/>
                    <a:gd name="connsiteY267" fmla="*/ 609600 h 6019800"/>
                    <a:gd name="connsiteX268" fmla="*/ 1905000 w 8500297"/>
                    <a:gd name="connsiteY268" fmla="*/ 533400 h 6019800"/>
                    <a:gd name="connsiteX269" fmla="*/ 1962150 w 8500297"/>
                    <a:gd name="connsiteY269" fmla="*/ 419100 h 6019800"/>
                    <a:gd name="connsiteX270" fmla="*/ 2000250 w 8500297"/>
                    <a:gd name="connsiteY270" fmla="*/ 323850 h 6019800"/>
                    <a:gd name="connsiteX271" fmla="*/ 2019300 w 8500297"/>
                    <a:gd name="connsiteY271" fmla="*/ 266700 h 6019800"/>
                    <a:gd name="connsiteX272" fmla="*/ 2057400 w 8500297"/>
                    <a:gd name="connsiteY272" fmla="*/ 190500 h 6019800"/>
                    <a:gd name="connsiteX273" fmla="*/ 2076450 w 8500297"/>
                    <a:gd name="connsiteY273" fmla="*/ 133350 h 6019800"/>
                    <a:gd name="connsiteX274" fmla="*/ 2133600 w 8500297"/>
                    <a:gd name="connsiteY274" fmla="*/ 57150 h 6019800"/>
                    <a:gd name="connsiteX275" fmla="*/ 2171700 w 8500297"/>
                    <a:gd name="connsiteY275" fmla="*/ 0 h 6019800"/>
                    <a:gd name="connsiteX276" fmla="*/ 2171700 w 8500297"/>
                    <a:gd name="connsiteY276" fmla="*/ 1238250 h 6019800"/>
                    <a:gd name="connsiteX277" fmla="*/ 2209800 w 8500297"/>
                    <a:gd name="connsiteY277" fmla="*/ 1390650 h 6019800"/>
                    <a:gd name="connsiteX278" fmla="*/ 2247900 w 8500297"/>
                    <a:gd name="connsiteY278" fmla="*/ 1466850 h 6019800"/>
                    <a:gd name="connsiteX279" fmla="*/ 2286000 w 8500297"/>
                    <a:gd name="connsiteY279" fmla="*/ 1524000 h 6019800"/>
                    <a:gd name="connsiteX280" fmla="*/ 2324100 w 8500297"/>
                    <a:gd name="connsiteY280" fmla="*/ 1638300 h 6019800"/>
                    <a:gd name="connsiteX281" fmla="*/ 2343150 w 8500297"/>
                    <a:gd name="connsiteY281" fmla="*/ 1695450 h 6019800"/>
                    <a:gd name="connsiteX282" fmla="*/ 2381250 w 8500297"/>
                    <a:gd name="connsiteY282" fmla="*/ 1885950 h 6019800"/>
                    <a:gd name="connsiteX283" fmla="*/ 2476500 w 8500297"/>
                    <a:gd name="connsiteY283" fmla="*/ 2000250 h 6019800"/>
                    <a:gd name="connsiteX284" fmla="*/ 2533650 w 8500297"/>
                    <a:gd name="connsiteY284" fmla="*/ 2057400 h 6019800"/>
                    <a:gd name="connsiteX285" fmla="*/ 2628900 w 8500297"/>
                    <a:gd name="connsiteY285" fmla="*/ 2171700 h 6019800"/>
                    <a:gd name="connsiteX286" fmla="*/ 3962400 w 8500297"/>
                    <a:gd name="connsiteY286" fmla="*/ 2286000 h 6019800"/>
                    <a:gd name="connsiteX287" fmla="*/ 4362450 w 8500297"/>
                    <a:gd name="connsiteY287" fmla="*/ 2305050 h 6019800"/>
                    <a:gd name="connsiteX288" fmla="*/ 4438650 w 8500297"/>
                    <a:gd name="connsiteY288" fmla="*/ 2286000 h 6019800"/>
                    <a:gd name="connsiteX289" fmla="*/ 4533900 w 8500297"/>
                    <a:gd name="connsiteY289" fmla="*/ 2305050 h 6019800"/>
                    <a:gd name="connsiteX290" fmla="*/ 4648200 w 8500297"/>
                    <a:gd name="connsiteY290" fmla="*/ 2343150 h 6019800"/>
                    <a:gd name="connsiteX291" fmla="*/ 4838700 w 8500297"/>
                    <a:gd name="connsiteY291" fmla="*/ 2324100 h 6019800"/>
                    <a:gd name="connsiteX292" fmla="*/ 4972050 w 8500297"/>
                    <a:gd name="connsiteY292" fmla="*/ 2286000 h 6019800"/>
                    <a:gd name="connsiteX293" fmla="*/ 5029200 w 8500297"/>
                    <a:gd name="connsiteY293" fmla="*/ 2228850 h 6019800"/>
                    <a:gd name="connsiteX0" fmla="*/ 3429000 w 8500297"/>
                    <a:gd name="connsiteY0" fmla="*/ 2247900 h 6019800"/>
                    <a:gd name="connsiteX1" fmla="*/ 4629150 w 8500297"/>
                    <a:gd name="connsiteY1" fmla="*/ 2305050 h 6019800"/>
                    <a:gd name="connsiteX2" fmla="*/ 4914900 w 8500297"/>
                    <a:gd name="connsiteY2" fmla="*/ 2247900 h 6019800"/>
                    <a:gd name="connsiteX3" fmla="*/ 5124450 w 8500297"/>
                    <a:gd name="connsiteY3" fmla="*/ 2228850 h 6019800"/>
                    <a:gd name="connsiteX4" fmla="*/ 5334000 w 8500297"/>
                    <a:gd name="connsiteY4" fmla="*/ 2171700 h 6019800"/>
                    <a:gd name="connsiteX5" fmla="*/ 5391150 w 8500297"/>
                    <a:gd name="connsiteY5" fmla="*/ 2133600 h 6019800"/>
                    <a:gd name="connsiteX6" fmla="*/ 5505450 w 8500297"/>
                    <a:gd name="connsiteY6" fmla="*/ 2095500 h 6019800"/>
                    <a:gd name="connsiteX7" fmla="*/ 5619750 w 8500297"/>
                    <a:gd name="connsiteY7" fmla="*/ 2038350 h 6019800"/>
                    <a:gd name="connsiteX8" fmla="*/ 5715000 w 8500297"/>
                    <a:gd name="connsiteY8" fmla="*/ 1962150 h 6019800"/>
                    <a:gd name="connsiteX9" fmla="*/ 5829300 w 8500297"/>
                    <a:gd name="connsiteY9" fmla="*/ 1866900 h 6019800"/>
                    <a:gd name="connsiteX10" fmla="*/ 5943600 w 8500297"/>
                    <a:gd name="connsiteY10" fmla="*/ 1790700 h 6019800"/>
                    <a:gd name="connsiteX11" fmla="*/ 6000750 w 8500297"/>
                    <a:gd name="connsiteY11" fmla="*/ 1733550 h 6019800"/>
                    <a:gd name="connsiteX12" fmla="*/ 6115050 w 8500297"/>
                    <a:gd name="connsiteY12" fmla="*/ 1657350 h 6019800"/>
                    <a:gd name="connsiteX13" fmla="*/ 6153150 w 8500297"/>
                    <a:gd name="connsiteY13" fmla="*/ 1600200 h 6019800"/>
                    <a:gd name="connsiteX14" fmla="*/ 6267450 w 8500297"/>
                    <a:gd name="connsiteY14" fmla="*/ 1524000 h 6019800"/>
                    <a:gd name="connsiteX15" fmla="*/ 6362700 w 8500297"/>
                    <a:gd name="connsiteY15" fmla="*/ 1428750 h 6019800"/>
                    <a:gd name="connsiteX16" fmla="*/ 6419850 w 8500297"/>
                    <a:gd name="connsiteY16" fmla="*/ 1409700 h 6019800"/>
                    <a:gd name="connsiteX17" fmla="*/ 6534150 w 8500297"/>
                    <a:gd name="connsiteY17" fmla="*/ 1333500 h 6019800"/>
                    <a:gd name="connsiteX18" fmla="*/ 6591300 w 8500297"/>
                    <a:gd name="connsiteY18" fmla="*/ 1295400 h 6019800"/>
                    <a:gd name="connsiteX19" fmla="*/ 6762750 w 8500297"/>
                    <a:gd name="connsiteY19" fmla="*/ 1238250 h 6019800"/>
                    <a:gd name="connsiteX20" fmla="*/ 6819900 w 8500297"/>
                    <a:gd name="connsiteY20" fmla="*/ 1219200 h 6019800"/>
                    <a:gd name="connsiteX21" fmla="*/ 6877050 w 8500297"/>
                    <a:gd name="connsiteY21" fmla="*/ 1181100 h 6019800"/>
                    <a:gd name="connsiteX22" fmla="*/ 6972300 w 8500297"/>
                    <a:gd name="connsiteY22" fmla="*/ 1162050 h 6019800"/>
                    <a:gd name="connsiteX23" fmla="*/ 7143750 w 8500297"/>
                    <a:gd name="connsiteY23" fmla="*/ 1123950 h 6019800"/>
                    <a:gd name="connsiteX24" fmla="*/ 7219950 w 8500297"/>
                    <a:gd name="connsiteY24" fmla="*/ 933450 h 6019800"/>
                    <a:gd name="connsiteX25" fmla="*/ 7239000 w 8500297"/>
                    <a:gd name="connsiteY25" fmla="*/ 857250 h 6019800"/>
                    <a:gd name="connsiteX26" fmla="*/ 7315200 w 8500297"/>
                    <a:gd name="connsiteY26" fmla="*/ 838200 h 6019800"/>
                    <a:gd name="connsiteX27" fmla="*/ 7391400 w 8500297"/>
                    <a:gd name="connsiteY27" fmla="*/ 952500 h 6019800"/>
                    <a:gd name="connsiteX28" fmla="*/ 7429500 w 8500297"/>
                    <a:gd name="connsiteY28" fmla="*/ 1009650 h 6019800"/>
                    <a:gd name="connsiteX29" fmla="*/ 7486650 w 8500297"/>
                    <a:gd name="connsiteY29" fmla="*/ 990600 h 6019800"/>
                    <a:gd name="connsiteX30" fmla="*/ 7505700 w 8500297"/>
                    <a:gd name="connsiteY30" fmla="*/ 914400 h 6019800"/>
                    <a:gd name="connsiteX31" fmla="*/ 7524750 w 8500297"/>
                    <a:gd name="connsiteY31" fmla="*/ 857250 h 6019800"/>
                    <a:gd name="connsiteX32" fmla="*/ 7543800 w 8500297"/>
                    <a:gd name="connsiteY32" fmla="*/ 952500 h 6019800"/>
                    <a:gd name="connsiteX33" fmla="*/ 7562850 w 8500297"/>
                    <a:gd name="connsiteY33" fmla="*/ 1162050 h 6019800"/>
                    <a:gd name="connsiteX34" fmla="*/ 7620000 w 8500297"/>
                    <a:gd name="connsiteY34" fmla="*/ 1200150 h 6019800"/>
                    <a:gd name="connsiteX35" fmla="*/ 7734300 w 8500297"/>
                    <a:gd name="connsiteY35" fmla="*/ 1314450 h 6019800"/>
                    <a:gd name="connsiteX36" fmla="*/ 7810500 w 8500297"/>
                    <a:gd name="connsiteY36" fmla="*/ 1409700 h 6019800"/>
                    <a:gd name="connsiteX37" fmla="*/ 7886700 w 8500297"/>
                    <a:gd name="connsiteY37" fmla="*/ 1524000 h 6019800"/>
                    <a:gd name="connsiteX38" fmla="*/ 7924800 w 8500297"/>
                    <a:gd name="connsiteY38" fmla="*/ 1581150 h 6019800"/>
                    <a:gd name="connsiteX39" fmla="*/ 7981950 w 8500297"/>
                    <a:gd name="connsiteY39" fmla="*/ 1638300 h 6019800"/>
                    <a:gd name="connsiteX40" fmla="*/ 8077200 w 8500297"/>
                    <a:gd name="connsiteY40" fmla="*/ 1714500 h 6019800"/>
                    <a:gd name="connsiteX41" fmla="*/ 8153400 w 8500297"/>
                    <a:gd name="connsiteY41" fmla="*/ 1809750 h 6019800"/>
                    <a:gd name="connsiteX42" fmla="*/ 8191500 w 8500297"/>
                    <a:gd name="connsiteY42" fmla="*/ 1962150 h 6019800"/>
                    <a:gd name="connsiteX43" fmla="*/ 8362950 w 8500297"/>
                    <a:gd name="connsiteY43" fmla="*/ 2038350 h 6019800"/>
                    <a:gd name="connsiteX44" fmla="*/ 8420100 w 8500297"/>
                    <a:gd name="connsiteY44" fmla="*/ 2057400 h 6019800"/>
                    <a:gd name="connsiteX45" fmla="*/ 8439150 w 8500297"/>
                    <a:gd name="connsiteY45" fmla="*/ 2114550 h 6019800"/>
                    <a:gd name="connsiteX46" fmla="*/ 8496300 w 8500297"/>
                    <a:gd name="connsiteY46" fmla="*/ 2152650 h 6019800"/>
                    <a:gd name="connsiteX47" fmla="*/ 8477250 w 8500297"/>
                    <a:gd name="connsiteY47" fmla="*/ 2286000 h 6019800"/>
                    <a:gd name="connsiteX48" fmla="*/ 8420100 w 8500297"/>
                    <a:gd name="connsiteY48" fmla="*/ 2305050 h 6019800"/>
                    <a:gd name="connsiteX49" fmla="*/ 8305800 w 8500297"/>
                    <a:gd name="connsiteY49" fmla="*/ 2324100 h 6019800"/>
                    <a:gd name="connsiteX50" fmla="*/ 8286750 w 8500297"/>
                    <a:gd name="connsiteY50" fmla="*/ 2438400 h 6019800"/>
                    <a:gd name="connsiteX51" fmla="*/ 8191500 w 8500297"/>
                    <a:gd name="connsiteY51" fmla="*/ 2514600 h 6019800"/>
                    <a:gd name="connsiteX52" fmla="*/ 8134350 w 8500297"/>
                    <a:gd name="connsiteY52" fmla="*/ 2552700 h 6019800"/>
                    <a:gd name="connsiteX53" fmla="*/ 7905750 w 8500297"/>
                    <a:gd name="connsiteY53" fmla="*/ 2495550 h 6019800"/>
                    <a:gd name="connsiteX54" fmla="*/ 7791450 w 8500297"/>
                    <a:gd name="connsiteY54" fmla="*/ 2266950 h 6019800"/>
                    <a:gd name="connsiteX55" fmla="*/ 7448550 w 8500297"/>
                    <a:gd name="connsiteY55" fmla="*/ 2247900 h 6019800"/>
                    <a:gd name="connsiteX56" fmla="*/ 7391400 w 8500297"/>
                    <a:gd name="connsiteY56" fmla="*/ 2228850 h 6019800"/>
                    <a:gd name="connsiteX57" fmla="*/ 7353300 w 8500297"/>
                    <a:gd name="connsiteY57" fmla="*/ 2114550 h 6019800"/>
                    <a:gd name="connsiteX58" fmla="*/ 7315200 w 8500297"/>
                    <a:gd name="connsiteY58" fmla="*/ 1981200 h 6019800"/>
                    <a:gd name="connsiteX59" fmla="*/ 7219950 w 8500297"/>
                    <a:gd name="connsiteY59" fmla="*/ 2000250 h 6019800"/>
                    <a:gd name="connsiteX60" fmla="*/ 7162800 w 8500297"/>
                    <a:gd name="connsiteY60" fmla="*/ 2114550 h 6019800"/>
                    <a:gd name="connsiteX61" fmla="*/ 7124700 w 8500297"/>
                    <a:gd name="connsiteY61" fmla="*/ 2286000 h 6019800"/>
                    <a:gd name="connsiteX62" fmla="*/ 7086600 w 8500297"/>
                    <a:gd name="connsiteY62" fmla="*/ 2400300 h 6019800"/>
                    <a:gd name="connsiteX63" fmla="*/ 7029450 w 8500297"/>
                    <a:gd name="connsiteY63" fmla="*/ 2438400 h 6019800"/>
                    <a:gd name="connsiteX64" fmla="*/ 6877050 w 8500297"/>
                    <a:gd name="connsiteY64" fmla="*/ 2571750 h 6019800"/>
                    <a:gd name="connsiteX65" fmla="*/ 6762750 w 8500297"/>
                    <a:gd name="connsiteY65" fmla="*/ 2667000 h 6019800"/>
                    <a:gd name="connsiteX66" fmla="*/ 6724650 w 8500297"/>
                    <a:gd name="connsiteY66" fmla="*/ 2724150 h 6019800"/>
                    <a:gd name="connsiteX67" fmla="*/ 6667500 w 8500297"/>
                    <a:gd name="connsiteY67" fmla="*/ 2743200 h 6019800"/>
                    <a:gd name="connsiteX68" fmla="*/ 6648450 w 8500297"/>
                    <a:gd name="connsiteY68" fmla="*/ 2800350 h 6019800"/>
                    <a:gd name="connsiteX69" fmla="*/ 6591300 w 8500297"/>
                    <a:gd name="connsiteY69" fmla="*/ 2838450 h 6019800"/>
                    <a:gd name="connsiteX70" fmla="*/ 6515100 w 8500297"/>
                    <a:gd name="connsiteY70" fmla="*/ 3009900 h 6019800"/>
                    <a:gd name="connsiteX71" fmla="*/ 6496050 w 8500297"/>
                    <a:gd name="connsiteY71" fmla="*/ 3067050 h 6019800"/>
                    <a:gd name="connsiteX72" fmla="*/ 6477000 w 8500297"/>
                    <a:gd name="connsiteY72" fmla="*/ 3124200 h 6019800"/>
                    <a:gd name="connsiteX73" fmla="*/ 6496050 w 8500297"/>
                    <a:gd name="connsiteY73" fmla="*/ 3409950 h 6019800"/>
                    <a:gd name="connsiteX74" fmla="*/ 6515100 w 8500297"/>
                    <a:gd name="connsiteY74" fmla="*/ 3467100 h 6019800"/>
                    <a:gd name="connsiteX75" fmla="*/ 6553200 w 8500297"/>
                    <a:gd name="connsiteY75" fmla="*/ 3924300 h 6019800"/>
                    <a:gd name="connsiteX76" fmla="*/ 6610350 w 8500297"/>
                    <a:gd name="connsiteY76" fmla="*/ 4038600 h 6019800"/>
                    <a:gd name="connsiteX77" fmla="*/ 6686550 w 8500297"/>
                    <a:gd name="connsiteY77" fmla="*/ 4114800 h 6019800"/>
                    <a:gd name="connsiteX78" fmla="*/ 6762750 w 8500297"/>
                    <a:gd name="connsiteY78" fmla="*/ 4133850 h 6019800"/>
                    <a:gd name="connsiteX79" fmla="*/ 6838950 w 8500297"/>
                    <a:gd name="connsiteY79" fmla="*/ 4248150 h 6019800"/>
                    <a:gd name="connsiteX80" fmla="*/ 6858000 w 8500297"/>
                    <a:gd name="connsiteY80" fmla="*/ 4324350 h 6019800"/>
                    <a:gd name="connsiteX81" fmla="*/ 6934200 w 8500297"/>
                    <a:gd name="connsiteY81" fmla="*/ 4457700 h 6019800"/>
                    <a:gd name="connsiteX82" fmla="*/ 6972300 w 8500297"/>
                    <a:gd name="connsiteY82" fmla="*/ 4572000 h 6019800"/>
                    <a:gd name="connsiteX83" fmla="*/ 7067550 w 8500297"/>
                    <a:gd name="connsiteY83" fmla="*/ 4686300 h 6019800"/>
                    <a:gd name="connsiteX84" fmla="*/ 7086600 w 8500297"/>
                    <a:gd name="connsiteY84" fmla="*/ 4743450 h 6019800"/>
                    <a:gd name="connsiteX85" fmla="*/ 7124700 w 8500297"/>
                    <a:gd name="connsiteY85" fmla="*/ 4895850 h 6019800"/>
                    <a:gd name="connsiteX86" fmla="*/ 7181850 w 8500297"/>
                    <a:gd name="connsiteY86" fmla="*/ 5010150 h 6019800"/>
                    <a:gd name="connsiteX87" fmla="*/ 7239000 w 8500297"/>
                    <a:gd name="connsiteY87" fmla="*/ 5124450 h 6019800"/>
                    <a:gd name="connsiteX88" fmla="*/ 7315200 w 8500297"/>
                    <a:gd name="connsiteY88" fmla="*/ 5257800 h 6019800"/>
                    <a:gd name="connsiteX89" fmla="*/ 7334250 w 8500297"/>
                    <a:gd name="connsiteY89" fmla="*/ 5314950 h 6019800"/>
                    <a:gd name="connsiteX90" fmla="*/ 7391400 w 8500297"/>
                    <a:gd name="connsiteY90" fmla="*/ 5372100 h 6019800"/>
                    <a:gd name="connsiteX91" fmla="*/ 7486650 w 8500297"/>
                    <a:gd name="connsiteY91" fmla="*/ 5467350 h 6019800"/>
                    <a:gd name="connsiteX92" fmla="*/ 7677150 w 8500297"/>
                    <a:gd name="connsiteY92" fmla="*/ 5657850 h 6019800"/>
                    <a:gd name="connsiteX93" fmla="*/ 7734300 w 8500297"/>
                    <a:gd name="connsiteY93" fmla="*/ 5695950 h 6019800"/>
                    <a:gd name="connsiteX94" fmla="*/ 7829550 w 8500297"/>
                    <a:gd name="connsiteY94" fmla="*/ 5791200 h 6019800"/>
                    <a:gd name="connsiteX95" fmla="*/ 7867650 w 8500297"/>
                    <a:gd name="connsiteY95" fmla="*/ 5848350 h 6019800"/>
                    <a:gd name="connsiteX96" fmla="*/ 8020050 w 8500297"/>
                    <a:gd name="connsiteY96" fmla="*/ 5886450 h 6019800"/>
                    <a:gd name="connsiteX97" fmla="*/ 8039100 w 8500297"/>
                    <a:gd name="connsiteY97" fmla="*/ 5943600 h 6019800"/>
                    <a:gd name="connsiteX98" fmla="*/ 7943850 w 8500297"/>
                    <a:gd name="connsiteY98" fmla="*/ 6019800 h 6019800"/>
                    <a:gd name="connsiteX99" fmla="*/ 7791450 w 8500297"/>
                    <a:gd name="connsiteY99" fmla="*/ 6000750 h 6019800"/>
                    <a:gd name="connsiteX100" fmla="*/ 7734300 w 8500297"/>
                    <a:gd name="connsiteY100" fmla="*/ 5981700 h 6019800"/>
                    <a:gd name="connsiteX101" fmla="*/ 7448550 w 8500297"/>
                    <a:gd name="connsiteY101" fmla="*/ 5962650 h 6019800"/>
                    <a:gd name="connsiteX102" fmla="*/ 7467600 w 8500297"/>
                    <a:gd name="connsiteY102" fmla="*/ 5715000 h 6019800"/>
                    <a:gd name="connsiteX103" fmla="*/ 7486650 w 8500297"/>
                    <a:gd name="connsiteY103" fmla="*/ 5638800 h 6019800"/>
                    <a:gd name="connsiteX104" fmla="*/ 7372350 w 8500297"/>
                    <a:gd name="connsiteY104" fmla="*/ 5524500 h 6019800"/>
                    <a:gd name="connsiteX105" fmla="*/ 7200900 w 8500297"/>
                    <a:gd name="connsiteY105" fmla="*/ 5429250 h 6019800"/>
                    <a:gd name="connsiteX106" fmla="*/ 7143750 w 8500297"/>
                    <a:gd name="connsiteY106" fmla="*/ 5314950 h 6019800"/>
                    <a:gd name="connsiteX107" fmla="*/ 7105650 w 8500297"/>
                    <a:gd name="connsiteY107" fmla="*/ 5200650 h 6019800"/>
                    <a:gd name="connsiteX108" fmla="*/ 7086600 w 8500297"/>
                    <a:gd name="connsiteY108" fmla="*/ 5143500 h 6019800"/>
                    <a:gd name="connsiteX109" fmla="*/ 6972300 w 8500297"/>
                    <a:gd name="connsiteY109" fmla="*/ 5067300 h 6019800"/>
                    <a:gd name="connsiteX110" fmla="*/ 6896100 w 8500297"/>
                    <a:gd name="connsiteY110" fmla="*/ 4991100 h 6019800"/>
                    <a:gd name="connsiteX111" fmla="*/ 6762750 w 8500297"/>
                    <a:gd name="connsiteY111" fmla="*/ 4819650 h 6019800"/>
                    <a:gd name="connsiteX112" fmla="*/ 6705600 w 8500297"/>
                    <a:gd name="connsiteY112" fmla="*/ 4800600 h 6019800"/>
                    <a:gd name="connsiteX113" fmla="*/ 6686550 w 8500297"/>
                    <a:gd name="connsiteY113" fmla="*/ 4743450 h 6019800"/>
                    <a:gd name="connsiteX114" fmla="*/ 6629400 w 8500297"/>
                    <a:gd name="connsiteY114" fmla="*/ 4724400 h 6019800"/>
                    <a:gd name="connsiteX115" fmla="*/ 6572250 w 8500297"/>
                    <a:gd name="connsiteY115" fmla="*/ 4686300 h 6019800"/>
                    <a:gd name="connsiteX116" fmla="*/ 6477000 w 8500297"/>
                    <a:gd name="connsiteY116" fmla="*/ 4591050 h 6019800"/>
                    <a:gd name="connsiteX117" fmla="*/ 6362700 w 8500297"/>
                    <a:gd name="connsiteY117" fmla="*/ 4514850 h 6019800"/>
                    <a:gd name="connsiteX118" fmla="*/ 6267450 w 8500297"/>
                    <a:gd name="connsiteY118" fmla="*/ 4381500 h 6019800"/>
                    <a:gd name="connsiteX119" fmla="*/ 6229350 w 8500297"/>
                    <a:gd name="connsiteY119" fmla="*/ 4324350 h 6019800"/>
                    <a:gd name="connsiteX120" fmla="*/ 6172200 w 8500297"/>
                    <a:gd name="connsiteY120" fmla="*/ 4286250 h 6019800"/>
                    <a:gd name="connsiteX121" fmla="*/ 6076950 w 8500297"/>
                    <a:gd name="connsiteY121" fmla="*/ 4114800 h 6019800"/>
                    <a:gd name="connsiteX122" fmla="*/ 6038850 w 8500297"/>
                    <a:gd name="connsiteY122" fmla="*/ 4057650 h 6019800"/>
                    <a:gd name="connsiteX123" fmla="*/ 5981700 w 8500297"/>
                    <a:gd name="connsiteY123" fmla="*/ 3943350 h 6019800"/>
                    <a:gd name="connsiteX124" fmla="*/ 5924550 w 8500297"/>
                    <a:gd name="connsiteY124" fmla="*/ 3924300 h 6019800"/>
                    <a:gd name="connsiteX125" fmla="*/ 5715000 w 8500297"/>
                    <a:gd name="connsiteY125" fmla="*/ 4000500 h 6019800"/>
                    <a:gd name="connsiteX126" fmla="*/ 5638800 w 8500297"/>
                    <a:gd name="connsiteY126" fmla="*/ 4019550 h 6019800"/>
                    <a:gd name="connsiteX127" fmla="*/ 5581650 w 8500297"/>
                    <a:gd name="connsiteY127" fmla="*/ 4038600 h 6019800"/>
                    <a:gd name="connsiteX128" fmla="*/ 5162550 w 8500297"/>
                    <a:gd name="connsiteY128" fmla="*/ 4076700 h 6019800"/>
                    <a:gd name="connsiteX129" fmla="*/ 4591050 w 8500297"/>
                    <a:gd name="connsiteY129" fmla="*/ 4057650 h 6019800"/>
                    <a:gd name="connsiteX130" fmla="*/ 4514850 w 8500297"/>
                    <a:gd name="connsiteY130" fmla="*/ 4038600 h 6019800"/>
                    <a:gd name="connsiteX131" fmla="*/ 4324350 w 8500297"/>
                    <a:gd name="connsiteY131" fmla="*/ 4019550 h 6019800"/>
                    <a:gd name="connsiteX132" fmla="*/ 4171950 w 8500297"/>
                    <a:gd name="connsiteY132" fmla="*/ 3981450 h 6019800"/>
                    <a:gd name="connsiteX133" fmla="*/ 4114800 w 8500297"/>
                    <a:gd name="connsiteY133" fmla="*/ 3962400 h 6019800"/>
                    <a:gd name="connsiteX134" fmla="*/ 4000500 w 8500297"/>
                    <a:gd name="connsiteY134" fmla="*/ 3886200 h 6019800"/>
                    <a:gd name="connsiteX135" fmla="*/ 3771900 w 8500297"/>
                    <a:gd name="connsiteY135" fmla="*/ 3771900 h 6019800"/>
                    <a:gd name="connsiteX136" fmla="*/ 3600450 w 8500297"/>
                    <a:gd name="connsiteY136" fmla="*/ 3695700 h 6019800"/>
                    <a:gd name="connsiteX137" fmla="*/ 3543300 w 8500297"/>
                    <a:gd name="connsiteY137" fmla="*/ 3676650 h 6019800"/>
                    <a:gd name="connsiteX138" fmla="*/ 3486150 w 8500297"/>
                    <a:gd name="connsiteY138" fmla="*/ 3714750 h 6019800"/>
                    <a:gd name="connsiteX139" fmla="*/ 3429000 w 8500297"/>
                    <a:gd name="connsiteY139" fmla="*/ 3829050 h 6019800"/>
                    <a:gd name="connsiteX140" fmla="*/ 3390900 w 8500297"/>
                    <a:gd name="connsiteY140" fmla="*/ 3886200 h 6019800"/>
                    <a:gd name="connsiteX141" fmla="*/ 3276600 w 8500297"/>
                    <a:gd name="connsiteY141" fmla="*/ 4114800 h 6019800"/>
                    <a:gd name="connsiteX142" fmla="*/ 3219450 w 8500297"/>
                    <a:gd name="connsiteY142" fmla="*/ 4133850 h 6019800"/>
                    <a:gd name="connsiteX143" fmla="*/ 3124200 w 8500297"/>
                    <a:gd name="connsiteY143" fmla="*/ 4248150 h 6019800"/>
                    <a:gd name="connsiteX144" fmla="*/ 3067050 w 8500297"/>
                    <a:gd name="connsiteY144" fmla="*/ 4267200 h 6019800"/>
                    <a:gd name="connsiteX145" fmla="*/ 2914650 w 8500297"/>
                    <a:gd name="connsiteY145" fmla="*/ 4400550 h 6019800"/>
                    <a:gd name="connsiteX146" fmla="*/ 2857500 w 8500297"/>
                    <a:gd name="connsiteY146" fmla="*/ 4419600 h 6019800"/>
                    <a:gd name="connsiteX147" fmla="*/ 2743200 w 8500297"/>
                    <a:gd name="connsiteY147" fmla="*/ 4495800 h 6019800"/>
                    <a:gd name="connsiteX148" fmla="*/ 2686050 w 8500297"/>
                    <a:gd name="connsiteY148" fmla="*/ 4533900 h 6019800"/>
                    <a:gd name="connsiteX149" fmla="*/ 2628900 w 8500297"/>
                    <a:gd name="connsiteY149" fmla="*/ 4572000 h 6019800"/>
                    <a:gd name="connsiteX150" fmla="*/ 2571750 w 8500297"/>
                    <a:gd name="connsiteY150" fmla="*/ 4629150 h 6019800"/>
                    <a:gd name="connsiteX151" fmla="*/ 2533650 w 8500297"/>
                    <a:gd name="connsiteY151" fmla="*/ 4686300 h 6019800"/>
                    <a:gd name="connsiteX152" fmla="*/ 2476500 w 8500297"/>
                    <a:gd name="connsiteY152" fmla="*/ 4724400 h 6019800"/>
                    <a:gd name="connsiteX153" fmla="*/ 2457450 w 8500297"/>
                    <a:gd name="connsiteY153" fmla="*/ 4781550 h 6019800"/>
                    <a:gd name="connsiteX154" fmla="*/ 2419350 w 8500297"/>
                    <a:gd name="connsiteY154" fmla="*/ 4838700 h 6019800"/>
                    <a:gd name="connsiteX155" fmla="*/ 2400300 w 8500297"/>
                    <a:gd name="connsiteY155" fmla="*/ 4933950 h 6019800"/>
                    <a:gd name="connsiteX156" fmla="*/ 2362200 w 8500297"/>
                    <a:gd name="connsiteY156" fmla="*/ 5048250 h 6019800"/>
                    <a:gd name="connsiteX157" fmla="*/ 2343150 w 8500297"/>
                    <a:gd name="connsiteY157" fmla="*/ 5143500 h 6019800"/>
                    <a:gd name="connsiteX158" fmla="*/ 2324100 w 8500297"/>
                    <a:gd name="connsiteY158" fmla="*/ 5200650 h 6019800"/>
                    <a:gd name="connsiteX159" fmla="*/ 2305050 w 8500297"/>
                    <a:gd name="connsiteY159" fmla="*/ 5295900 h 6019800"/>
                    <a:gd name="connsiteX160" fmla="*/ 2286000 w 8500297"/>
                    <a:gd name="connsiteY160" fmla="*/ 5353050 h 6019800"/>
                    <a:gd name="connsiteX161" fmla="*/ 2247900 w 8500297"/>
                    <a:gd name="connsiteY161" fmla="*/ 5524500 h 6019800"/>
                    <a:gd name="connsiteX162" fmla="*/ 2419350 w 8500297"/>
                    <a:gd name="connsiteY162" fmla="*/ 5619750 h 6019800"/>
                    <a:gd name="connsiteX163" fmla="*/ 2514600 w 8500297"/>
                    <a:gd name="connsiteY163" fmla="*/ 5638800 h 6019800"/>
                    <a:gd name="connsiteX164" fmla="*/ 2628900 w 8500297"/>
                    <a:gd name="connsiteY164" fmla="*/ 5676900 h 6019800"/>
                    <a:gd name="connsiteX165" fmla="*/ 2667000 w 8500297"/>
                    <a:gd name="connsiteY165" fmla="*/ 5943600 h 6019800"/>
                    <a:gd name="connsiteX166" fmla="*/ 2609850 w 8500297"/>
                    <a:gd name="connsiteY166" fmla="*/ 5962650 h 6019800"/>
                    <a:gd name="connsiteX167" fmla="*/ 2514600 w 8500297"/>
                    <a:gd name="connsiteY167" fmla="*/ 5943600 h 6019800"/>
                    <a:gd name="connsiteX168" fmla="*/ 2400300 w 8500297"/>
                    <a:gd name="connsiteY168" fmla="*/ 5924550 h 6019800"/>
                    <a:gd name="connsiteX169" fmla="*/ 2266950 w 8500297"/>
                    <a:gd name="connsiteY169" fmla="*/ 5886450 h 6019800"/>
                    <a:gd name="connsiteX170" fmla="*/ 2247900 w 8500297"/>
                    <a:gd name="connsiteY170" fmla="*/ 5829300 h 6019800"/>
                    <a:gd name="connsiteX171" fmla="*/ 2228850 w 8500297"/>
                    <a:gd name="connsiteY171" fmla="*/ 5695950 h 6019800"/>
                    <a:gd name="connsiteX172" fmla="*/ 2171700 w 8500297"/>
                    <a:gd name="connsiteY172" fmla="*/ 5657850 h 6019800"/>
                    <a:gd name="connsiteX173" fmla="*/ 2133600 w 8500297"/>
                    <a:gd name="connsiteY173" fmla="*/ 5600700 h 6019800"/>
                    <a:gd name="connsiteX174" fmla="*/ 2057400 w 8500297"/>
                    <a:gd name="connsiteY174" fmla="*/ 5524500 h 6019800"/>
                    <a:gd name="connsiteX175" fmla="*/ 2076450 w 8500297"/>
                    <a:gd name="connsiteY175" fmla="*/ 5276850 h 6019800"/>
                    <a:gd name="connsiteX176" fmla="*/ 2095500 w 8500297"/>
                    <a:gd name="connsiteY176" fmla="*/ 5181600 h 6019800"/>
                    <a:gd name="connsiteX177" fmla="*/ 2152650 w 8500297"/>
                    <a:gd name="connsiteY177" fmla="*/ 4991100 h 6019800"/>
                    <a:gd name="connsiteX178" fmla="*/ 2209800 w 8500297"/>
                    <a:gd name="connsiteY178" fmla="*/ 4876800 h 6019800"/>
                    <a:gd name="connsiteX179" fmla="*/ 2228850 w 8500297"/>
                    <a:gd name="connsiteY179" fmla="*/ 4819650 h 6019800"/>
                    <a:gd name="connsiteX180" fmla="*/ 2286000 w 8500297"/>
                    <a:gd name="connsiteY180" fmla="*/ 4781550 h 6019800"/>
                    <a:gd name="connsiteX181" fmla="*/ 2324100 w 8500297"/>
                    <a:gd name="connsiteY181" fmla="*/ 4667250 h 6019800"/>
                    <a:gd name="connsiteX182" fmla="*/ 2343150 w 8500297"/>
                    <a:gd name="connsiteY182" fmla="*/ 4533900 h 6019800"/>
                    <a:gd name="connsiteX183" fmla="*/ 2362200 w 8500297"/>
                    <a:gd name="connsiteY183" fmla="*/ 4476750 h 6019800"/>
                    <a:gd name="connsiteX184" fmla="*/ 2381250 w 8500297"/>
                    <a:gd name="connsiteY184" fmla="*/ 4400550 h 6019800"/>
                    <a:gd name="connsiteX185" fmla="*/ 2438400 w 8500297"/>
                    <a:gd name="connsiteY185" fmla="*/ 4286250 h 6019800"/>
                    <a:gd name="connsiteX186" fmla="*/ 2495550 w 8500297"/>
                    <a:gd name="connsiteY186" fmla="*/ 4248150 h 6019800"/>
                    <a:gd name="connsiteX187" fmla="*/ 2533650 w 8500297"/>
                    <a:gd name="connsiteY187" fmla="*/ 4191000 h 6019800"/>
                    <a:gd name="connsiteX188" fmla="*/ 2647950 w 8500297"/>
                    <a:gd name="connsiteY188" fmla="*/ 4114800 h 6019800"/>
                    <a:gd name="connsiteX189" fmla="*/ 2724150 w 8500297"/>
                    <a:gd name="connsiteY189" fmla="*/ 4000500 h 6019800"/>
                    <a:gd name="connsiteX190" fmla="*/ 2762250 w 8500297"/>
                    <a:gd name="connsiteY190" fmla="*/ 3943350 h 6019800"/>
                    <a:gd name="connsiteX191" fmla="*/ 2571750 w 8500297"/>
                    <a:gd name="connsiteY191" fmla="*/ 3905250 h 6019800"/>
                    <a:gd name="connsiteX192" fmla="*/ 2514600 w 8500297"/>
                    <a:gd name="connsiteY192" fmla="*/ 3924300 h 6019800"/>
                    <a:gd name="connsiteX193" fmla="*/ 2400300 w 8500297"/>
                    <a:gd name="connsiteY193" fmla="*/ 4000500 h 6019800"/>
                    <a:gd name="connsiteX194" fmla="*/ 2324100 w 8500297"/>
                    <a:gd name="connsiteY194" fmla="*/ 4019550 h 6019800"/>
                    <a:gd name="connsiteX195" fmla="*/ 2209800 w 8500297"/>
                    <a:gd name="connsiteY195" fmla="*/ 4095750 h 6019800"/>
                    <a:gd name="connsiteX196" fmla="*/ 2152650 w 8500297"/>
                    <a:gd name="connsiteY196" fmla="*/ 4114800 h 6019800"/>
                    <a:gd name="connsiteX197" fmla="*/ 2038350 w 8500297"/>
                    <a:gd name="connsiteY197" fmla="*/ 4191000 h 6019800"/>
                    <a:gd name="connsiteX198" fmla="*/ 1981200 w 8500297"/>
                    <a:gd name="connsiteY198" fmla="*/ 4229100 h 6019800"/>
                    <a:gd name="connsiteX199" fmla="*/ 1924050 w 8500297"/>
                    <a:gd name="connsiteY199" fmla="*/ 4267200 h 6019800"/>
                    <a:gd name="connsiteX200" fmla="*/ 1866900 w 8500297"/>
                    <a:gd name="connsiteY200" fmla="*/ 4305300 h 6019800"/>
                    <a:gd name="connsiteX201" fmla="*/ 1809750 w 8500297"/>
                    <a:gd name="connsiteY201" fmla="*/ 4362450 h 6019800"/>
                    <a:gd name="connsiteX202" fmla="*/ 1752600 w 8500297"/>
                    <a:gd name="connsiteY202" fmla="*/ 4381500 h 6019800"/>
                    <a:gd name="connsiteX203" fmla="*/ 1638300 w 8500297"/>
                    <a:gd name="connsiteY203" fmla="*/ 4438650 h 6019800"/>
                    <a:gd name="connsiteX204" fmla="*/ 1524000 w 8500297"/>
                    <a:gd name="connsiteY204" fmla="*/ 4533900 h 6019800"/>
                    <a:gd name="connsiteX205" fmla="*/ 1409700 w 8500297"/>
                    <a:gd name="connsiteY205" fmla="*/ 4591050 h 6019800"/>
                    <a:gd name="connsiteX206" fmla="*/ 1352550 w 8500297"/>
                    <a:gd name="connsiteY206" fmla="*/ 4648200 h 6019800"/>
                    <a:gd name="connsiteX207" fmla="*/ 1219200 w 8500297"/>
                    <a:gd name="connsiteY207" fmla="*/ 4724400 h 6019800"/>
                    <a:gd name="connsiteX208" fmla="*/ 1104900 w 8500297"/>
                    <a:gd name="connsiteY208" fmla="*/ 4781550 h 6019800"/>
                    <a:gd name="connsiteX209" fmla="*/ 1028700 w 8500297"/>
                    <a:gd name="connsiteY209" fmla="*/ 4857750 h 6019800"/>
                    <a:gd name="connsiteX210" fmla="*/ 895350 w 8500297"/>
                    <a:gd name="connsiteY210" fmla="*/ 5010150 h 6019800"/>
                    <a:gd name="connsiteX211" fmla="*/ 838200 w 8500297"/>
                    <a:gd name="connsiteY211" fmla="*/ 5143500 h 6019800"/>
                    <a:gd name="connsiteX212" fmla="*/ 800100 w 8500297"/>
                    <a:gd name="connsiteY212" fmla="*/ 5219700 h 6019800"/>
                    <a:gd name="connsiteX213" fmla="*/ 685800 w 8500297"/>
                    <a:gd name="connsiteY213" fmla="*/ 5257800 h 6019800"/>
                    <a:gd name="connsiteX214" fmla="*/ 628650 w 8500297"/>
                    <a:gd name="connsiteY214" fmla="*/ 5276850 h 6019800"/>
                    <a:gd name="connsiteX215" fmla="*/ 457200 w 8500297"/>
                    <a:gd name="connsiteY215" fmla="*/ 5314950 h 6019800"/>
                    <a:gd name="connsiteX216" fmla="*/ 361950 w 8500297"/>
                    <a:gd name="connsiteY216" fmla="*/ 5429250 h 6019800"/>
                    <a:gd name="connsiteX217" fmla="*/ 304800 w 8500297"/>
                    <a:gd name="connsiteY217" fmla="*/ 5448300 h 6019800"/>
                    <a:gd name="connsiteX218" fmla="*/ 133350 w 8500297"/>
                    <a:gd name="connsiteY218" fmla="*/ 5524500 h 6019800"/>
                    <a:gd name="connsiteX219" fmla="*/ 57150 w 8500297"/>
                    <a:gd name="connsiteY219" fmla="*/ 5486400 h 6019800"/>
                    <a:gd name="connsiteX220" fmla="*/ 0 w 8500297"/>
                    <a:gd name="connsiteY220" fmla="*/ 5353050 h 6019800"/>
                    <a:gd name="connsiteX221" fmla="*/ 38100 w 8500297"/>
                    <a:gd name="connsiteY221" fmla="*/ 5219700 h 6019800"/>
                    <a:gd name="connsiteX222" fmla="*/ 95250 w 8500297"/>
                    <a:gd name="connsiteY222" fmla="*/ 5200650 h 6019800"/>
                    <a:gd name="connsiteX223" fmla="*/ 209550 w 8500297"/>
                    <a:gd name="connsiteY223" fmla="*/ 5124450 h 6019800"/>
                    <a:gd name="connsiteX224" fmla="*/ 266700 w 8500297"/>
                    <a:gd name="connsiteY224" fmla="*/ 5067300 h 6019800"/>
                    <a:gd name="connsiteX225" fmla="*/ 628650 w 8500297"/>
                    <a:gd name="connsiteY225" fmla="*/ 5010150 h 6019800"/>
                    <a:gd name="connsiteX226" fmla="*/ 800100 w 8500297"/>
                    <a:gd name="connsiteY226" fmla="*/ 4857750 h 6019800"/>
                    <a:gd name="connsiteX227" fmla="*/ 952500 w 8500297"/>
                    <a:gd name="connsiteY227" fmla="*/ 4724400 h 6019800"/>
                    <a:gd name="connsiteX228" fmla="*/ 1028700 w 8500297"/>
                    <a:gd name="connsiteY228" fmla="*/ 4667250 h 6019800"/>
                    <a:gd name="connsiteX229" fmla="*/ 1085850 w 8500297"/>
                    <a:gd name="connsiteY229" fmla="*/ 4648200 h 6019800"/>
                    <a:gd name="connsiteX230" fmla="*/ 1200150 w 8500297"/>
                    <a:gd name="connsiteY230" fmla="*/ 4591050 h 6019800"/>
                    <a:gd name="connsiteX231" fmla="*/ 1276350 w 8500297"/>
                    <a:gd name="connsiteY231" fmla="*/ 4400550 h 6019800"/>
                    <a:gd name="connsiteX232" fmla="*/ 1333500 w 8500297"/>
                    <a:gd name="connsiteY232" fmla="*/ 4343400 h 6019800"/>
                    <a:gd name="connsiteX233" fmla="*/ 1371600 w 8500297"/>
                    <a:gd name="connsiteY233" fmla="*/ 4286250 h 6019800"/>
                    <a:gd name="connsiteX234" fmla="*/ 1409700 w 8500297"/>
                    <a:gd name="connsiteY234" fmla="*/ 4210050 h 6019800"/>
                    <a:gd name="connsiteX235" fmla="*/ 1466850 w 8500297"/>
                    <a:gd name="connsiteY235" fmla="*/ 4171950 h 6019800"/>
                    <a:gd name="connsiteX236" fmla="*/ 1524000 w 8500297"/>
                    <a:gd name="connsiteY236" fmla="*/ 4114800 h 6019800"/>
                    <a:gd name="connsiteX237" fmla="*/ 1562100 w 8500297"/>
                    <a:gd name="connsiteY237" fmla="*/ 4057650 h 6019800"/>
                    <a:gd name="connsiteX238" fmla="*/ 1619250 w 8500297"/>
                    <a:gd name="connsiteY238" fmla="*/ 4038600 h 6019800"/>
                    <a:gd name="connsiteX239" fmla="*/ 1752600 w 8500297"/>
                    <a:gd name="connsiteY239" fmla="*/ 3924300 h 6019800"/>
                    <a:gd name="connsiteX240" fmla="*/ 1828800 w 8500297"/>
                    <a:gd name="connsiteY240" fmla="*/ 3886200 h 6019800"/>
                    <a:gd name="connsiteX241" fmla="*/ 1981200 w 8500297"/>
                    <a:gd name="connsiteY241" fmla="*/ 3829050 h 6019800"/>
                    <a:gd name="connsiteX242" fmla="*/ 2038350 w 8500297"/>
                    <a:gd name="connsiteY242" fmla="*/ 3771900 h 6019800"/>
                    <a:gd name="connsiteX243" fmla="*/ 2171700 w 8500297"/>
                    <a:gd name="connsiteY243" fmla="*/ 3733800 h 6019800"/>
                    <a:gd name="connsiteX244" fmla="*/ 2228850 w 8500297"/>
                    <a:gd name="connsiteY244" fmla="*/ 3714750 h 6019800"/>
                    <a:gd name="connsiteX245" fmla="*/ 2305050 w 8500297"/>
                    <a:gd name="connsiteY245" fmla="*/ 3695700 h 6019800"/>
                    <a:gd name="connsiteX246" fmla="*/ 2419350 w 8500297"/>
                    <a:gd name="connsiteY246" fmla="*/ 3657600 h 6019800"/>
                    <a:gd name="connsiteX247" fmla="*/ 2381250 w 8500297"/>
                    <a:gd name="connsiteY247" fmla="*/ 3600450 h 6019800"/>
                    <a:gd name="connsiteX248" fmla="*/ 2343150 w 8500297"/>
                    <a:gd name="connsiteY248" fmla="*/ 3467100 h 6019800"/>
                    <a:gd name="connsiteX249" fmla="*/ 2362200 w 8500297"/>
                    <a:gd name="connsiteY249" fmla="*/ 2952750 h 6019800"/>
                    <a:gd name="connsiteX250" fmla="*/ 2400300 w 8500297"/>
                    <a:gd name="connsiteY250" fmla="*/ 2857500 h 6019800"/>
                    <a:gd name="connsiteX251" fmla="*/ 2438400 w 8500297"/>
                    <a:gd name="connsiteY251" fmla="*/ 2743200 h 6019800"/>
                    <a:gd name="connsiteX252" fmla="*/ 2457450 w 8500297"/>
                    <a:gd name="connsiteY252" fmla="*/ 2686050 h 6019800"/>
                    <a:gd name="connsiteX253" fmla="*/ 2476500 w 8500297"/>
                    <a:gd name="connsiteY253" fmla="*/ 2628900 h 6019800"/>
                    <a:gd name="connsiteX254" fmla="*/ 2400300 w 8500297"/>
                    <a:gd name="connsiteY254" fmla="*/ 2514600 h 6019800"/>
                    <a:gd name="connsiteX255" fmla="*/ 2343150 w 8500297"/>
                    <a:gd name="connsiteY255" fmla="*/ 2400300 h 6019800"/>
                    <a:gd name="connsiteX256" fmla="*/ 2286000 w 8500297"/>
                    <a:gd name="connsiteY256" fmla="*/ 2343150 h 6019800"/>
                    <a:gd name="connsiteX257" fmla="*/ 2209800 w 8500297"/>
                    <a:gd name="connsiteY257" fmla="*/ 2247900 h 6019800"/>
                    <a:gd name="connsiteX258" fmla="*/ 2190750 w 8500297"/>
                    <a:gd name="connsiteY258" fmla="*/ 2171700 h 6019800"/>
                    <a:gd name="connsiteX259" fmla="*/ 2152650 w 8500297"/>
                    <a:gd name="connsiteY259" fmla="*/ 2095500 h 6019800"/>
                    <a:gd name="connsiteX260" fmla="*/ 2076450 w 8500297"/>
                    <a:gd name="connsiteY260" fmla="*/ 2019300 h 6019800"/>
                    <a:gd name="connsiteX261" fmla="*/ 2038350 w 8500297"/>
                    <a:gd name="connsiteY261" fmla="*/ 1943100 h 6019800"/>
                    <a:gd name="connsiteX262" fmla="*/ 1962150 w 8500297"/>
                    <a:gd name="connsiteY262" fmla="*/ 1752600 h 6019800"/>
                    <a:gd name="connsiteX263" fmla="*/ 1924050 w 8500297"/>
                    <a:gd name="connsiteY263" fmla="*/ 1676400 h 6019800"/>
                    <a:gd name="connsiteX264" fmla="*/ 1866900 w 8500297"/>
                    <a:gd name="connsiteY264" fmla="*/ 1619250 h 6019800"/>
                    <a:gd name="connsiteX265" fmla="*/ 1809750 w 8500297"/>
                    <a:gd name="connsiteY265" fmla="*/ 1409700 h 6019800"/>
                    <a:gd name="connsiteX266" fmla="*/ 1847850 w 8500297"/>
                    <a:gd name="connsiteY266" fmla="*/ 742950 h 6019800"/>
                    <a:gd name="connsiteX267" fmla="*/ 1885950 w 8500297"/>
                    <a:gd name="connsiteY267" fmla="*/ 609600 h 6019800"/>
                    <a:gd name="connsiteX268" fmla="*/ 1905000 w 8500297"/>
                    <a:gd name="connsiteY268" fmla="*/ 533400 h 6019800"/>
                    <a:gd name="connsiteX269" fmla="*/ 1962150 w 8500297"/>
                    <a:gd name="connsiteY269" fmla="*/ 419100 h 6019800"/>
                    <a:gd name="connsiteX270" fmla="*/ 2000250 w 8500297"/>
                    <a:gd name="connsiteY270" fmla="*/ 323850 h 6019800"/>
                    <a:gd name="connsiteX271" fmla="*/ 2019300 w 8500297"/>
                    <a:gd name="connsiteY271" fmla="*/ 266700 h 6019800"/>
                    <a:gd name="connsiteX272" fmla="*/ 2057400 w 8500297"/>
                    <a:gd name="connsiteY272" fmla="*/ 190500 h 6019800"/>
                    <a:gd name="connsiteX273" fmla="*/ 2076450 w 8500297"/>
                    <a:gd name="connsiteY273" fmla="*/ 133350 h 6019800"/>
                    <a:gd name="connsiteX274" fmla="*/ 2133600 w 8500297"/>
                    <a:gd name="connsiteY274" fmla="*/ 57150 h 6019800"/>
                    <a:gd name="connsiteX275" fmla="*/ 2171700 w 8500297"/>
                    <a:gd name="connsiteY275" fmla="*/ 0 h 6019800"/>
                    <a:gd name="connsiteX276" fmla="*/ 2171700 w 8500297"/>
                    <a:gd name="connsiteY276" fmla="*/ 1238250 h 6019800"/>
                    <a:gd name="connsiteX277" fmla="*/ 2209800 w 8500297"/>
                    <a:gd name="connsiteY277" fmla="*/ 1390650 h 6019800"/>
                    <a:gd name="connsiteX278" fmla="*/ 2247900 w 8500297"/>
                    <a:gd name="connsiteY278" fmla="*/ 1466850 h 6019800"/>
                    <a:gd name="connsiteX279" fmla="*/ 2286000 w 8500297"/>
                    <a:gd name="connsiteY279" fmla="*/ 1524000 h 6019800"/>
                    <a:gd name="connsiteX280" fmla="*/ 2324100 w 8500297"/>
                    <a:gd name="connsiteY280" fmla="*/ 1638300 h 6019800"/>
                    <a:gd name="connsiteX281" fmla="*/ 2343150 w 8500297"/>
                    <a:gd name="connsiteY281" fmla="*/ 1695450 h 6019800"/>
                    <a:gd name="connsiteX282" fmla="*/ 2381250 w 8500297"/>
                    <a:gd name="connsiteY282" fmla="*/ 1885950 h 6019800"/>
                    <a:gd name="connsiteX283" fmla="*/ 2476500 w 8500297"/>
                    <a:gd name="connsiteY283" fmla="*/ 2000250 h 6019800"/>
                    <a:gd name="connsiteX284" fmla="*/ 2533650 w 8500297"/>
                    <a:gd name="connsiteY284" fmla="*/ 2057400 h 6019800"/>
                    <a:gd name="connsiteX285" fmla="*/ 2628900 w 8500297"/>
                    <a:gd name="connsiteY285" fmla="*/ 2171700 h 6019800"/>
                    <a:gd name="connsiteX286" fmla="*/ 3962400 w 8500297"/>
                    <a:gd name="connsiteY286" fmla="*/ 2286000 h 6019800"/>
                    <a:gd name="connsiteX287" fmla="*/ 4362450 w 8500297"/>
                    <a:gd name="connsiteY287" fmla="*/ 2305050 h 6019800"/>
                    <a:gd name="connsiteX288" fmla="*/ 4438650 w 8500297"/>
                    <a:gd name="connsiteY288" fmla="*/ 2286000 h 6019800"/>
                    <a:gd name="connsiteX289" fmla="*/ 4533900 w 8500297"/>
                    <a:gd name="connsiteY289" fmla="*/ 2305050 h 6019800"/>
                    <a:gd name="connsiteX290" fmla="*/ 4838700 w 8500297"/>
                    <a:gd name="connsiteY290" fmla="*/ 2324100 h 6019800"/>
                    <a:gd name="connsiteX291" fmla="*/ 4972050 w 8500297"/>
                    <a:gd name="connsiteY291" fmla="*/ 2286000 h 6019800"/>
                    <a:gd name="connsiteX292" fmla="*/ 5029200 w 8500297"/>
                    <a:gd name="connsiteY292" fmla="*/ 2228850 h 6019800"/>
                    <a:gd name="connsiteX0" fmla="*/ 3429000 w 8500297"/>
                    <a:gd name="connsiteY0" fmla="*/ 2247900 h 6019800"/>
                    <a:gd name="connsiteX1" fmla="*/ 4629150 w 8500297"/>
                    <a:gd name="connsiteY1" fmla="*/ 2305050 h 6019800"/>
                    <a:gd name="connsiteX2" fmla="*/ 4914900 w 8500297"/>
                    <a:gd name="connsiteY2" fmla="*/ 2247900 h 6019800"/>
                    <a:gd name="connsiteX3" fmla="*/ 5124450 w 8500297"/>
                    <a:gd name="connsiteY3" fmla="*/ 2228850 h 6019800"/>
                    <a:gd name="connsiteX4" fmla="*/ 5334000 w 8500297"/>
                    <a:gd name="connsiteY4" fmla="*/ 2171700 h 6019800"/>
                    <a:gd name="connsiteX5" fmla="*/ 5391150 w 8500297"/>
                    <a:gd name="connsiteY5" fmla="*/ 2133600 h 6019800"/>
                    <a:gd name="connsiteX6" fmla="*/ 5505450 w 8500297"/>
                    <a:gd name="connsiteY6" fmla="*/ 2095500 h 6019800"/>
                    <a:gd name="connsiteX7" fmla="*/ 5619750 w 8500297"/>
                    <a:gd name="connsiteY7" fmla="*/ 2038350 h 6019800"/>
                    <a:gd name="connsiteX8" fmla="*/ 5715000 w 8500297"/>
                    <a:gd name="connsiteY8" fmla="*/ 1962150 h 6019800"/>
                    <a:gd name="connsiteX9" fmla="*/ 5829300 w 8500297"/>
                    <a:gd name="connsiteY9" fmla="*/ 1866900 h 6019800"/>
                    <a:gd name="connsiteX10" fmla="*/ 5943600 w 8500297"/>
                    <a:gd name="connsiteY10" fmla="*/ 1790700 h 6019800"/>
                    <a:gd name="connsiteX11" fmla="*/ 6000750 w 8500297"/>
                    <a:gd name="connsiteY11" fmla="*/ 1733550 h 6019800"/>
                    <a:gd name="connsiteX12" fmla="*/ 6115050 w 8500297"/>
                    <a:gd name="connsiteY12" fmla="*/ 1657350 h 6019800"/>
                    <a:gd name="connsiteX13" fmla="*/ 6153150 w 8500297"/>
                    <a:gd name="connsiteY13" fmla="*/ 1600200 h 6019800"/>
                    <a:gd name="connsiteX14" fmla="*/ 6267450 w 8500297"/>
                    <a:gd name="connsiteY14" fmla="*/ 1524000 h 6019800"/>
                    <a:gd name="connsiteX15" fmla="*/ 6362700 w 8500297"/>
                    <a:gd name="connsiteY15" fmla="*/ 1428750 h 6019800"/>
                    <a:gd name="connsiteX16" fmla="*/ 6419850 w 8500297"/>
                    <a:gd name="connsiteY16" fmla="*/ 1409700 h 6019800"/>
                    <a:gd name="connsiteX17" fmla="*/ 6534150 w 8500297"/>
                    <a:gd name="connsiteY17" fmla="*/ 1333500 h 6019800"/>
                    <a:gd name="connsiteX18" fmla="*/ 6591300 w 8500297"/>
                    <a:gd name="connsiteY18" fmla="*/ 1295400 h 6019800"/>
                    <a:gd name="connsiteX19" fmla="*/ 6762750 w 8500297"/>
                    <a:gd name="connsiteY19" fmla="*/ 1238250 h 6019800"/>
                    <a:gd name="connsiteX20" fmla="*/ 6819900 w 8500297"/>
                    <a:gd name="connsiteY20" fmla="*/ 1219200 h 6019800"/>
                    <a:gd name="connsiteX21" fmla="*/ 6877050 w 8500297"/>
                    <a:gd name="connsiteY21" fmla="*/ 1181100 h 6019800"/>
                    <a:gd name="connsiteX22" fmla="*/ 6972300 w 8500297"/>
                    <a:gd name="connsiteY22" fmla="*/ 1162050 h 6019800"/>
                    <a:gd name="connsiteX23" fmla="*/ 7143750 w 8500297"/>
                    <a:gd name="connsiteY23" fmla="*/ 1123950 h 6019800"/>
                    <a:gd name="connsiteX24" fmla="*/ 7219950 w 8500297"/>
                    <a:gd name="connsiteY24" fmla="*/ 933450 h 6019800"/>
                    <a:gd name="connsiteX25" fmla="*/ 7239000 w 8500297"/>
                    <a:gd name="connsiteY25" fmla="*/ 857250 h 6019800"/>
                    <a:gd name="connsiteX26" fmla="*/ 7315200 w 8500297"/>
                    <a:gd name="connsiteY26" fmla="*/ 838200 h 6019800"/>
                    <a:gd name="connsiteX27" fmla="*/ 7391400 w 8500297"/>
                    <a:gd name="connsiteY27" fmla="*/ 952500 h 6019800"/>
                    <a:gd name="connsiteX28" fmla="*/ 7429500 w 8500297"/>
                    <a:gd name="connsiteY28" fmla="*/ 1009650 h 6019800"/>
                    <a:gd name="connsiteX29" fmla="*/ 7486650 w 8500297"/>
                    <a:gd name="connsiteY29" fmla="*/ 990600 h 6019800"/>
                    <a:gd name="connsiteX30" fmla="*/ 7505700 w 8500297"/>
                    <a:gd name="connsiteY30" fmla="*/ 914400 h 6019800"/>
                    <a:gd name="connsiteX31" fmla="*/ 7524750 w 8500297"/>
                    <a:gd name="connsiteY31" fmla="*/ 857250 h 6019800"/>
                    <a:gd name="connsiteX32" fmla="*/ 7543800 w 8500297"/>
                    <a:gd name="connsiteY32" fmla="*/ 952500 h 6019800"/>
                    <a:gd name="connsiteX33" fmla="*/ 7562850 w 8500297"/>
                    <a:gd name="connsiteY33" fmla="*/ 1162050 h 6019800"/>
                    <a:gd name="connsiteX34" fmla="*/ 7620000 w 8500297"/>
                    <a:gd name="connsiteY34" fmla="*/ 1200150 h 6019800"/>
                    <a:gd name="connsiteX35" fmla="*/ 7734300 w 8500297"/>
                    <a:gd name="connsiteY35" fmla="*/ 1314450 h 6019800"/>
                    <a:gd name="connsiteX36" fmla="*/ 7810500 w 8500297"/>
                    <a:gd name="connsiteY36" fmla="*/ 1409700 h 6019800"/>
                    <a:gd name="connsiteX37" fmla="*/ 7886700 w 8500297"/>
                    <a:gd name="connsiteY37" fmla="*/ 1524000 h 6019800"/>
                    <a:gd name="connsiteX38" fmla="*/ 7924800 w 8500297"/>
                    <a:gd name="connsiteY38" fmla="*/ 1581150 h 6019800"/>
                    <a:gd name="connsiteX39" fmla="*/ 7981950 w 8500297"/>
                    <a:gd name="connsiteY39" fmla="*/ 1638300 h 6019800"/>
                    <a:gd name="connsiteX40" fmla="*/ 8077200 w 8500297"/>
                    <a:gd name="connsiteY40" fmla="*/ 1714500 h 6019800"/>
                    <a:gd name="connsiteX41" fmla="*/ 8153400 w 8500297"/>
                    <a:gd name="connsiteY41" fmla="*/ 1809750 h 6019800"/>
                    <a:gd name="connsiteX42" fmla="*/ 8191500 w 8500297"/>
                    <a:gd name="connsiteY42" fmla="*/ 1962150 h 6019800"/>
                    <a:gd name="connsiteX43" fmla="*/ 8362950 w 8500297"/>
                    <a:gd name="connsiteY43" fmla="*/ 2038350 h 6019800"/>
                    <a:gd name="connsiteX44" fmla="*/ 8420100 w 8500297"/>
                    <a:gd name="connsiteY44" fmla="*/ 2057400 h 6019800"/>
                    <a:gd name="connsiteX45" fmla="*/ 8439150 w 8500297"/>
                    <a:gd name="connsiteY45" fmla="*/ 2114550 h 6019800"/>
                    <a:gd name="connsiteX46" fmla="*/ 8496300 w 8500297"/>
                    <a:gd name="connsiteY46" fmla="*/ 2152650 h 6019800"/>
                    <a:gd name="connsiteX47" fmla="*/ 8477250 w 8500297"/>
                    <a:gd name="connsiteY47" fmla="*/ 2286000 h 6019800"/>
                    <a:gd name="connsiteX48" fmla="*/ 8420100 w 8500297"/>
                    <a:gd name="connsiteY48" fmla="*/ 2305050 h 6019800"/>
                    <a:gd name="connsiteX49" fmla="*/ 8305800 w 8500297"/>
                    <a:gd name="connsiteY49" fmla="*/ 2324100 h 6019800"/>
                    <a:gd name="connsiteX50" fmla="*/ 8286750 w 8500297"/>
                    <a:gd name="connsiteY50" fmla="*/ 2438400 h 6019800"/>
                    <a:gd name="connsiteX51" fmla="*/ 8191500 w 8500297"/>
                    <a:gd name="connsiteY51" fmla="*/ 2514600 h 6019800"/>
                    <a:gd name="connsiteX52" fmla="*/ 8134350 w 8500297"/>
                    <a:gd name="connsiteY52" fmla="*/ 2552700 h 6019800"/>
                    <a:gd name="connsiteX53" fmla="*/ 7905750 w 8500297"/>
                    <a:gd name="connsiteY53" fmla="*/ 2495550 h 6019800"/>
                    <a:gd name="connsiteX54" fmla="*/ 7791450 w 8500297"/>
                    <a:gd name="connsiteY54" fmla="*/ 2266950 h 6019800"/>
                    <a:gd name="connsiteX55" fmla="*/ 7448550 w 8500297"/>
                    <a:gd name="connsiteY55" fmla="*/ 2247900 h 6019800"/>
                    <a:gd name="connsiteX56" fmla="*/ 7391400 w 8500297"/>
                    <a:gd name="connsiteY56" fmla="*/ 2228850 h 6019800"/>
                    <a:gd name="connsiteX57" fmla="*/ 7353300 w 8500297"/>
                    <a:gd name="connsiteY57" fmla="*/ 2114550 h 6019800"/>
                    <a:gd name="connsiteX58" fmla="*/ 7315200 w 8500297"/>
                    <a:gd name="connsiteY58" fmla="*/ 1981200 h 6019800"/>
                    <a:gd name="connsiteX59" fmla="*/ 7219950 w 8500297"/>
                    <a:gd name="connsiteY59" fmla="*/ 2000250 h 6019800"/>
                    <a:gd name="connsiteX60" fmla="*/ 7162800 w 8500297"/>
                    <a:gd name="connsiteY60" fmla="*/ 2114550 h 6019800"/>
                    <a:gd name="connsiteX61" fmla="*/ 7124700 w 8500297"/>
                    <a:gd name="connsiteY61" fmla="*/ 2286000 h 6019800"/>
                    <a:gd name="connsiteX62" fmla="*/ 7086600 w 8500297"/>
                    <a:gd name="connsiteY62" fmla="*/ 2400300 h 6019800"/>
                    <a:gd name="connsiteX63" fmla="*/ 7029450 w 8500297"/>
                    <a:gd name="connsiteY63" fmla="*/ 2438400 h 6019800"/>
                    <a:gd name="connsiteX64" fmla="*/ 6877050 w 8500297"/>
                    <a:gd name="connsiteY64" fmla="*/ 2571750 h 6019800"/>
                    <a:gd name="connsiteX65" fmla="*/ 6762750 w 8500297"/>
                    <a:gd name="connsiteY65" fmla="*/ 2667000 h 6019800"/>
                    <a:gd name="connsiteX66" fmla="*/ 6724650 w 8500297"/>
                    <a:gd name="connsiteY66" fmla="*/ 2724150 h 6019800"/>
                    <a:gd name="connsiteX67" fmla="*/ 6667500 w 8500297"/>
                    <a:gd name="connsiteY67" fmla="*/ 2743200 h 6019800"/>
                    <a:gd name="connsiteX68" fmla="*/ 6648450 w 8500297"/>
                    <a:gd name="connsiteY68" fmla="*/ 2800350 h 6019800"/>
                    <a:gd name="connsiteX69" fmla="*/ 6591300 w 8500297"/>
                    <a:gd name="connsiteY69" fmla="*/ 2838450 h 6019800"/>
                    <a:gd name="connsiteX70" fmla="*/ 6515100 w 8500297"/>
                    <a:gd name="connsiteY70" fmla="*/ 3009900 h 6019800"/>
                    <a:gd name="connsiteX71" fmla="*/ 6496050 w 8500297"/>
                    <a:gd name="connsiteY71" fmla="*/ 3067050 h 6019800"/>
                    <a:gd name="connsiteX72" fmla="*/ 6477000 w 8500297"/>
                    <a:gd name="connsiteY72" fmla="*/ 3124200 h 6019800"/>
                    <a:gd name="connsiteX73" fmla="*/ 6496050 w 8500297"/>
                    <a:gd name="connsiteY73" fmla="*/ 3409950 h 6019800"/>
                    <a:gd name="connsiteX74" fmla="*/ 6515100 w 8500297"/>
                    <a:gd name="connsiteY74" fmla="*/ 3467100 h 6019800"/>
                    <a:gd name="connsiteX75" fmla="*/ 6553200 w 8500297"/>
                    <a:gd name="connsiteY75" fmla="*/ 3924300 h 6019800"/>
                    <a:gd name="connsiteX76" fmla="*/ 6610350 w 8500297"/>
                    <a:gd name="connsiteY76" fmla="*/ 4038600 h 6019800"/>
                    <a:gd name="connsiteX77" fmla="*/ 6686550 w 8500297"/>
                    <a:gd name="connsiteY77" fmla="*/ 4114800 h 6019800"/>
                    <a:gd name="connsiteX78" fmla="*/ 6762750 w 8500297"/>
                    <a:gd name="connsiteY78" fmla="*/ 4133850 h 6019800"/>
                    <a:gd name="connsiteX79" fmla="*/ 6838950 w 8500297"/>
                    <a:gd name="connsiteY79" fmla="*/ 4248150 h 6019800"/>
                    <a:gd name="connsiteX80" fmla="*/ 6858000 w 8500297"/>
                    <a:gd name="connsiteY80" fmla="*/ 4324350 h 6019800"/>
                    <a:gd name="connsiteX81" fmla="*/ 6934200 w 8500297"/>
                    <a:gd name="connsiteY81" fmla="*/ 4457700 h 6019800"/>
                    <a:gd name="connsiteX82" fmla="*/ 6972300 w 8500297"/>
                    <a:gd name="connsiteY82" fmla="*/ 4572000 h 6019800"/>
                    <a:gd name="connsiteX83" fmla="*/ 7067550 w 8500297"/>
                    <a:gd name="connsiteY83" fmla="*/ 4686300 h 6019800"/>
                    <a:gd name="connsiteX84" fmla="*/ 7086600 w 8500297"/>
                    <a:gd name="connsiteY84" fmla="*/ 4743450 h 6019800"/>
                    <a:gd name="connsiteX85" fmla="*/ 7124700 w 8500297"/>
                    <a:gd name="connsiteY85" fmla="*/ 4895850 h 6019800"/>
                    <a:gd name="connsiteX86" fmla="*/ 7181850 w 8500297"/>
                    <a:gd name="connsiteY86" fmla="*/ 5010150 h 6019800"/>
                    <a:gd name="connsiteX87" fmla="*/ 7239000 w 8500297"/>
                    <a:gd name="connsiteY87" fmla="*/ 5124450 h 6019800"/>
                    <a:gd name="connsiteX88" fmla="*/ 7315200 w 8500297"/>
                    <a:gd name="connsiteY88" fmla="*/ 5257800 h 6019800"/>
                    <a:gd name="connsiteX89" fmla="*/ 7334250 w 8500297"/>
                    <a:gd name="connsiteY89" fmla="*/ 5314950 h 6019800"/>
                    <a:gd name="connsiteX90" fmla="*/ 7391400 w 8500297"/>
                    <a:gd name="connsiteY90" fmla="*/ 5372100 h 6019800"/>
                    <a:gd name="connsiteX91" fmla="*/ 7486650 w 8500297"/>
                    <a:gd name="connsiteY91" fmla="*/ 5467350 h 6019800"/>
                    <a:gd name="connsiteX92" fmla="*/ 7677150 w 8500297"/>
                    <a:gd name="connsiteY92" fmla="*/ 5657850 h 6019800"/>
                    <a:gd name="connsiteX93" fmla="*/ 7734300 w 8500297"/>
                    <a:gd name="connsiteY93" fmla="*/ 5695950 h 6019800"/>
                    <a:gd name="connsiteX94" fmla="*/ 7829550 w 8500297"/>
                    <a:gd name="connsiteY94" fmla="*/ 5791200 h 6019800"/>
                    <a:gd name="connsiteX95" fmla="*/ 7867650 w 8500297"/>
                    <a:gd name="connsiteY95" fmla="*/ 5848350 h 6019800"/>
                    <a:gd name="connsiteX96" fmla="*/ 8020050 w 8500297"/>
                    <a:gd name="connsiteY96" fmla="*/ 5886450 h 6019800"/>
                    <a:gd name="connsiteX97" fmla="*/ 8039100 w 8500297"/>
                    <a:gd name="connsiteY97" fmla="*/ 5943600 h 6019800"/>
                    <a:gd name="connsiteX98" fmla="*/ 7943850 w 8500297"/>
                    <a:gd name="connsiteY98" fmla="*/ 6019800 h 6019800"/>
                    <a:gd name="connsiteX99" fmla="*/ 7791450 w 8500297"/>
                    <a:gd name="connsiteY99" fmla="*/ 6000750 h 6019800"/>
                    <a:gd name="connsiteX100" fmla="*/ 7734300 w 8500297"/>
                    <a:gd name="connsiteY100" fmla="*/ 5981700 h 6019800"/>
                    <a:gd name="connsiteX101" fmla="*/ 7448550 w 8500297"/>
                    <a:gd name="connsiteY101" fmla="*/ 5962650 h 6019800"/>
                    <a:gd name="connsiteX102" fmla="*/ 7467600 w 8500297"/>
                    <a:gd name="connsiteY102" fmla="*/ 5715000 h 6019800"/>
                    <a:gd name="connsiteX103" fmla="*/ 7486650 w 8500297"/>
                    <a:gd name="connsiteY103" fmla="*/ 5638800 h 6019800"/>
                    <a:gd name="connsiteX104" fmla="*/ 7372350 w 8500297"/>
                    <a:gd name="connsiteY104" fmla="*/ 5524500 h 6019800"/>
                    <a:gd name="connsiteX105" fmla="*/ 7200900 w 8500297"/>
                    <a:gd name="connsiteY105" fmla="*/ 5429250 h 6019800"/>
                    <a:gd name="connsiteX106" fmla="*/ 7143750 w 8500297"/>
                    <a:gd name="connsiteY106" fmla="*/ 5314950 h 6019800"/>
                    <a:gd name="connsiteX107" fmla="*/ 7105650 w 8500297"/>
                    <a:gd name="connsiteY107" fmla="*/ 5200650 h 6019800"/>
                    <a:gd name="connsiteX108" fmla="*/ 7086600 w 8500297"/>
                    <a:gd name="connsiteY108" fmla="*/ 5143500 h 6019800"/>
                    <a:gd name="connsiteX109" fmla="*/ 6972300 w 8500297"/>
                    <a:gd name="connsiteY109" fmla="*/ 5067300 h 6019800"/>
                    <a:gd name="connsiteX110" fmla="*/ 6896100 w 8500297"/>
                    <a:gd name="connsiteY110" fmla="*/ 4991100 h 6019800"/>
                    <a:gd name="connsiteX111" fmla="*/ 6762750 w 8500297"/>
                    <a:gd name="connsiteY111" fmla="*/ 4819650 h 6019800"/>
                    <a:gd name="connsiteX112" fmla="*/ 6705600 w 8500297"/>
                    <a:gd name="connsiteY112" fmla="*/ 4800600 h 6019800"/>
                    <a:gd name="connsiteX113" fmla="*/ 6686550 w 8500297"/>
                    <a:gd name="connsiteY113" fmla="*/ 4743450 h 6019800"/>
                    <a:gd name="connsiteX114" fmla="*/ 6629400 w 8500297"/>
                    <a:gd name="connsiteY114" fmla="*/ 4724400 h 6019800"/>
                    <a:gd name="connsiteX115" fmla="*/ 6572250 w 8500297"/>
                    <a:gd name="connsiteY115" fmla="*/ 4686300 h 6019800"/>
                    <a:gd name="connsiteX116" fmla="*/ 6477000 w 8500297"/>
                    <a:gd name="connsiteY116" fmla="*/ 4591050 h 6019800"/>
                    <a:gd name="connsiteX117" fmla="*/ 6362700 w 8500297"/>
                    <a:gd name="connsiteY117" fmla="*/ 4514850 h 6019800"/>
                    <a:gd name="connsiteX118" fmla="*/ 6267450 w 8500297"/>
                    <a:gd name="connsiteY118" fmla="*/ 4381500 h 6019800"/>
                    <a:gd name="connsiteX119" fmla="*/ 6229350 w 8500297"/>
                    <a:gd name="connsiteY119" fmla="*/ 4324350 h 6019800"/>
                    <a:gd name="connsiteX120" fmla="*/ 6172200 w 8500297"/>
                    <a:gd name="connsiteY120" fmla="*/ 4286250 h 6019800"/>
                    <a:gd name="connsiteX121" fmla="*/ 6076950 w 8500297"/>
                    <a:gd name="connsiteY121" fmla="*/ 4114800 h 6019800"/>
                    <a:gd name="connsiteX122" fmla="*/ 6038850 w 8500297"/>
                    <a:gd name="connsiteY122" fmla="*/ 4057650 h 6019800"/>
                    <a:gd name="connsiteX123" fmla="*/ 5981700 w 8500297"/>
                    <a:gd name="connsiteY123" fmla="*/ 3943350 h 6019800"/>
                    <a:gd name="connsiteX124" fmla="*/ 5924550 w 8500297"/>
                    <a:gd name="connsiteY124" fmla="*/ 3924300 h 6019800"/>
                    <a:gd name="connsiteX125" fmla="*/ 5715000 w 8500297"/>
                    <a:gd name="connsiteY125" fmla="*/ 4000500 h 6019800"/>
                    <a:gd name="connsiteX126" fmla="*/ 5638800 w 8500297"/>
                    <a:gd name="connsiteY126" fmla="*/ 4019550 h 6019800"/>
                    <a:gd name="connsiteX127" fmla="*/ 5581650 w 8500297"/>
                    <a:gd name="connsiteY127" fmla="*/ 4038600 h 6019800"/>
                    <a:gd name="connsiteX128" fmla="*/ 5162550 w 8500297"/>
                    <a:gd name="connsiteY128" fmla="*/ 4076700 h 6019800"/>
                    <a:gd name="connsiteX129" fmla="*/ 4591050 w 8500297"/>
                    <a:gd name="connsiteY129" fmla="*/ 4057650 h 6019800"/>
                    <a:gd name="connsiteX130" fmla="*/ 4514850 w 8500297"/>
                    <a:gd name="connsiteY130" fmla="*/ 4038600 h 6019800"/>
                    <a:gd name="connsiteX131" fmla="*/ 4324350 w 8500297"/>
                    <a:gd name="connsiteY131" fmla="*/ 4019550 h 6019800"/>
                    <a:gd name="connsiteX132" fmla="*/ 4171950 w 8500297"/>
                    <a:gd name="connsiteY132" fmla="*/ 3981450 h 6019800"/>
                    <a:gd name="connsiteX133" fmla="*/ 4114800 w 8500297"/>
                    <a:gd name="connsiteY133" fmla="*/ 3962400 h 6019800"/>
                    <a:gd name="connsiteX134" fmla="*/ 4000500 w 8500297"/>
                    <a:gd name="connsiteY134" fmla="*/ 3886200 h 6019800"/>
                    <a:gd name="connsiteX135" fmla="*/ 3771900 w 8500297"/>
                    <a:gd name="connsiteY135" fmla="*/ 3771900 h 6019800"/>
                    <a:gd name="connsiteX136" fmla="*/ 3600450 w 8500297"/>
                    <a:gd name="connsiteY136" fmla="*/ 3695700 h 6019800"/>
                    <a:gd name="connsiteX137" fmla="*/ 3543300 w 8500297"/>
                    <a:gd name="connsiteY137" fmla="*/ 3676650 h 6019800"/>
                    <a:gd name="connsiteX138" fmla="*/ 3486150 w 8500297"/>
                    <a:gd name="connsiteY138" fmla="*/ 3714750 h 6019800"/>
                    <a:gd name="connsiteX139" fmla="*/ 3429000 w 8500297"/>
                    <a:gd name="connsiteY139" fmla="*/ 3829050 h 6019800"/>
                    <a:gd name="connsiteX140" fmla="*/ 3390900 w 8500297"/>
                    <a:gd name="connsiteY140" fmla="*/ 3886200 h 6019800"/>
                    <a:gd name="connsiteX141" fmla="*/ 3276600 w 8500297"/>
                    <a:gd name="connsiteY141" fmla="*/ 4114800 h 6019800"/>
                    <a:gd name="connsiteX142" fmla="*/ 3219450 w 8500297"/>
                    <a:gd name="connsiteY142" fmla="*/ 4133850 h 6019800"/>
                    <a:gd name="connsiteX143" fmla="*/ 3124200 w 8500297"/>
                    <a:gd name="connsiteY143" fmla="*/ 4248150 h 6019800"/>
                    <a:gd name="connsiteX144" fmla="*/ 3067050 w 8500297"/>
                    <a:gd name="connsiteY144" fmla="*/ 4267200 h 6019800"/>
                    <a:gd name="connsiteX145" fmla="*/ 2914650 w 8500297"/>
                    <a:gd name="connsiteY145" fmla="*/ 4400550 h 6019800"/>
                    <a:gd name="connsiteX146" fmla="*/ 2857500 w 8500297"/>
                    <a:gd name="connsiteY146" fmla="*/ 4419600 h 6019800"/>
                    <a:gd name="connsiteX147" fmla="*/ 2743200 w 8500297"/>
                    <a:gd name="connsiteY147" fmla="*/ 4495800 h 6019800"/>
                    <a:gd name="connsiteX148" fmla="*/ 2686050 w 8500297"/>
                    <a:gd name="connsiteY148" fmla="*/ 4533900 h 6019800"/>
                    <a:gd name="connsiteX149" fmla="*/ 2628900 w 8500297"/>
                    <a:gd name="connsiteY149" fmla="*/ 4572000 h 6019800"/>
                    <a:gd name="connsiteX150" fmla="*/ 2571750 w 8500297"/>
                    <a:gd name="connsiteY150" fmla="*/ 4629150 h 6019800"/>
                    <a:gd name="connsiteX151" fmla="*/ 2533650 w 8500297"/>
                    <a:gd name="connsiteY151" fmla="*/ 4686300 h 6019800"/>
                    <a:gd name="connsiteX152" fmla="*/ 2476500 w 8500297"/>
                    <a:gd name="connsiteY152" fmla="*/ 4724400 h 6019800"/>
                    <a:gd name="connsiteX153" fmla="*/ 2457450 w 8500297"/>
                    <a:gd name="connsiteY153" fmla="*/ 4781550 h 6019800"/>
                    <a:gd name="connsiteX154" fmla="*/ 2419350 w 8500297"/>
                    <a:gd name="connsiteY154" fmla="*/ 4838700 h 6019800"/>
                    <a:gd name="connsiteX155" fmla="*/ 2400300 w 8500297"/>
                    <a:gd name="connsiteY155" fmla="*/ 4933950 h 6019800"/>
                    <a:gd name="connsiteX156" fmla="*/ 2362200 w 8500297"/>
                    <a:gd name="connsiteY156" fmla="*/ 5048250 h 6019800"/>
                    <a:gd name="connsiteX157" fmla="*/ 2343150 w 8500297"/>
                    <a:gd name="connsiteY157" fmla="*/ 5143500 h 6019800"/>
                    <a:gd name="connsiteX158" fmla="*/ 2324100 w 8500297"/>
                    <a:gd name="connsiteY158" fmla="*/ 5200650 h 6019800"/>
                    <a:gd name="connsiteX159" fmla="*/ 2305050 w 8500297"/>
                    <a:gd name="connsiteY159" fmla="*/ 5295900 h 6019800"/>
                    <a:gd name="connsiteX160" fmla="*/ 2286000 w 8500297"/>
                    <a:gd name="connsiteY160" fmla="*/ 5353050 h 6019800"/>
                    <a:gd name="connsiteX161" fmla="*/ 2247900 w 8500297"/>
                    <a:gd name="connsiteY161" fmla="*/ 5524500 h 6019800"/>
                    <a:gd name="connsiteX162" fmla="*/ 2419350 w 8500297"/>
                    <a:gd name="connsiteY162" fmla="*/ 5619750 h 6019800"/>
                    <a:gd name="connsiteX163" fmla="*/ 2514600 w 8500297"/>
                    <a:gd name="connsiteY163" fmla="*/ 5638800 h 6019800"/>
                    <a:gd name="connsiteX164" fmla="*/ 2628900 w 8500297"/>
                    <a:gd name="connsiteY164" fmla="*/ 5676900 h 6019800"/>
                    <a:gd name="connsiteX165" fmla="*/ 2667000 w 8500297"/>
                    <a:gd name="connsiteY165" fmla="*/ 5943600 h 6019800"/>
                    <a:gd name="connsiteX166" fmla="*/ 2609850 w 8500297"/>
                    <a:gd name="connsiteY166" fmla="*/ 5962650 h 6019800"/>
                    <a:gd name="connsiteX167" fmla="*/ 2514600 w 8500297"/>
                    <a:gd name="connsiteY167" fmla="*/ 5943600 h 6019800"/>
                    <a:gd name="connsiteX168" fmla="*/ 2400300 w 8500297"/>
                    <a:gd name="connsiteY168" fmla="*/ 5924550 h 6019800"/>
                    <a:gd name="connsiteX169" fmla="*/ 2266950 w 8500297"/>
                    <a:gd name="connsiteY169" fmla="*/ 5886450 h 6019800"/>
                    <a:gd name="connsiteX170" fmla="*/ 2247900 w 8500297"/>
                    <a:gd name="connsiteY170" fmla="*/ 5829300 h 6019800"/>
                    <a:gd name="connsiteX171" fmla="*/ 2228850 w 8500297"/>
                    <a:gd name="connsiteY171" fmla="*/ 5695950 h 6019800"/>
                    <a:gd name="connsiteX172" fmla="*/ 2171700 w 8500297"/>
                    <a:gd name="connsiteY172" fmla="*/ 5657850 h 6019800"/>
                    <a:gd name="connsiteX173" fmla="*/ 2133600 w 8500297"/>
                    <a:gd name="connsiteY173" fmla="*/ 5600700 h 6019800"/>
                    <a:gd name="connsiteX174" fmla="*/ 2057400 w 8500297"/>
                    <a:gd name="connsiteY174" fmla="*/ 5524500 h 6019800"/>
                    <a:gd name="connsiteX175" fmla="*/ 2076450 w 8500297"/>
                    <a:gd name="connsiteY175" fmla="*/ 5276850 h 6019800"/>
                    <a:gd name="connsiteX176" fmla="*/ 2095500 w 8500297"/>
                    <a:gd name="connsiteY176" fmla="*/ 5181600 h 6019800"/>
                    <a:gd name="connsiteX177" fmla="*/ 2152650 w 8500297"/>
                    <a:gd name="connsiteY177" fmla="*/ 4991100 h 6019800"/>
                    <a:gd name="connsiteX178" fmla="*/ 2209800 w 8500297"/>
                    <a:gd name="connsiteY178" fmla="*/ 4876800 h 6019800"/>
                    <a:gd name="connsiteX179" fmla="*/ 2228850 w 8500297"/>
                    <a:gd name="connsiteY179" fmla="*/ 4819650 h 6019800"/>
                    <a:gd name="connsiteX180" fmla="*/ 2286000 w 8500297"/>
                    <a:gd name="connsiteY180" fmla="*/ 4781550 h 6019800"/>
                    <a:gd name="connsiteX181" fmla="*/ 2324100 w 8500297"/>
                    <a:gd name="connsiteY181" fmla="*/ 4667250 h 6019800"/>
                    <a:gd name="connsiteX182" fmla="*/ 2343150 w 8500297"/>
                    <a:gd name="connsiteY182" fmla="*/ 4533900 h 6019800"/>
                    <a:gd name="connsiteX183" fmla="*/ 2362200 w 8500297"/>
                    <a:gd name="connsiteY183" fmla="*/ 4476750 h 6019800"/>
                    <a:gd name="connsiteX184" fmla="*/ 2381250 w 8500297"/>
                    <a:gd name="connsiteY184" fmla="*/ 4400550 h 6019800"/>
                    <a:gd name="connsiteX185" fmla="*/ 2438400 w 8500297"/>
                    <a:gd name="connsiteY185" fmla="*/ 4286250 h 6019800"/>
                    <a:gd name="connsiteX186" fmla="*/ 2495550 w 8500297"/>
                    <a:gd name="connsiteY186" fmla="*/ 4248150 h 6019800"/>
                    <a:gd name="connsiteX187" fmla="*/ 2533650 w 8500297"/>
                    <a:gd name="connsiteY187" fmla="*/ 4191000 h 6019800"/>
                    <a:gd name="connsiteX188" fmla="*/ 2647950 w 8500297"/>
                    <a:gd name="connsiteY188" fmla="*/ 4114800 h 6019800"/>
                    <a:gd name="connsiteX189" fmla="*/ 2724150 w 8500297"/>
                    <a:gd name="connsiteY189" fmla="*/ 4000500 h 6019800"/>
                    <a:gd name="connsiteX190" fmla="*/ 2762250 w 8500297"/>
                    <a:gd name="connsiteY190" fmla="*/ 3943350 h 6019800"/>
                    <a:gd name="connsiteX191" fmla="*/ 2571750 w 8500297"/>
                    <a:gd name="connsiteY191" fmla="*/ 3905250 h 6019800"/>
                    <a:gd name="connsiteX192" fmla="*/ 2514600 w 8500297"/>
                    <a:gd name="connsiteY192" fmla="*/ 3924300 h 6019800"/>
                    <a:gd name="connsiteX193" fmla="*/ 2400300 w 8500297"/>
                    <a:gd name="connsiteY193" fmla="*/ 4000500 h 6019800"/>
                    <a:gd name="connsiteX194" fmla="*/ 2324100 w 8500297"/>
                    <a:gd name="connsiteY194" fmla="*/ 4019550 h 6019800"/>
                    <a:gd name="connsiteX195" fmla="*/ 2209800 w 8500297"/>
                    <a:gd name="connsiteY195" fmla="*/ 4095750 h 6019800"/>
                    <a:gd name="connsiteX196" fmla="*/ 2152650 w 8500297"/>
                    <a:gd name="connsiteY196" fmla="*/ 4114800 h 6019800"/>
                    <a:gd name="connsiteX197" fmla="*/ 2038350 w 8500297"/>
                    <a:gd name="connsiteY197" fmla="*/ 4191000 h 6019800"/>
                    <a:gd name="connsiteX198" fmla="*/ 1981200 w 8500297"/>
                    <a:gd name="connsiteY198" fmla="*/ 4229100 h 6019800"/>
                    <a:gd name="connsiteX199" fmla="*/ 1924050 w 8500297"/>
                    <a:gd name="connsiteY199" fmla="*/ 4267200 h 6019800"/>
                    <a:gd name="connsiteX200" fmla="*/ 1866900 w 8500297"/>
                    <a:gd name="connsiteY200" fmla="*/ 4305300 h 6019800"/>
                    <a:gd name="connsiteX201" fmla="*/ 1809750 w 8500297"/>
                    <a:gd name="connsiteY201" fmla="*/ 4362450 h 6019800"/>
                    <a:gd name="connsiteX202" fmla="*/ 1752600 w 8500297"/>
                    <a:gd name="connsiteY202" fmla="*/ 4381500 h 6019800"/>
                    <a:gd name="connsiteX203" fmla="*/ 1638300 w 8500297"/>
                    <a:gd name="connsiteY203" fmla="*/ 4438650 h 6019800"/>
                    <a:gd name="connsiteX204" fmla="*/ 1524000 w 8500297"/>
                    <a:gd name="connsiteY204" fmla="*/ 4533900 h 6019800"/>
                    <a:gd name="connsiteX205" fmla="*/ 1409700 w 8500297"/>
                    <a:gd name="connsiteY205" fmla="*/ 4591050 h 6019800"/>
                    <a:gd name="connsiteX206" fmla="*/ 1352550 w 8500297"/>
                    <a:gd name="connsiteY206" fmla="*/ 4648200 h 6019800"/>
                    <a:gd name="connsiteX207" fmla="*/ 1219200 w 8500297"/>
                    <a:gd name="connsiteY207" fmla="*/ 4724400 h 6019800"/>
                    <a:gd name="connsiteX208" fmla="*/ 1104900 w 8500297"/>
                    <a:gd name="connsiteY208" fmla="*/ 4781550 h 6019800"/>
                    <a:gd name="connsiteX209" fmla="*/ 1028700 w 8500297"/>
                    <a:gd name="connsiteY209" fmla="*/ 4857750 h 6019800"/>
                    <a:gd name="connsiteX210" fmla="*/ 895350 w 8500297"/>
                    <a:gd name="connsiteY210" fmla="*/ 5010150 h 6019800"/>
                    <a:gd name="connsiteX211" fmla="*/ 838200 w 8500297"/>
                    <a:gd name="connsiteY211" fmla="*/ 5143500 h 6019800"/>
                    <a:gd name="connsiteX212" fmla="*/ 800100 w 8500297"/>
                    <a:gd name="connsiteY212" fmla="*/ 5219700 h 6019800"/>
                    <a:gd name="connsiteX213" fmla="*/ 685800 w 8500297"/>
                    <a:gd name="connsiteY213" fmla="*/ 5257800 h 6019800"/>
                    <a:gd name="connsiteX214" fmla="*/ 628650 w 8500297"/>
                    <a:gd name="connsiteY214" fmla="*/ 5276850 h 6019800"/>
                    <a:gd name="connsiteX215" fmla="*/ 457200 w 8500297"/>
                    <a:gd name="connsiteY215" fmla="*/ 5314950 h 6019800"/>
                    <a:gd name="connsiteX216" fmla="*/ 361950 w 8500297"/>
                    <a:gd name="connsiteY216" fmla="*/ 5429250 h 6019800"/>
                    <a:gd name="connsiteX217" fmla="*/ 304800 w 8500297"/>
                    <a:gd name="connsiteY217" fmla="*/ 5448300 h 6019800"/>
                    <a:gd name="connsiteX218" fmla="*/ 133350 w 8500297"/>
                    <a:gd name="connsiteY218" fmla="*/ 5524500 h 6019800"/>
                    <a:gd name="connsiteX219" fmla="*/ 57150 w 8500297"/>
                    <a:gd name="connsiteY219" fmla="*/ 5486400 h 6019800"/>
                    <a:gd name="connsiteX220" fmla="*/ 0 w 8500297"/>
                    <a:gd name="connsiteY220" fmla="*/ 5353050 h 6019800"/>
                    <a:gd name="connsiteX221" fmla="*/ 38100 w 8500297"/>
                    <a:gd name="connsiteY221" fmla="*/ 5219700 h 6019800"/>
                    <a:gd name="connsiteX222" fmla="*/ 95250 w 8500297"/>
                    <a:gd name="connsiteY222" fmla="*/ 5200650 h 6019800"/>
                    <a:gd name="connsiteX223" fmla="*/ 209550 w 8500297"/>
                    <a:gd name="connsiteY223" fmla="*/ 5124450 h 6019800"/>
                    <a:gd name="connsiteX224" fmla="*/ 266700 w 8500297"/>
                    <a:gd name="connsiteY224" fmla="*/ 5067300 h 6019800"/>
                    <a:gd name="connsiteX225" fmla="*/ 628650 w 8500297"/>
                    <a:gd name="connsiteY225" fmla="*/ 5010150 h 6019800"/>
                    <a:gd name="connsiteX226" fmla="*/ 800100 w 8500297"/>
                    <a:gd name="connsiteY226" fmla="*/ 4857750 h 6019800"/>
                    <a:gd name="connsiteX227" fmla="*/ 952500 w 8500297"/>
                    <a:gd name="connsiteY227" fmla="*/ 4724400 h 6019800"/>
                    <a:gd name="connsiteX228" fmla="*/ 1028700 w 8500297"/>
                    <a:gd name="connsiteY228" fmla="*/ 4667250 h 6019800"/>
                    <a:gd name="connsiteX229" fmla="*/ 1085850 w 8500297"/>
                    <a:gd name="connsiteY229" fmla="*/ 4648200 h 6019800"/>
                    <a:gd name="connsiteX230" fmla="*/ 1200150 w 8500297"/>
                    <a:gd name="connsiteY230" fmla="*/ 4591050 h 6019800"/>
                    <a:gd name="connsiteX231" fmla="*/ 1276350 w 8500297"/>
                    <a:gd name="connsiteY231" fmla="*/ 4400550 h 6019800"/>
                    <a:gd name="connsiteX232" fmla="*/ 1333500 w 8500297"/>
                    <a:gd name="connsiteY232" fmla="*/ 4343400 h 6019800"/>
                    <a:gd name="connsiteX233" fmla="*/ 1371600 w 8500297"/>
                    <a:gd name="connsiteY233" fmla="*/ 4286250 h 6019800"/>
                    <a:gd name="connsiteX234" fmla="*/ 1409700 w 8500297"/>
                    <a:gd name="connsiteY234" fmla="*/ 4210050 h 6019800"/>
                    <a:gd name="connsiteX235" fmla="*/ 1466850 w 8500297"/>
                    <a:gd name="connsiteY235" fmla="*/ 4171950 h 6019800"/>
                    <a:gd name="connsiteX236" fmla="*/ 1524000 w 8500297"/>
                    <a:gd name="connsiteY236" fmla="*/ 4114800 h 6019800"/>
                    <a:gd name="connsiteX237" fmla="*/ 1562100 w 8500297"/>
                    <a:gd name="connsiteY237" fmla="*/ 4057650 h 6019800"/>
                    <a:gd name="connsiteX238" fmla="*/ 1619250 w 8500297"/>
                    <a:gd name="connsiteY238" fmla="*/ 4038600 h 6019800"/>
                    <a:gd name="connsiteX239" fmla="*/ 1752600 w 8500297"/>
                    <a:gd name="connsiteY239" fmla="*/ 3924300 h 6019800"/>
                    <a:gd name="connsiteX240" fmla="*/ 1828800 w 8500297"/>
                    <a:gd name="connsiteY240" fmla="*/ 3886200 h 6019800"/>
                    <a:gd name="connsiteX241" fmla="*/ 1981200 w 8500297"/>
                    <a:gd name="connsiteY241" fmla="*/ 3829050 h 6019800"/>
                    <a:gd name="connsiteX242" fmla="*/ 2038350 w 8500297"/>
                    <a:gd name="connsiteY242" fmla="*/ 3771900 h 6019800"/>
                    <a:gd name="connsiteX243" fmla="*/ 2171700 w 8500297"/>
                    <a:gd name="connsiteY243" fmla="*/ 3733800 h 6019800"/>
                    <a:gd name="connsiteX244" fmla="*/ 2228850 w 8500297"/>
                    <a:gd name="connsiteY244" fmla="*/ 3714750 h 6019800"/>
                    <a:gd name="connsiteX245" fmla="*/ 2305050 w 8500297"/>
                    <a:gd name="connsiteY245" fmla="*/ 3695700 h 6019800"/>
                    <a:gd name="connsiteX246" fmla="*/ 2419350 w 8500297"/>
                    <a:gd name="connsiteY246" fmla="*/ 3657600 h 6019800"/>
                    <a:gd name="connsiteX247" fmla="*/ 2381250 w 8500297"/>
                    <a:gd name="connsiteY247" fmla="*/ 3600450 h 6019800"/>
                    <a:gd name="connsiteX248" fmla="*/ 2343150 w 8500297"/>
                    <a:gd name="connsiteY248" fmla="*/ 3467100 h 6019800"/>
                    <a:gd name="connsiteX249" fmla="*/ 2362200 w 8500297"/>
                    <a:gd name="connsiteY249" fmla="*/ 2952750 h 6019800"/>
                    <a:gd name="connsiteX250" fmla="*/ 2400300 w 8500297"/>
                    <a:gd name="connsiteY250" fmla="*/ 2857500 h 6019800"/>
                    <a:gd name="connsiteX251" fmla="*/ 2438400 w 8500297"/>
                    <a:gd name="connsiteY251" fmla="*/ 2743200 h 6019800"/>
                    <a:gd name="connsiteX252" fmla="*/ 2457450 w 8500297"/>
                    <a:gd name="connsiteY252" fmla="*/ 2686050 h 6019800"/>
                    <a:gd name="connsiteX253" fmla="*/ 2476500 w 8500297"/>
                    <a:gd name="connsiteY253" fmla="*/ 2628900 h 6019800"/>
                    <a:gd name="connsiteX254" fmla="*/ 2400300 w 8500297"/>
                    <a:gd name="connsiteY254" fmla="*/ 2514600 h 6019800"/>
                    <a:gd name="connsiteX255" fmla="*/ 2343150 w 8500297"/>
                    <a:gd name="connsiteY255" fmla="*/ 2400300 h 6019800"/>
                    <a:gd name="connsiteX256" fmla="*/ 2286000 w 8500297"/>
                    <a:gd name="connsiteY256" fmla="*/ 2343150 h 6019800"/>
                    <a:gd name="connsiteX257" fmla="*/ 2209800 w 8500297"/>
                    <a:gd name="connsiteY257" fmla="*/ 2247900 h 6019800"/>
                    <a:gd name="connsiteX258" fmla="*/ 2190750 w 8500297"/>
                    <a:gd name="connsiteY258" fmla="*/ 2171700 h 6019800"/>
                    <a:gd name="connsiteX259" fmla="*/ 2152650 w 8500297"/>
                    <a:gd name="connsiteY259" fmla="*/ 2095500 h 6019800"/>
                    <a:gd name="connsiteX260" fmla="*/ 2076450 w 8500297"/>
                    <a:gd name="connsiteY260" fmla="*/ 2019300 h 6019800"/>
                    <a:gd name="connsiteX261" fmla="*/ 2038350 w 8500297"/>
                    <a:gd name="connsiteY261" fmla="*/ 1943100 h 6019800"/>
                    <a:gd name="connsiteX262" fmla="*/ 1962150 w 8500297"/>
                    <a:gd name="connsiteY262" fmla="*/ 1752600 h 6019800"/>
                    <a:gd name="connsiteX263" fmla="*/ 1924050 w 8500297"/>
                    <a:gd name="connsiteY263" fmla="*/ 1676400 h 6019800"/>
                    <a:gd name="connsiteX264" fmla="*/ 1866900 w 8500297"/>
                    <a:gd name="connsiteY264" fmla="*/ 1619250 h 6019800"/>
                    <a:gd name="connsiteX265" fmla="*/ 1809750 w 8500297"/>
                    <a:gd name="connsiteY265" fmla="*/ 1409700 h 6019800"/>
                    <a:gd name="connsiteX266" fmla="*/ 1847850 w 8500297"/>
                    <a:gd name="connsiteY266" fmla="*/ 742950 h 6019800"/>
                    <a:gd name="connsiteX267" fmla="*/ 1885950 w 8500297"/>
                    <a:gd name="connsiteY267" fmla="*/ 609600 h 6019800"/>
                    <a:gd name="connsiteX268" fmla="*/ 1905000 w 8500297"/>
                    <a:gd name="connsiteY268" fmla="*/ 533400 h 6019800"/>
                    <a:gd name="connsiteX269" fmla="*/ 1962150 w 8500297"/>
                    <a:gd name="connsiteY269" fmla="*/ 419100 h 6019800"/>
                    <a:gd name="connsiteX270" fmla="*/ 2000250 w 8500297"/>
                    <a:gd name="connsiteY270" fmla="*/ 323850 h 6019800"/>
                    <a:gd name="connsiteX271" fmla="*/ 2019300 w 8500297"/>
                    <a:gd name="connsiteY271" fmla="*/ 266700 h 6019800"/>
                    <a:gd name="connsiteX272" fmla="*/ 2057400 w 8500297"/>
                    <a:gd name="connsiteY272" fmla="*/ 190500 h 6019800"/>
                    <a:gd name="connsiteX273" fmla="*/ 2076450 w 8500297"/>
                    <a:gd name="connsiteY273" fmla="*/ 133350 h 6019800"/>
                    <a:gd name="connsiteX274" fmla="*/ 2133600 w 8500297"/>
                    <a:gd name="connsiteY274" fmla="*/ 57150 h 6019800"/>
                    <a:gd name="connsiteX275" fmla="*/ 2171700 w 8500297"/>
                    <a:gd name="connsiteY275" fmla="*/ 0 h 6019800"/>
                    <a:gd name="connsiteX276" fmla="*/ 2171700 w 8500297"/>
                    <a:gd name="connsiteY276" fmla="*/ 1238250 h 6019800"/>
                    <a:gd name="connsiteX277" fmla="*/ 2209800 w 8500297"/>
                    <a:gd name="connsiteY277" fmla="*/ 1390650 h 6019800"/>
                    <a:gd name="connsiteX278" fmla="*/ 2247900 w 8500297"/>
                    <a:gd name="connsiteY278" fmla="*/ 1466850 h 6019800"/>
                    <a:gd name="connsiteX279" fmla="*/ 2286000 w 8500297"/>
                    <a:gd name="connsiteY279" fmla="*/ 1524000 h 6019800"/>
                    <a:gd name="connsiteX280" fmla="*/ 2324100 w 8500297"/>
                    <a:gd name="connsiteY280" fmla="*/ 1638300 h 6019800"/>
                    <a:gd name="connsiteX281" fmla="*/ 2343150 w 8500297"/>
                    <a:gd name="connsiteY281" fmla="*/ 1695450 h 6019800"/>
                    <a:gd name="connsiteX282" fmla="*/ 2381250 w 8500297"/>
                    <a:gd name="connsiteY282" fmla="*/ 1885950 h 6019800"/>
                    <a:gd name="connsiteX283" fmla="*/ 2476500 w 8500297"/>
                    <a:gd name="connsiteY283" fmla="*/ 2000250 h 6019800"/>
                    <a:gd name="connsiteX284" fmla="*/ 2533650 w 8500297"/>
                    <a:gd name="connsiteY284" fmla="*/ 2057400 h 6019800"/>
                    <a:gd name="connsiteX285" fmla="*/ 2628900 w 8500297"/>
                    <a:gd name="connsiteY285" fmla="*/ 2171700 h 6019800"/>
                    <a:gd name="connsiteX286" fmla="*/ 3962400 w 8500297"/>
                    <a:gd name="connsiteY286" fmla="*/ 2286000 h 6019800"/>
                    <a:gd name="connsiteX287" fmla="*/ 4362450 w 8500297"/>
                    <a:gd name="connsiteY287" fmla="*/ 2305050 h 6019800"/>
                    <a:gd name="connsiteX288" fmla="*/ 4438650 w 8500297"/>
                    <a:gd name="connsiteY288" fmla="*/ 2286000 h 6019800"/>
                    <a:gd name="connsiteX289" fmla="*/ 4533900 w 8500297"/>
                    <a:gd name="connsiteY289" fmla="*/ 2305050 h 6019800"/>
                    <a:gd name="connsiteX290" fmla="*/ 4972050 w 8500297"/>
                    <a:gd name="connsiteY290" fmla="*/ 2286000 h 6019800"/>
                    <a:gd name="connsiteX291" fmla="*/ 5029200 w 8500297"/>
                    <a:gd name="connsiteY291" fmla="*/ 2228850 h 6019800"/>
                    <a:gd name="connsiteX0" fmla="*/ 3429000 w 8500297"/>
                    <a:gd name="connsiteY0" fmla="*/ 2247900 h 6019800"/>
                    <a:gd name="connsiteX1" fmla="*/ 4629150 w 8500297"/>
                    <a:gd name="connsiteY1" fmla="*/ 2305050 h 6019800"/>
                    <a:gd name="connsiteX2" fmla="*/ 4914900 w 8500297"/>
                    <a:gd name="connsiteY2" fmla="*/ 2247900 h 6019800"/>
                    <a:gd name="connsiteX3" fmla="*/ 5124450 w 8500297"/>
                    <a:gd name="connsiteY3" fmla="*/ 2228850 h 6019800"/>
                    <a:gd name="connsiteX4" fmla="*/ 5334000 w 8500297"/>
                    <a:gd name="connsiteY4" fmla="*/ 2171700 h 6019800"/>
                    <a:gd name="connsiteX5" fmla="*/ 5391150 w 8500297"/>
                    <a:gd name="connsiteY5" fmla="*/ 2133600 h 6019800"/>
                    <a:gd name="connsiteX6" fmla="*/ 5505450 w 8500297"/>
                    <a:gd name="connsiteY6" fmla="*/ 2095500 h 6019800"/>
                    <a:gd name="connsiteX7" fmla="*/ 5619750 w 8500297"/>
                    <a:gd name="connsiteY7" fmla="*/ 2038350 h 6019800"/>
                    <a:gd name="connsiteX8" fmla="*/ 5715000 w 8500297"/>
                    <a:gd name="connsiteY8" fmla="*/ 1962150 h 6019800"/>
                    <a:gd name="connsiteX9" fmla="*/ 5829300 w 8500297"/>
                    <a:gd name="connsiteY9" fmla="*/ 1866900 h 6019800"/>
                    <a:gd name="connsiteX10" fmla="*/ 5943600 w 8500297"/>
                    <a:gd name="connsiteY10" fmla="*/ 1790700 h 6019800"/>
                    <a:gd name="connsiteX11" fmla="*/ 6000750 w 8500297"/>
                    <a:gd name="connsiteY11" fmla="*/ 1733550 h 6019800"/>
                    <a:gd name="connsiteX12" fmla="*/ 6115050 w 8500297"/>
                    <a:gd name="connsiteY12" fmla="*/ 1657350 h 6019800"/>
                    <a:gd name="connsiteX13" fmla="*/ 6153150 w 8500297"/>
                    <a:gd name="connsiteY13" fmla="*/ 1600200 h 6019800"/>
                    <a:gd name="connsiteX14" fmla="*/ 6267450 w 8500297"/>
                    <a:gd name="connsiteY14" fmla="*/ 1524000 h 6019800"/>
                    <a:gd name="connsiteX15" fmla="*/ 6362700 w 8500297"/>
                    <a:gd name="connsiteY15" fmla="*/ 1428750 h 6019800"/>
                    <a:gd name="connsiteX16" fmla="*/ 6419850 w 8500297"/>
                    <a:gd name="connsiteY16" fmla="*/ 1409700 h 6019800"/>
                    <a:gd name="connsiteX17" fmla="*/ 6534150 w 8500297"/>
                    <a:gd name="connsiteY17" fmla="*/ 1333500 h 6019800"/>
                    <a:gd name="connsiteX18" fmla="*/ 6591300 w 8500297"/>
                    <a:gd name="connsiteY18" fmla="*/ 1295400 h 6019800"/>
                    <a:gd name="connsiteX19" fmla="*/ 6762750 w 8500297"/>
                    <a:gd name="connsiteY19" fmla="*/ 1238250 h 6019800"/>
                    <a:gd name="connsiteX20" fmla="*/ 6819900 w 8500297"/>
                    <a:gd name="connsiteY20" fmla="*/ 1219200 h 6019800"/>
                    <a:gd name="connsiteX21" fmla="*/ 6877050 w 8500297"/>
                    <a:gd name="connsiteY21" fmla="*/ 1181100 h 6019800"/>
                    <a:gd name="connsiteX22" fmla="*/ 6972300 w 8500297"/>
                    <a:gd name="connsiteY22" fmla="*/ 1162050 h 6019800"/>
                    <a:gd name="connsiteX23" fmla="*/ 7143750 w 8500297"/>
                    <a:gd name="connsiteY23" fmla="*/ 1123950 h 6019800"/>
                    <a:gd name="connsiteX24" fmla="*/ 7219950 w 8500297"/>
                    <a:gd name="connsiteY24" fmla="*/ 933450 h 6019800"/>
                    <a:gd name="connsiteX25" fmla="*/ 7239000 w 8500297"/>
                    <a:gd name="connsiteY25" fmla="*/ 857250 h 6019800"/>
                    <a:gd name="connsiteX26" fmla="*/ 7315200 w 8500297"/>
                    <a:gd name="connsiteY26" fmla="*/ 838200 h 6019800"/>
                    <a:gd name="connsiteX27" fmla="*/ 7391400 w 8500297"/>
                    <a:gd name="connsiteY27" fmla="*/ 952500 h 6019800"/>
                    <a:gd name="connsiteX28" fmla="*/ 7429500 w 8500297"/>
                    <a:gd name="connsiteY28" fmla="*/ 1009650 h 6019800"/>
                    <a:gd name="connsiteX29" fmla="*/ 7486650 w 8500297"/>
                    <a:gd name="connsiteY29" fmla="*/ 990600 h 6019800"/>
                    <a:gd name="connsiteX30" fmla="*/ 7505700 w 8500297"/>
                    <a:gd name="connsiteY30" fmla="*/ 914400 h 6019800"/>
                    <a:gd name="connsiteX31" fmla="*/ 7524750 w 8500297"/>
                    <a:gd name="connsiteY31" fmla="*/ 857250 h 6019800"/>
                    <a:gd name="connsiteX32" fmla="*/ 7543800 w 8500297"/>
                    <a:gd name="connsiteY32" fmla="*/ 952500 h 6019800"/>
                    <a:gd name="connsiteX33" fmla="*/ 7562850 w 8500297"/>
                    <a:gd name="connsiteY33" fmla="*/ 1162050 h 6019800"/>
                    <a:gd name="connsiteX34" fmla="*/ 7620000 w 8500297"/>
                    <a:gd name="connsiteY34" fmla="*/ 1200150 h 6019800"/>
                    <a:gd name="connsiteX35" fmla="*/ 7734300 w 8500297"/>
                    <a:gd name="connsiteY35" fmla="*/ 1314450 h 6019800"/>
                    <a:gd name="connsiteX36" fmla="*/ 7810500 w 8500297"/>
                    <a:gd name="connsiteY36" fmla="*/ 1409700 h 6019800"/>
                    <a:gd name="connsiteX37" fmla="*/ 7886700 w 8500297"/>
                    <a:gd name="connsiteY37" fmla="*/ 1524000 h 6019800"/>
                    <a:gd name="connsiteX38" fmla="*/ 7924800 w 8500297"/>
                    <a:gd name="connsiteY38" fmla="*/ 1581150 h 6019800"/>
                    <a:gd name="connsiteX39" fmla="*/ 7981950 w 8500297"/>
                    <a:gd name="connsiteY39" fmla="*/ 1638300 h 6019800"/>
                    <a:gd name="connsiteX40" fmla="*/ 8077200 w 8500297"/>
                    <a:gd name="connsiteY40" fmla="*/ 1714500 h 6019800"/>
                    <a:gd name="connsiteX41" fmla="*/ 8153400 w 8500297"/>
                    <a:gd name="connsiteY41" fmla="*/ 1809750 h 6019800"/>
                    <a:gd name="connsiteX42" fmla="*/ 8191500 w 8500297"/>
                    <a:gd name="connsiteY42" fmla="*/ 1962150 h 6019800"/>
                    <a:gd name="connsiteX43" fmla="*/ 8362950 w 8500297"/>
                    <a:gd name="connsiteY43" fmla="*/ 2038350 h 6019800"/>
                    <a:gd name="connsiteX44" fmla="*/ 8420100 w 8500297"/>
                    <a:gd name="connsiteY44" fmla="*/ 2057400 h 6019800"/>
                    <a:gd name="connsiteX45" fmla="*/ 8439150 w 8500297"/>
                    <a:gd name="connsiteY45" fmla="*/ 2114550 h 6019800"/>
                    <a:gd name="connsiteX46" fmla="*/ 8496300 w 8500297"/>
                    <a:gd name="connsiteY46" fmla="*/ 2152650 h 6019800"/>
                    <a:gd name="connsiteX47" fmla="*/ 8477250 w 8500297"/>
                    <a:gd name="connsiteY47" fmla="*/ 2286000 h 6019800"/>
                    <a:gd name="connsiteX48" fmla="*/ 8420100 w 8500297"/>
                    <a:gd name="connsiteY48" fmla="*/ 2305050 h 6019800"/>
                    <a:gd name="connsiteX49" fmla="*/ 8305800 w 8500297"/>
                    <a:gd name="connsiteY49" fmla="*/ 2324100 h 6019800"/>
                    <a:gd name="connsiteX50" fmla="*/ 8286750 w 8500297"/>
                    <a:gd name="connsiteY50" fmla="*/ 2438400 h 6019800"/>
                    <a:gd name="connsiteX51" fmla="*/ 8191500 w 8500297"/>
                    <a:gd name="connsiteY51" fmla="*/ 2514600 h 6019800"/>
                    <a:gd name="connsiteX52" fmla="*/ 8134350 w 8500297"/>
                    <a:gd name="connsiteY52" fmla="*/ 2552700 h 6019800"/>
                    <a:gd name="connsiteX53" fmla="*/ 7905750 w 8500297"/>
                    <a:gd name="connsiteY53" fmla="*/ 2495550 h 6019800"/>
                    <a:gd name="connsiteX54" fmla="*/ 7791450 w 8500297"/>
                    <a:gd name="connsiteY54" fmla="*/ 2266950 h 6019800"/>
                    <a:gd name="connsiteX55" fmla="*/ 7448550 w 8500297"/>
                    <a:gd name="connsiteY55" fmla="*/ 2247900 h 6019800"/>
                    <a:gd name="connsiteX56" fmla="*/ 7391400 w 8500297"/>
                    <a:gd name="connsiteY56" fmla="*/ 2228850 h 6019800"/>
                    <a:gd name="connsiteX57" fmla="*/ 7353300 w 8500297"/>
                    <a:gd name="connsiteY57" fmla="*/ 2114550 h 6019800"/>
                    <a:gd name="connsiteX58" fmla="*/ 7315200 w 8500297"/>
                    <a:gd name="connsiteY58" fmla="*/ 1981200 h 6019800"/>
                    <a:gd name="connsiteX59" fmla="*/ 7219950 w 8500297"/>
                    <a:gd name="connsiteY59" fmla="*/ 2000250 h 6019800"/>
                    <a:gd name="connsiteX60" fmla="*/ 7162800 w 8500297"/>
                    <a:gd name="connsiteY60" fmla="*/ 2114550 h 6019800"/>
                    <a:gd name="connsiteX61" fmla="*/ 7124700 w 8500297"/>
                    <a:gd name="connsiteY61" fmla="*/ 2286000 h 6019800"/>
                    <a:gd name="connsiteX62" fmla="*/ 7086600 w 8500297"/>
                    <a:gd name="connsiteY62" fmla="*/ 2400300 h 6019800"/>
                    <a:gd name="connsiteX63" fmla="*/ 7029450 w 8500297"/>
                    <a:gd name="connsiteY63" fmla="*/ 2438400 h 6019800"/>
                    <a:gd name="connsiteX64" fmla="*/ 6877050 w 8500297"/>
                    <a:gd name="connsiteY64" fmla="*/ 2571750 h 6019800"/>
                    <a:gd name="connsiteX65" fmla="*/ 6762750 w 8500297"/>
                    <a:gd name="connsiteY65" fmla="*/ 2667000 h 6019800"/>
                    <a:gd name="connsiteX66" fmla="*/ 6724650 w 8500297"/>
                    <a:gd name="connsiteY66" fmla="*/ 2724150 h 6019800"/>
                    <a:gd name="connsiteX67" fmla="*/ 6667500 w 8500297"/>
                    <a:gd name="connsiteY67" fmla="*/ 2743200 h 6019800"/>
                    <a:gd name="connsiteX68" fmla="*/ 6648450 w 8500297"/>
                    <a:gd name="connsiteY68" fmla="*/ 2800350 h 6019800"/>
                    <a:gd name="connsiteX69" fmla="*/ 6591300 w 8500297"/>
                    <a:gd name="connsiteY69" fmla="*/ 2838450 h 6019800"/>
                    <a:gd name="connsiteX70" fmla="*/ 6515100 w 8500297"/>
                    <a:gd name="connsiteY70" fmla="*/ 3009900 h 6019800"/>
                    <a:gd name="connsiteX71" fmla="*/ 6496050 w 8500297"/>
                    <a:gd name="connsiteY71" fmla="*/ 3067050 h 6019800"/>
                    <a:gd name="connsiteX72" fmla="*/ 6477000 w 8500297"/>
                    <a:gd name="connsiteY72" fmla="*/ 3124200 h 6019800"/>
                    <a:gd name="connsiteX73" fmla="*/ 6496050 w 8500297"/>
                    <a:gd name="connsiteY73" fmla="*/ 3409950 h 6019800"/>
                    <a:gd name="connsiteX74" fmla="*/ 6515100 w 8500297"/>
                    <a:gd name="connsiteY74" fmla="*/ 3467100 h 6019800"/>
                    <a:gd name="connsiteX75" fmla="*/ 6553200 w 8500297"/>
                    <a:gd name="connsiteY75" fmla="*/ 3924300 h 6019800"/>
                    <a:gd name="connsiteX76" fmla="*/ 6610350 w 8500297"/>
                    <a:gd name="connsiteY76" fmla="*/ 4038600 h 6019800"/>
                    <a:gd name="connsiteX77" fmla="*/ 6686550 w 8500297"/>
                    <a:gd name="connsiteY77" fmla="*/ 4114800 h 6019800"/>
                    <a:gd name="connsiteX78" fmla="*/ 6762750 w 8500297"/>
                    <a:gd name="connsiteY78" fmla="*/ 4133850 h 6019800"/>
                    <a:gd name="connsiteX79" fmla="*/ 6838950 w 8500297"/>
                    <a:gd name="connsiteY79" fmla="*/ 4248150 h 6019800"/>
                    <a:gd name="connsiteX80" fmla="*/ 6858000 w 8500297"/>
                    <a:gd name="connsiteY80" fmla="*/ 4324350 h 6019800"/>
                    <a:gd name="connsiteX81" fmla="*/ 6934200 w 8500297"/>
                    <a:gd name="connsiteY81" fmla="*/ 4457700 h 6019800"/>
                    <a:gd name="connsiteX82" fmla="*/ 6972300 w 8500297"/>
                    <a:gd name="connsiteY82" fmla="*/ 4572000 h 6019800"/>
                    <a:gd name="connsiteX83" fmla="*/ 7067550 w 8500297"/>
                    <a:gd name="connsiteY83" fmla="*/ 4686300 h 6019800"/>
                    <a:gd name="connsiteX84" fmla="*/ 7086600 w 8500297"/>
                    <a:gd name="connsiteY84" fmla="*/ 4743450 h 6019800"/>
                    <a:gd name="connsiteX85" fmla="*/ 7124700 w 8500297"/>
                    <a:gd name="connsiteY85" fmla="*/ 4895850 h 6019800"/>
                    <a:gd name="connsiteX86" fmla="*/ 7181850 w 8500297"/>
                    <a:gd name="connsiteY86" fmla="*/ 5010150 h 6019800"/>
                    <a:gd name="connsiteX87" fmla="*/ 7239000 w 8500297"/>
                    <a:gd name="connsiteY87" fmla="*/ 5124450 h 6019800"/>
                    <a:gd name="connsiteX88" fmla="*/ 7315200 w 8500297"/>
                    <a:gd name="connsiteY88" fmla="*/ 5257800 h 6019800"/>
                    <a:gd name="connsiteX89" fmla="*/ 7334250 w 8500297"/>
                    <a:gd name="connsiteY89" fmla="*/ 5314950 h 6019800"/>
                    <a:gd name="connsiteX90" fmla="*/ 7391400 w 8500297"/>
                    <a:gd name="connsiteY90" fmla="*/ 5372100 h 6019800"/>
                    <a:gd name="connsiteX91" fmla="*/ 7486650 w 8500297"/>
                    <a:gd name="connsiteY91" fmla="*/ 5467350 h 6019800"/>
                    <a:gd name="connsiteX92" fmla="*/ 7677150 w 8500297"/>
                    <a:gd name="connsiteY92" fmla="*/ 5657850 h 6019800"/>
                    <a:gd name="connsiteX93" fmla="*/ 7734300 w 8500297"/>
                    <a:gd name="connsiteY93" fmla="*/ 5695950 h 6019800"/>
                    <a:gd name="connsiteX94" fmla="*/ 7829550 w 8500297"/>
                    <a:gd name="connsiteY94" fmla="*/ 5791200 h 6019800"/>
                    <a:gd name="connsiteX95" fmla="*/ 7867650 w 8500297"/>
                    <a:gd name="connsiteY95" fmla="*/ 5848350 h 6019800"/>
                    <a:gd name="connsiteX96" fmla="*/ 8020050 w 8500297"/>
                    <a:gd name="connsiteY96" fmla="*/ 5886450 h 6019800"/>
                    <a:gd name="connsiteX97" fmla="*/ 8039100 w 8500297"/>
                    <a:gd name="connsiteY97" fmla="*/ 5943600 h 6019800"/>
                    <a:gd name="connsiteX98" fmla="*/ 7943850 w 8500297"/>
                    <a:gd name="connsiteY98" fmla="*/ 6019800 h 6019800"/>
                    <a:gd name="connsiteX99" fmla="*/ 7791450 w 8500297"/>
                    <a:gd name="connsiteY99" fmla="*/ 6000750 h 6019800"/>
                    <a:gd name="connsiteX100" fmla="*/ 7734300 w 8500297"/>
                    <a:gd name="connsiteY100" fmla="*/ 5981700 h 6019800"/>
                    <a:gd name="connsiteX101" fmla="*/ 7448550 w 8500297"/>
                    <a:gd name="connsiteY101" fmla="*/ 5962650 h 6019800"/>
                    <a:gd name="connsiteX102" fmla="*/ 7467600 w 8500297"/>
                    <a:gd name="connsiteY102" fmla="*/ 5715000 h 6019800"/>
                    <a:gd name="connsiteX103" fmla="*/ 7486650 w 8500297"/>
                    <a:gd name="connsiteY103" fmla="*/ 5638800 h 6019800"/>
                    <a:gd name="connsiteX104" fmla="*/ 7372350 w 8500297"/>
                    <a:gd name="connsiteY104" fmla="*/ 5524500 h 6019800"/>
                    <a:gd name="connsiteX105" fmla="*/ 7200900 w 8500297"/>
                    <a:gd name="connsiteY105" fmla="*/ 5429250 h 6019800"/>
                    <a:gd name="connsiteX106" fmla="*/ 7143750 w 8500297"/>
                    <a:gd name="connsiteY106" fmla="*/ 5314950 h 6019800"/>
                    <a:gd name="connsiteX107" fmla="*/ 7105650 w 8500297"/>
                    <a:gd name="connsiteY107" fmla="*/ 5200650 h 6019800"/>
                    <a:gd name="connsiteX108" fmla="*/ 7086600 w 8500297"/>
                    <a:gd name="connsiteY108" fmla="*/ 5143500 h 6019800"/>
                    <a:gd name="connsiteX109" fmla="*/ 6972300 w 8500297"/>
                    <a:gd name="connsiteY109" fmla="*/ 5067300 h 6019800"/>
                    <a:gd name="connsiteX110" fmla="*/ 6896100 w 8500297"/>
                    <a:gd name="connsiteY110" fmla="*/ 4991100 h 6019800"/>
                    <a:gd name="connsiteX111" fmla="*/ 6762750 w 8500297"/>
                    <a:gd name="connsiteY111" fmla="*/ 4819650 h 6019800"/>
                    <a:gd name="connsiteX112" fmla="*/ 6705600 w 8500297"/>
                    <a:gd name="connsiteY112" fmla="*/ 4800600 h 6019800"/>
                    <a:gd name="connsiteX113" fmla="*/ 6686550 w 8500297"/>
                    <a:gd name="connsiteY113" fmla="*/ 4743450 h 6019800"/>
                    <a:gd name="connsiteX114" fmla="*/ 6629400 w 8500297"/>
                    <a:gd name="connsiteY114" fmla="*/ 4724400 h 6019800"/>
                    <a:gd name="connsiteX115" fmla="*/ 6572250 w 8500297"/>
                    <a:gd name="connsiteY115" fmla="*/ 4686300 h 6019800"/>
                    <a:gd name="connsiteX116" fmla="*/ 6477000 w 8500297"/>
                    <a:gd name="connsiteY116" fmla="*/ 4591050 h 6019800"/>
                    <a:gd name="connsiteX117" fmla="*/ 6362700 w 8500297"/>
                    <a:gd name="connsiteY117" fmla="*/ 4514850 h 6019800"/>
                    <a:gd name="connsiteX118" fmla="*/ 6267450 w 8500297"/>
                    <a:gd name="connsiteY118" fmla="*/ 4381500 h 6019800"/>
                    <a:gd name="connsiteX119" fmla="*/ 6229350 w 8500297"/>
                    <a:gd name="connsiteY119" fmla="*/ 4324350 h 6019800"/>
                    <a:gd name="connsiteX120" fmla="*/ 6172200 w 8500297"/>
                    <a:gd name="connsiteY120" fmla="*/ 4286250 h 6019800"/>
                    <a:gd name="connsiteX121" fmla="*/ 6076950 w 8500297"/>
                    <a:gd name="connsiteY121" fmla="*/ 4114800 h 6019800"/>
                    <a:gd name="connsiteX122" fmla="*/ 6038850 w 8500297"/>
                    <a:gd name="connsiteY122" fmla="*/ 4057650 h 6019800"/>
                    <a:gd name="connsiteX123" fmla="*/ 5981700 w 8500297"/>
                    <a:gd name="connsiteY123" fmla="*/ 3943350 h 6019800"/>
                    <a:gd name="connsiteX124" fmla="*/ 5924550 w 8500297"/>
                    <a:gd name="connsiteY124" fmla="*/ 3924300 h 6019800"/>
                    <a:gd name="connsiteX125" fmla="*/ 5715000 w 8500297"/>
                    <a:gd name="connsiteY125" fmla="*/ 4000500 h 6019800"/>
                    <a:gd name="connsiteX126" fmla="*/ 5638800 w 8500297"/>
                    <a:gd name="connsiteY126" fmla="*/ 4019550 h 6019800"/>
                    <a:gd name="connsiteX127" fmla="*/ 5581650 w 8500297"/>
                    <a:gd name="connsiteY127" fmla="*/ 4038600 h 6019800"/>
                    <a:gd name="connsiteX128" fmla="*/ 5162550 w 8500297"/>
                    <a:gd name="connsiteY128" fmla="*/ 4076700 h 6019800"/>
                    <a:gd name="connsiteX129" fmla="*/ 4591050 w 8500297"/>
                    <a:gd name="connsiteY129" fmla="*/ 4057650 h 6019800"/>
                    <a:gd name="connsiteX130" fmla="*/ 4514850 w 8500297"/>
                    <a:gd name="connsiteY130" fmla="*/ 4038600 h 6019800"/>
                    <a:gd name="connsiteX131" fmla="*/ 4324350 w 8500297"/>
                    <a:gd name="connsiteY131" fmla="*/ 4019550 h 6019800"/>
                    <a:gd name="connsiteX132" fmla="*/ 4171950 w 8500297"/>
                    <a:gd name="connsiteY132" fmla="*/ 3981450 h 6019800"/>
                    <a:gd name="connsiteX133" fmla="*/ 4114800 w 8500297"/>
                    <a:gd name="connsiteY133" fmla="*/ 3962400 h 6019800"/>
                    <a:gd name="connsiteX134" fmla="*/ 4000500 w 8500297"/>
                    <a:gd name="connsiteY134" fmla="*/ 3886200 h 6019800"/>
                    <a:gd name="connsiteX135" fmla="*/ 3771900 w 8500297"/>
                    <a:gd name="connsiteY135" fmla="*/ 3771900 h 6019800"/>
                    <a:gd name="connsiteX136" fmla="*/ 3600450 w 8500297"/>
                    <a:gd name="connsiteY136" fmla="*/ 3695700 h 6019800"/>
                    <a:gd name="connsiteX137" fmla="*/ 3543300 w 8500297"/>
                    <a:gd name="connsiteY137" fmla="*/ 3676650 h 6019800"/>
                    <a:gd name="connsiteX138" fmla="*/ 3486150 w 8500297"/>
                    <a:gd name="connsiteY138" fmla="*/ 3714750 h 6019800"/>
                    <a:gd name="connsiteX139" fmla="*/ 3429000 w 8500297"/>
                    <a:gd name="connsiteY139" fmla="*/ 3829050 h 6019800"/>
                    <a:gd name="connsiteX140" fmla="*/ 3390900 w 8500297"/>
                    <a:gd name="connsiteY140" fmla="*/ 3886200 h 6019800"/>
                    <a:gd name="connsiteX141" fmla="*/ 3276600 w 8500297"/>
                    <a:gd name="connsiteY141" fmla="*/ 4114800 h 6019800"/>
                    <a:gd name="connsiteX142" fmla="*/ 3219450 w 8500297"/>
                    <a:gd name="connsiteY142" fmla="*/ 4133850 h 6019800"/>
                    <a:gd name="connsiteX143" fmla="*/ 3124200 w 8500297"/>
                    <a:gd name="connsiteY143" fmla="*/ 4248150 h 6019800"/>
                    <a:gd name="connsiteX144" fmla="*/ 3067050 w 8500297"/>
                    <a:gd name="connsiteY144" fmla="*/ 4267200 h 6019800"/>
                    <a:gd name="connsiteX145" fmla="*/ 2914650 w 8500297"/>
                    <a:gd name="connsiteY145" fmla="*/ 4400550 h 6019800"/>
                    <a:gd name="connsiteX146" fmla="*/ 2857500 w 8500297"/>
                    <a:gd name="connsiteY146" fmla="*/ 4419600 h 6019800"/>
                    <a:gd name="connsiteX147" fmla="*/ 2743200 w 8500297"/>
                    <a:gd name="connsiteY147" fmla="*/ 4495800 h 6019800"/>
                    <a:gd name="connsiteX148" fmla="*/ 2686050 w 8500297"/>
                    <a:gd name="connsiteY148" fmla="*/ 4533900 h 6019800"/>
                    <a:gd name="connsiteX149" fmla="*/ 2628900 w 8500297"/>
                    <a:gd name="connsiteY149" fmla="*/ 4572000 h 6019800"/>
                    <a:gd name="connsiteX150" fmla="*/ 2571750 w 8500297"/>
                    <a:gd name="connsiteY150" fmla="*/ 4629150 h 6019800"/>
                    <a:gd name="connsiteX151" fmla="*/ 2533650 w 8500297"/>
                    <a:gd name="connsiteY151" fmla="*/ 4686300 h 6019800"/>
                    <a:gd name="connsiteX152" fmla="*/ 2476500 w 8500297"/>
                    <a:gd name="connsiteY152" fmla="*/ 4724400 h 6019800"/>
                    <a:gd name="connsiteX153" fmla="*/ 2457450 w 8500297"/>
                    <a:gd name="connsiteY153" fmla="*/ 4781550 h 6019800"/>
                    <a:gd name="connsiteX154" fmla="*/ 2419350 w 8500297"/>
                    <a:gd name="connsiteY154" fmla="*/ 4838700 h 6019800"/>
                    <a:gd name="connsiteX155" fmla="*/ 2400300 w 8500297"/>
                    <a:gd name="connsiteY155" fmla="*/ 4933950 h 6019800"/>
                    <a:gd name="connsiteX156" fmla="*/ 2362200 w 8500297"/>
                    <a:gd name="connsiteY156" fmla="*/ 5048250 h 6019800"/>
                    <a:gd name="connsiteX157" fmla="*/ 2343150 w 8500297"/>
                    <a:gd name="connsiteY157" fmla="*/ 5143500 h 6019800"/>
                    <a:gd name="connsiteX158" fmla="*/ 2324100 w 8500297"/>
                    <a:gd name="connsiteY158" fmla="*/ 5200650 h 6019800"/>
                    <a:gd name="connsiteX159" fmla="*/ 2305050 w 8500297"/>
                    <a:gd name="connsiteY159" fmla="*/ 5295900 h 6019800"/>
                    <a:gd name="connsiteX160" fmla="*/ 2286000 w 8500297"/>
                    <a:gd name="connsiteY160" fmla="*/ 5353050 h 6019800"/>
                    <a:gd name="connsiteX161" fmla="*/ 2247900 w 8500297"/>
                    <a:gd name="connsiteY161" fmla="*/ 5524500 h 6019800"/>
                    <a:gd name="connsiteX162" fmla="*/ 2419350 w 8500297"/>
                    <a:gd name="connsiteY162" fmla="*/ 5619750 h 6019800"/>
                    <a:gd name="connsiteX163" fmla="*/ 2514600 w 8500297"/>
                    <a:gd name="connsiteY163" fmla="*/ 5638800 h 6019800"/>
                    <a:gd name="connsiteX164" fmla="*/ 2628900 w 8500297"/>
                    <a:gd name="connsiteY164" fmla="*/ 5676900 h 6019800"/>
                    <a:gd name="connsiteX165" fmla="*/ 2667000 w 8500297"/>
                    <a:gd name="connsiteY165" fmla="*/ 5943600 h 6019800"/>
                    <a:gd name="connsiteX166" fmla="*/ 2609850 w 8500297"/>
                    <a:gd name="connsiteY166" fmla="*/ 5962650 h 6019800"/>
                    <a:gd name="connsiteX167" fmla="*/ 2514600 w 8500297"/>
                    <a:gd name="connsiteY167" fmla="*/ 5943600 h 6019800"/>
                    <a:gd name="connsiteX168" fmla="*/ 2400300 w 8500297"/>
                    <a:gd name="connsiteY168" fmla="*/ 5924550 h 6019800"/>
                    <a:gd name="connsiteX169" fmla="*/ 2266950 w 8500297"/>
                    <a:gd name="connsiteY169" fmla="*/ 5886450 h 6019800"/>
                    <a:gd name="connsiteX170" fmla="*/ 2247900 w 8500297"/>
                    <a:gd name="connsiteY170" fmla="*/ 5829300 h 6019800"/>
                    <a:gd name="connsiteX171" fmla="*/ 2228850 w 8500297"/>
                    <a:gd name="connsiteY171" fmla="*/ 5695950 h 6019800"/>
                    <a:gd name="connsiteX172" fmla="*/ 2171700 w 8500297"/>
                    <a:gd name="connsiteY172" fmla="*/ 5657850 h 6019800"/>
                    <a:gd name="connsiteX173" fmla="*/ 2133600 w 8500297"/>
                    <a:gd name="connsiteY173" fmla="*/ 5600700 h 6019800"/>
                    <a:gd name="connsiteX174" fmla="*/ 2057400 w 8500297"/>
                    <a:gd name="connsiteY174" fmla="*/ 5524500 h 6019800"/>
                    <a:gd name="connsiteX175" fmla="*/ 2076450 w 8500297"/>
                    <a:gd name="connsiteY175" fmla="*/ 5276850 h 6019800"/>
                    <a:gd name="connsiteX176" fmla="*/ 2095500 w 8500297"/>
                    <a:gd name="connsiteY176" fmla="*/ 5181600 h 6019800"/>
                    <a:gd name="connsiteX177" fmla="*/ 2152650 w 8500297"/>
                    <a:gd name="connsiteY177" fmla="*/ 4991100 h 6019800"/>
                    <a:gd name="connsiteX178" fmla="*/ 2209800 w 8500297"/>
                    <a:gd name="connsiteY178" fmla="*/ 4876800 h 6019800"/>
                    <a:gd name="connsiteX179" fmla="*/ 2228850 w 8500297"/>
                    <a:gd name="connsiteY179" fmla="*/ 4819650 h 6019800"/>
                    <a:gd name="connsiteX180" fmla="*/ 2286000 w 8500297"/>
                    <a:gd name="connsiteY180" fmla="*/ 4781550 h 6019800"/>
                    <a:gd name="connsiteX181" fmla="*/ 2324100 w 8500297"/>
                    <a:gd name="connsiteY181" fmla="*/ 4667250 h 6019800"/>
                    <a:gd name="connsiteX182" fmla="*/ 2343150 w 8500297"/>
                    <a:gd name="connsiteY182" fmla="*/ 4533900 h 6019800"/>
                    <a:gd name="connsiteX183" fmla="*/ 2362200 w 8500297"/>
                    <a:gd name="connsiteY183" fmla="*/ 4476750 h 6019800"/>
                    <a:gd name="connsiteX184" fmla="*/ 2381250 w 8500297"/>
                    <a:gd name="connsiteY184" fmla="*/ 4400550 h 6019800"/>
                    <a:gd name="connsiteX185" fmla="*/ 2438400 w 8500297"/>
                    <a:gd name="connsiteY185" fmla="*/ 4286250 h 6019800"/>
                    <a:gd name="connsiteX186" fmla="*/ 2495550 w 8500297"/>
                    <a:gd name="connsiteY186" fmla="*/ 4248150 h 6019800"/>
                    <a:gd name="connsiteX187" fmla="*/ 2533650 w 8500297"/>
                    <a:gd name="connsiteY187" fmla="*/ 4191000 h 6019800"/>
                    <a:gd name="connsiteX188" fmla="*/ 2647950 w 8500297"/>
                    <a:gd name="connsiteY188" fmla="*/ 4114800 h 6019800"/>
                    <a:gd name="connsiteX189" fmla="*/ 2724150 w 8500297"/>
                    <a:gd name="connsiteY189" fmla="*/ 4000500 h 6019800"/>
                    <a:gd name="connsiteX190" fmla="*/ 2762250 w 8500297"/>
                    <a:gd name="connsiteY190" fmla="*/ 3943350 h 6019800"/>
                    <a:gd name="connsiteX191" fmla="*/ 2571750 w 8500297"/>
                    <a:gd name="connsiteY191" fmla="*/ 3905250 h 6019800"/>
                    <a:gd name="connsiteX192" fmla="*/ 2514600 w 8500297"/>
                    <a:gd name="connsiteY192" fmla="*/ 3924300 h 6019800"/>
                    <a:gd name="connsiteX193" fmla="*/ 2400300 w 8500297"/>
                    <a:gd name="connsiteY193" fmla="*/ 4000500 h 6019800"/>
                    <a:gd name="connsiteX194" fmla="*/ 2324100 w 8500297"/>
                    <a:gd name="connsiteY194" fmla="*/ 4019550 h 6019800"/>
                    <a:gd name="connsiteX195" fmla="*/ 2209800 w 8500297"/>
                    <a:gd name="connsiteY195" fmla="*/ 4095750 h 6019800"/>
                    <a:gd name="connsiteX196" fmla="*/ 2152650 w 8500297"/>
                    <a:gd name="connsiteY196" fmla="*/ 4114800 h 6019800"/>
                    <a:gd name="connsiteX197" fmla="*/ 2038350 w 8500297"/>
                    <a:gd name="connsiteY197" fmla="*/ 4191000 h 6019800"/>
                    <a:gd name="connsiteX198" fmla="*/ 1981200 w 8500297"/>
                    <a:gd name="connsiteY198" fmla="*/ 4229100 h 6019800"/>
                    <a:gd name="connsiteX199" fmla="*/ 1924050 w 8500297"/>
                    <a:gd name="connsiteY199" fmla="*/ 4267200 h 6019800"/>
                    <a:gd name="connsiteX200" fmla="*/ 1866900 w 8500297"/>
                    <a:gd name="connsiteY200" fmla="*/ 4305300 h 6019800"/>
                    <a:gd name="connsiteX201" fmla="*/ 1809750 w 8500297"/>
                    <a:gd name="connsiteY201" fmla="*/ 4362450 h 6019800"/>
                    <a:gd name="connsiteX202" fmla="*/ 1752600 w 8500297"/>
                    <a:gd name="connsiteY202" fmla="*/ 4381500 h 6019800"/>
                    <a:gd name="connsiteX203" fmla="*/ 1638300 w 8500297"/>
                    <a:gd name="connsiteY203" fmla="*/ 4438650 h 6019800"/>
                    <a:gd name="connsiteX204" fmla="*/ 1524000 w 8500297"/>
                    <a:gd name="connsiteY204" fmla="*/ 4533900 h 6019800"/>
                    <a:gd name="connsiteX205" fmla="*/ 1409700 w 8500297"/>
                    <a:gd name="connsiteY205" fmla="*/ 4591050 h 6019800"/>
                    <a:gd name="connsiteX206" fmla="*/ 1352550 w 8500297"/>
                    <a:gd name="connsiteY206" fmla="*/ 4648200 h 6019800"/>
                    <a:gd name="connsiteX207" fmla="*/ 1219200 w 8500297"/>
                    <a:gd name="connsiteY207" fmla="*/ 4724400 h 6019800"/>
                    <a:gd name="connsiteX208" fmla="*/ 1104900 w 8500297"/>
                    <a:gd name="connsiteY208" fmla="*/ 4781550 h 6019800"/>
                    <a:gd name="connsiteX209" fmla="*/ 1028700 w 8500297"/>
                    <a:gd name="connsiteY209" fmla="*/ 4857750 h 6019800"/>
                    <a:gd name="connsiteX210" fmla="*/ 895350 w 8500297"/>
                    <a:gd name="connsiteY210" fmla="*/ 5010150 h 6019800"/>
                    <a:gd name="connsiteX211" fmla="*/ 838200 w 8500297"/>
                    <a:gd name="connsiteY211" fmla="*/ 5143500 h 6019800"/>
                    <a:gd name="connsiteX212" fmla="*/ 800100 w 8500297"/>
                    <a:gd name="connsiteY212" fmla="*/ 5219700 h 6019800"/>
                    <a:gd name="connsiteX213" fmla="*/ 685800 w 8500297"/>
                    <a:gd name="connsiteY213" fmla="*/ 5257800 h 6019800"/>
                    <a:gd name="connsiteX214" fmla="*/ 628650 w 8500297"/>
                    <a:gd name="connsiteY214" fmla="*/ 5276850 h 6019800"/>
                    <a:gd name="connsiteX215" fmla="*/ 457200 w 8500297"/>
                    <a:gd name="connsiteY215" fmla="*/ 5314950 h 6019800"/>
                    <a:gd name="connsiteX216" fmla="*/ 361950 w 8500297"/>
                    <a:gd name="connsiteY216" fmla="*/ 5429250 h 6019800"/>
                    <a:gd name="connsiteX217" fmla="*/ 304800 w 8500297"/>
                    <a:gd name="connsiteY217" fmla="*/ 5448300 h 6019800"/>
                    <a:gd name="connsiteX218" fmla="*/ 133350 w 8500297"/>
                    <a:gd name="connsiteY218" fmla="*/ 5524500 h 6019800"/>
                    <a:gd name="connsiteX219" fmla="*/ 57150 w 8500297"/>
                    <a:gd name="connsiteY219" fmla="*/ 5486400 h 6019800"/>
                    <a:gd name="connsiteX220" fmla="*/ 0 w 8500297"/>
                    <a:gd name="connsiteY220" fmla="*/ 5353050 h 6019800"/>
                    <a:gd name="connsiteX221" fmla="*/ 38100 w 8500297"/>
                    <a:gd name="connsiteY221" fmla="*/ 5219700 h 6019800"/>
                    <a:gd name="connsiteX222" fmla="*/ 95250 w 8500297"/>
                    <a:gd name="connsiteY222" fmla="*/ 5200650 h 6019800"/>
                    <a:gd name="connsiteX223" fmla="*/ 209550 w 8500297"/>
                    <a:gd name="connsiteY223" fmla="*/ 5124450 h 6019800"/>
                    <a:gd name="connsiteX224" fmla="*/ 266700 w 8500297"/>
                    <a:gd name="connsiteY224" fmla="*/ 5067300 h 6019800"/>
                    <a:gd name="connsiteX225" fmla="*/ 628650 w 8500297"/>
                    <a:gd name="connsiteY225" fmla="*/ 5010150 h 6019800"/>
                    <a:gd name="connsiteX226" fmla="*/ 800100 w 8500297"/>
                    <a:gd name="connsiteY226" fmla="*/ 4857750 h 6019800"/>
                    <a:gd name="connsiteX227" fmla="*/ 952500 w 8500297"/>
                    <a:gd name="connsiteY227" fmla="*/ 4724400 h 6019800"/>
                    <a:gd name="connsiteX228" fmla="*/ 1028700 w 8500297"/>
                    <a:gd name="connsiteY228" fmla="*/ 4667250 h 6019800"/>
                    <a:gd name="connsiteX229" fmla="*/ 1085850 w 8500297"/>
                    <a:gd name="connsiteY229" fmla="*/ 4648200 h 6019800"/>
                    <a:gd name="connsiteX230" fmla="*/ 1200150 w 8500297"/>
                    <a:gd name="connsiteY230" fmla="*/ 4591050 h 6019800"/>
                    <a:gd name="connsiteX231" fmla="*/ 1276350 w 8500297"/>
                    <a:gd name="connsiteY231" fmla="*/ 4400550 h 6019800"/>
                    <a:gd name="connsiteX232" fmla="*/ 1333500 w 8500297"/>
                    <a:gd name="connsiteY232" fmla="*/ 4343400 h 6019800"/>
                    <a:gd name="connsiteX233" fmla="*/ 1371600 w 8500297"/>
                    <a:gd name="connsiteY233" fmla="*/ 4286250 h 6019800"/>
                    <a:gd name="connsiteX234" fmla="*/ 1409700 w 8500297"/>
                    <a:gd name="connsiteY234" fmla="*/ 4210050 h 6019800"/>
                    <a:gd name="connsiteX235" fmla="*/ 1466850 w 8500297"/>
                    <a:gd name="connsiteY235" fmla="*/ 4171950 h 6019800"/>
                    <a:gd name="connsiteX236" fmla="*/ 1524000 w 8500297"/>
                    <a:gd name="connsiteY236" fmla="*/ 4114800 h 6019800"/>
                    <a:gd name="connsiteX237" fmla="*/ 1562100 w 8500297"/>
                    <a:gd name="connsiteY237" fmla="*/ 4057650 h 6019800"/>
                    <a:gd name="connsiteX238" fmla="*/ 1619250 w 8500297"/>
                    <a:gd name="connsiteY238" fmla="*/ 4038600 h 6019800"/>
                    <a:gd name="connsiteX239" fmla="*/ 1752600 w 8500297"/>
                    <a:gd name="connsiteY239" fmla="*/ 3924300 h 6019800"/>
                    <a:gd name="connsiteX240" fmla="*/ 1828800 w 8500297"/>
                    <a:gd name="connsiteY240" fmla="*/ 3886200 h 6019800"/>
                    <a:gd name="connsiteX241" fmla="*/ 1981200 w 8500297"/>
                    <a:gd name="connsiteY241" fmla="*/ 3829050 h 6019800"/>
                    <a:gd name="connsiteX242" fmla="*/ 2038350 w 8500297"/>
                    <a:gd name="connsiteY242" fmla="*/ 3771900 h 6019800"/>
                    <a:gd name="connsiteX243" fmla="*/ 2171700 w 8500297"/>
                    <a:gd name="connsiteY243" fmla="*/ 3733800 h 6019800"/>
                    <a:gd name="connsiteX244" fmla="*/ 2228850 w 8500297"/>
                    <a:gd name="connsiteY244" fmla="*/ 3714750 h 6019800"/>
                    <a:gd name="connsiteX245" fmla="*/ 2305050 w 8500297"/>
                    <a:gd name="connsiteY245" fmla="*/ 3695700 h 6019800"/>
                    <a:gd name="connsiteX246" fmla="*/ 2419350 w 8500297"/>
                    <a:gd name="connsiteY246" fmla="*/ 3657600 h 6019800"/>
                    <a:gd name="connsiteX247" fmla="*/ 2381250 w 8500297"/>
                    <a:gd name="connsiteY247" fmla="*/ 3600450 h 6019800"/>
                    <a:gd name="connsiteX248" fmla="*/ 2343150 w 8500297"/>
                    <a:gd name="connsiteY248" fmla="*/ 3467100 h 6019800"/>
                    <a:gd name="connsiteX249" fmla="*/ 2362200 w 8500297"/>
                    <a:gd name="connsiteY249" fmla="*/ 2952750 h 6019800"/>
                    <a:gd name="connsiteX250" fmla="*/ 2400300 w 8500297"/>
                    <a:gd name="connsiteY250" fmla="*/ 2857500 h 6019800"/>
                    <a:gd name="connsiteX251" fmla="*/ 2438400 w 8500297"/>
                    <a:gd name="connsiteY251" fmla="*/ 2743200 h 6019800"/>
                    <a:gd name="connsiteX252" fmla="*/ 2457450 w 8500297"/>
                    <a:gd name="connsiteY252" fmla="*/ 2686050 h 6019800"/>
                    <a:gd name="connsiteX253" fmla="*/ 2476500 w 8500297"/>
                    <a:gd name="connsiteY253" fmla="*/ 2628900 h 6019800"/>
                    <a:gd name="connsiteX254" fmla="*/ 2400300 w 8500297"/>
                    <a:gd name="connsiteY254" fmla="*/ 2514600 h 6019800"/>
                    <a:gd name="connsiteX255" fmla="*/ 2343150 w 8500297"/>
                    <a:gd name="connsiteY255" fmla="*/ 2400300 h 6019800"/>
                    <a:gd name="connsiteX256" fmla="*/ 2286000 w 8500297"/>
                    <a:gd name="connsiteY256" fmla="*/ 2343150 h 6019800"/>
                    <a:gd name="connsiteX257" fmla="*/ 2209800 w 8500297"/>
                    <a:gd name="connsiteY257" fmla="*/ 2247900 h 6019800"/>
                    <a:gd name="connsiteX258" fmla="*/ 2190750 w 8500297"/>
                    <a:gd name="connsiteY258" fmla="*/ 2171700 h 6019800"/>
                    <a:gd name="connsiteX259" fmla="*/ 2152650 w 8500297"/>
                    <a:gd name="connsiteY259" fmla="*/ 2095500 h 6019800"/>
                    <a:gd name="connsiteX260" fmla="*/ 2076450 w 8500297"/>
                    <a:gd name="connsiteY260" fmla="*/ 2019300 h 6019800"/>
                    <a:gd name="connsiteX261" fmla="*/ 2038350 w 8500297"/>
                    <a:gd name="connsiteY261" fmla="*/ 1943100 h 6019800"/>
                    <a:gd name="connsiteX262" fmla="*/ 1962150 w 8500297"/>
                    <a:gd name="connsiteY262" fmla="*/ 1752600 h 6019800"/>
                    <a:gd name="connsiteX263" fmla="*/ 1924050 w 8500297"/>
                    <a:gd name="connsiteY263" fmla="*/ 1676400 h 6019800"/>
                    <a:gd name="connsiteX264" fmla="*/ 1866900 w 8500297"/>
                    <a:gd name="connsiteY264" fmla="*/ 1619250 h 6019800"/>
                    <a:gd name="connsiteX265" fmla="*/ 1809750 w 8500297"/>
                    <a:gd name="connsiteY265" fmla="*/ 1409700 h 6019800"/>
                    <a:gd name="connsiteX266" fmla="*/ 1847850 w 8500297"/>
                    <a:gd name="connsiteY266" fmla="*/ 742950 h 6019800"/>
                    <a:gd name="connsiteX267" fmla="*/ 1885950 w 8500297"/>
                    <a:gd name="connsiteY267" fmla="*/ 609600 h 6019800"/>
                    <a:gd name="connsiteX268" fmla="*/ 1905000 w 8500297"/>
                    <a:gd name="connsiteY268" fmla="*/ 533400 h 6019800"/>
                    <a:gd name="connsiteX269" fmla="*/ 1962150 w 8500297"/>
                    <a:gd name="connsiteY269" fmla="*/ 419100 h 6019800"/>
                    <a:gd name="connsiteX270" fmla="*/ 2000250 w 8500297"/>
                    <a:gd name="connsiteY270" fmla="*/ 323850 h 6019800"/>
                    <a:gd name="connsiteX271" fmla="*/ 2019300 w 8500297"/>
                    <a:gd name="connsiteY271" fmla="*/ 266700 h 6019800"/>
                    <a:gd name="connsiteX272" fmla="*/ 2057400 w 8500297"/>
                    <a:gd name="connsiteY272" fmla="*/ 190500 h 6019800"/>
                    <a:gd name="connsiteX273" fmla="*/ 2076450 w 8500297"/>
                    <a:gd name="connsiteY273" fmla="*/ 133350 h 6019800"/>
                    <a:gd name="connsiteX274" fmla="*/ 2133600 w 8500297"/>
                    <a:gd name="connsiteY274" fmla="*/ 57150 h 6019800"/>
                    <a:gd name="connsiteX275" fmla="*/ 2171700 w 8500297"/>
                    <a:gd name="connsiteY275" fmla="*/ 0 h 6019800"/>
                    <a:gd name="connsiteX276" fmla="*/ 2171700 w 8500297"/>
                    <a:gd name="connsiteY276" fmla="*/ 1238250 h 6019800"/>
                    <a:gd name="connsiteX277" fmla="*/ 2209800 w 8500297"/>
                    <a:gd name="connsiteY277" fmla="*/ 1390650 h 6019800"/>
                    <a:gd name="connsiteX278" fmla="*/ 2247900 w 8500297"/>
                    <a:gd name="connsiteY278" fmla="*/ 1466850 h 6019800"/>
                    <a:gd name="connsiteX279" fmla="*/ 2286000 w 8500297"/>
                    <a:gd name="connsiteY279" fmla="*/ 1524000 h 6019800"/>
                    <a:gd name="connsiteX280" fmla="*/ 2324100 w 8500297"/>
                    <a:gd name="connsiteY280" fmla="*/ 1638300 h 6019800"/>
                    <a:gd name="connsiteX281" fmla="*/ 2343150 w 8500297"/>
                    <a:gd name="connsiteY281" fmla="*/ 1695450 h 6019800"/>
                    <a:gd name="connsiteX282" fmla="*/ 2381250 w 8500297"/>
                    <a:gd name="connsiteY282" fmla="*/ 1885950 h 6019800"/>
                    <a:gd name="connsiteX283" fmla="*/ 2476500 w 8500297"/>
                    <a:gd name="connsiteY283" fmla="*/ 2000250 h 6019800"/>
                    <a:gd name="connsiteX284" fmla="*/ 2533650 w 8500297"/>
                    <a:gd name="connsiteY284" fmla="*/ 2057400 h 6019800"/>
                    <a:gd name="connsiteX285" fmla="*/ 2628900 w 8500297"/>
                    <a:gd name="connsiteY285" fmla="*/ 2171700 h 6019800"/>
                    <a:gd name="connsiteX286" fmla="*/ 3962400 w 8500297"/>
                    <a:gd name="connsiteY286" fmla="*/ 2286000 h 6019800"/>
                    <a:gd name="connsiteX287" fmla="*/ 4362450 w 8500297"/>
                    <a:gd name="connsiteY287" fmla="*/ 2305050 h 6019800"/>
                    <a:gd name="connsiteX288" fmla="*/ 4438650 w 8500297"/>
                    <a:gd name="connsiteY288" fmla="*/ 2286000 h 6019800"/>
                    <a:gd name="connsiteX289" fmla="*/ 4533900 w 8500297"/>
                    <a:gd name="connsiteY289" fmla="*/ 2305050 h 6019800"/>
                    <a:gd name="connsiteX290" fmla="*/ 5029200 w 8500297"/>
                    <a:gd name="connsiteY290" fmla="*/ 2228850 h 6019800"/>
                    <a:gd name="connsiteX0" fmla="*/ 3429000 w 8500297"/>
                    <a:gd name="connsiteY0" fmla="*/ 2247900 h 6019800"/>
                    <a:gd name="connsiteX1" fmla="*/ 4914900 w 8500297"/>
                    <a:gd name="connsiteY1" fmla="*/ 2247900 h 6019800"/>
                    <a:gd name="connsiteX2" fmla="*/ 5124450 w 8500297"/>
                    <a:gd name="connsiteY2" fmla="*/ 2228850 h 6019800"/>
                    <a:gd name="connsiteX3" fmla="*/ 5334000 w 8500297"/>
                    <a:gd name="connsiteY3" fmla="*/ 2171700 h 6019800"/>
                    <a:gd name="connsiteX4" fmla="*/ 5391150 w 8500297"/>
                    <a:gd name="connsiteY4" fmla="*/ 2133600 h 6019800"/>
                    <a:gd name="connsiteX5" fmla="*/ 5505450 w 8500297"/>
                    <a:gd name="connsiteY5" fmla="*/ 2095500 h 6019800"/>
                    <a:gd name="connsiteX6" fmla="*/ 5619750 w 8500297"/>
                    <a:gd name="connsiteY6" fmla="*/ 2038350 h 6019800"/>
                    <a:gd name="connsiteX7" fmla="*/ 5715000 w 8500297"/>
                    <a:gd name="connsiteY7" fmla="*/ 1962150 h 6019800"/>
                    <a:gd name="connsiteX8" fmla="*/ 5829300 w 8500297"/>
                    <a:gd name="connsiteY8" fmla="*/ 1866900 h 6019800"/>
                    <a:gd name="connsiteX9" fmla="*/ 5943600 w 8500297"/>
                    <a:gd name="connsiteY9" fmla="*/ 1790700 h 6019800"/>
                    <a:gd name="connsiteX10" fmla="*/ 6000750 w 8500297"/>
                    <a:gd name="connsiteY10" fmla="*/ 1733550 h 6019800"/>
                    <a:gd name="connsiteX11" fmla="*/ 6115050 w 8500297"/>
                    <a:gd name="connsiteY11" fmla="*/ 1657350 h 6019800"/>
                    <a:gd name="connsiteX12" fmla="*/ 6153150 w 8500297"/>
                    <a:gd name="connsiteY12" fmla="*/ 1600200 h 6019800"/>
                    <a:gd name="connsiteX13" fmla="*/ 6267450 w 8500297"/>
                    <a:gd name="connsiteY13" fmla="*/ 1524000 h 6019800"/>
                    <a:gd name="connsiteX14" fmla="*/ 6362700 w 8500297"/>
                    <a:gd name="connsiteY14" fmla="*/ 1428750 h 6019800"/>
                    <a:gd name="connsiteX15" fmla="*/ 6419850 w 8500297"/>
                    <a:gd name="connsiteY15" fmla="*/ 1409700 h 6019800"/>
                    <a:gd name="connsiteX16" fmla="*/ 6534150 w 8500297"/>
                    <a:gd name="connsiteY16" fmla="*/ 1333500 h 6019800"/>
                    <a:gd name="connsiteX17" fmla="*/ 6591300 w 8500297"/>
                    <a:gd name="connsiteY17" fmla="*/ 1295400 h 6019800"/>
                    <a:gd name="connsiteX18" fmla="*/ 6762750 w 8500297"/>
                    <a:gd name="connsiteY18" fmla="*/ 1238250 h 6019800"/>
                    <a:gd name="connsiteX19" fmla="*/ 6819900 w 8500297"/>
                    <a:gd name="connsiteY19" fmla="*/ 1219200 h 6019800"/>
                    <a:gd name="connsiteX20" fmla="*/ 6877050 w 8500297"/>
                    <a:gd name="connsiteY20" fmla="*/ 1181100 h 6019800"/>
                    <a:gd name="connsiteX21" fmla="*/ 6972300 w 8500297"/>
                    <a:gd name="connsiteY21" fmla="*/ 1162050 h 6019800"/>
                    <a:gd name="connsiteX22" fmla="*/ 7143750 w 8500297"/>
                    <a:gd name="connsiteY22" fmla="*/ 1123950 h 6019800"/>
                    <a:gd name="connsiteX23" fmla="*/ 7219950 w 8500297"/>
                    <a:gd name="connsiteY23" fmla="*/ 933450 h 6019800"/>
                    <a:gd name="connsiteX24" fmla="*/ 7239000 w 8500297"/>
                    <a:gd name="connsiteY24" fmla="*/ 857250 h 6019800"/>
                    <a:gd name="connsiteX25" fmla="*/ 7315200 w 8500297"/>
                    <a:gd name="connsiteY25" fmla="*/ 838200 h 6019800"/>
                    <a:gd name="connsiteX26" fmla="*/ 7391400 w 8500297"/>
                    <a:gd name="connsiteY26" fmla="*/ 952500 h 6019800"/>
                    <a:gd name="connsiteX27" fmla="*/ 7429500 w 8500297"/>
                    <a:gd name="connsiteY27" fmla="*/ 1009650 h 6019800"/>
                    <a:gd name="connsiteX28" fmla="*/ 7486650 w 8500297"/>
                    <a:gd name="connsiteY28" fmla="*/ 990600 h 6019800"/>
                    <a:gd name="connsiteX29" fmla="*/ 7505700 w 8500297"/>
                    <a:gd name="connsiteY29" fmla="*/ 914400 h 6019800"/>
                    <a:gd name="connsiteX30" fmla="*/ 7524750 w 8500297"/>
                    <a:gd name="connsiteY30" fmla="*/ 857250 h 6019800"/>
                    <a:gd name="connsiteX31" fmla="*/ 7543800 w 8500297"/>
                    <a:gd name="connsiteY31" fmla="*/ 952500 h 6019800"/>
                    <a:gd name="connsiteX32" fmla="*/ 7562850 w 8500297"/>
                    <a:gd name="connsiteY32" fmla="*/ 1162050 h 6019800"/>
                    <a:gd name="connsiteX33" fmla="*/ 7620000 w 8500297"/>
                    <a:gd name="connsiteY33" fmla="*/ 1200150 h 6019800"/>
                    <a:gd name="connsiteX34" fmla="*/ 7734300 w 8500297"/>
                    <a:gd name="connsiteY34" fmla="*/ 1314450 h 6019800"/>
                    <a:gd name="connsiteX35" fmla="*/ 7810500 w 8500297"/>
                    <a:gd name="connsiteY35" fmla="*/ 1409700 h 6019800"/>
                    <a:gd name="connsiteX36" fmla="*/ 7886700 w 8500297"/>
                    <a:gd name="connsiteY36" fmla="*/ 1524000 h 6019800"/>
                    <a:gd name="connsiteX37" fmla="*/ 7924800 w 8500297"/>
                    <a:gd name="connsiteY37" fmla="*/ 1581150 h 6019800"/>
                    <a:gd name="connsiteX38" fmla="*/ 7981950 w 8500297"/>
                    <a:gd name="connsiteY38" fmla="*/ 1638300 h 6019800"/>
                    <a:gd name="connsiteX39" fmla="*/ 8077200 w 8500297"/>
                    <a:gd name="connsiteY39" fmla="*/ 1714500 h 6019800"/>
                    <a:gd name="connsiteX40" fmla="*/ 8153400 w 8500297"/>
                    <a:gd name="connsiteY40" fmla="*/ 1809750 h 6019800"/>
                    <a:gd name="connsiteX41" fmla="*/ 8191500 w 8500297"/>
                    <a:gd name="connsiteY41" fmla="*/ 1962150 h 6019800"/>
                    <a:gd name="connsiteX42" fmla="*/ 8362950 w 8500297"/>
                    <a:gd name="connsiteY42" fmla="*/ 2038350 h 6019800"/>
                    <a:gd name="connsiteX43" fmla="*/ 8420100 w 8500297"/>
                    <a:gd name="connsiteY43" fmla="*/ 2057400 h 6019800"/>
                    <a:gd name="connsiteX44" fmla="*/ 8439150 w 8500297"/>
                    <a:gd name="connsiteY44" fmla="*/ 2114550 h 6019800"/>
                    <a:gd name="connsiteX45" fmla="*/ 8496300 w 8500297"/>
                    <a:gd name="connsiteY45" fmla="*/ 2152650 h 6019800"/>
                    <a:gd name="connsiteX46" fmla="*/ 8477250 w 8500297"/>
                    <a:gd name="connsiteY46" fmla="*/ 2286000 h 6019800"/>
                    <a:gd name="connsiteX47" fmla="*/ 8420100 w 8500297"/>
                    <a:gd name="connsiteY47" fmla="*/ 2305050 h 6019800"/>
                    <a:gd name="connsiteX48" fmla="*/ 8305800 w 8500297"/>
                    <a:gd name="connsiteY48" fmla="*/ 2324100 h 6019800"/>
                    <a:gd name="connsiteX49" fmla="*/ 8286750 w 8500297"/>
                    <a:gd name="connsiteY49" fmla="*/ 2438400 h 6019800"/>
                    <a:gd name="connsiteX50" fmla="*/ 8191500 w 8500297"/>
                    <a:gd name="connsiteY50" fmla="*/ 2514600 h 6019800"/>
                    <a:gd name="connsiteX51" fmla="*/ 8134350 w 8500297"/>
                    <a:gd name="connsiteY51" fmla="*/ 2552700 h 6019800"/>
                    <a:gd name="connsiteX52" fmla="*/ 7905750 w 8500297"/>
                    <a:gd name="connsiteY52" fmla="*/ 2495550 h 6019800"/>
                    <a:gd name="connsiteX53" fmla="*/ 7791450 w 8500297"/>
                    <a:gd name="connsiteY53" fmla="*/ 2266950 h 6019800"/>
                    <a:gd name="connsiteX54" fmla="*/ 7448550 w 8500297"/>
                    <a:gd name="connsiteY54" fmla="*/ 2247900 h 6019800"/>
                    <a:gd name="connsiteX55" fmla="*/ 7391400 w 8500297"/>
                    <a:gd name="connsiteY55" fmla="*/ 2228850 h 6019800"/>
                    <a:gd name="connsiteX56" fmla="*/ 7353300 w 8500297"/>
                    <a:gd name="connsiteY56" fmla="*/ 2114550 h 6019800"/>
                    <a:gd name="connsiteX57" fmla="*/ 7315200 w 8500297"/>
                    <a:gd name="connsiteY57" fmla="*/ 1981200 h 6019800"/>
                    <a:gd name="connsiteX58" fmla="*/ 7219950 w 8500297"/>
                    <a:gd name="connsiteY58" fmla="*/ 2000250 h 6019800"/>
                    <a:gd name="connsiteX59" fmla="*/ 7162800 w 8500297"/>
                    <a:gd name="connsiteY59" fmla="*/ 2114550 h 6019800"/>
                    <a:gd name="connsiteX60" fmla="*/ 7124700 w 8500297"/>
                    <a:gd name="connsiteY60" fmla="*/ 2286000 h 6019800"/>
                    <a:gd name="connsiteX61" fmla="*/ 7086600 w 8500297"/>
                    <a:gd name="connsiteY61" fmla="*/ 2400300 h 6019800"/>
                    <a:gd name="connsiteX62" fmla="*/ 7029450 w 8500297"/>
                    <a:gd name="connsiteY62" fmla="*/ 2438400 h 6019800"/>
                    <a:gd name="connsiteX63" fmla="*/ 6877050 w 8500297"/>
                    <a:gd name="connsiteY63" fmla="*/ 2571750 h 6019800"/>
                    <a:gd name="connsiteX64" fmla="*/ 6762750 w 8500297"/>
                    <a:gd name="connsiteY64" fmla="*/ 2667000 h 6019800"/>
                    <a:gd name="connsiteX65" fmla="*/ 6724650 w 8500297"/>
                    <a:gd name="connsiteY65" fmla="*/ 2724150 h 6019800"/>
                    <a:gd name="connsiteX66" fmla="*/ 6667500 w 8500297"/>
                    <a:gd name="connsiteY66" fmla="*/ 2743200 h 6019800"/>
                    <a:gd name="connsiteX67" fmla="*/ 6648450 w 8500297"/>
                    <a:gd name="connsiteY67" fmla="*/ 2800350 h 6019800"/>
                    <a:gd name="connsiteX68" fmla="*/ 6591300 w 8500297"/>
                    <a:gd name="connsiteY68" fmla="*/ 2838450 h 6019800"/>
                    <a:gd name="connsiteX69" fmla="*/ 6515100 w 8500297"/>
                    <a:gd name="connsiteY69" fmla="*/ 3009900 h 6019800"/>
                    <a:gd name="connsiteX70" fmla="*/ 6496050 w 8500297"/>
                    <a:gd name="connsiteY70" fmla="*/ 3067050 h 6019800"/>
                    <a:gd name="connsiteX71" fmla="*/ 6477000 w 8500297"/>
                    <a:gd name="connsiteY71" fmla="*/ 3124200 h 6019800"/>
                    <a:gd name="connsiteX72" fmla="*/ 6496050 w 8500297"/>
                    <a:gd name="connsiteY72" fmla="*/ 3409950 h 6019800"/>
                    <a:gd name="connsiteX73" fmla="*/ 6515100 w 8500297"/>
                    <a:gd name="connsiteY73" fmla="*/ 3467100 h 6019800"/>
                    <a:gd name="connsiteX74" fmla="*/ 6553200 w 8500297"/>
                    <a:gd name="connsiteY74" fmla="*/ 3924300 h 6019800"/>
                    <a:gd name="connsiteX75" fmla="*/ 6610350 w 8500297"/>
                    <a:gd name="connsiteY75" fmla="*/ 4038600 h 6019800"/>
                    <a:gd name="connsiteX76" fmla="*/ 6686550 w 8500297"/>
                    <a:gd name="connsiteY76" fmla="*/ 4114800 h 6019800"/>
                    <a:gd name="connsiteX77" fmla="*/ 6762750 w 8500297"/>
                    <a:gd name="connsiteY77" fmla="*/ 4133850 h 6019800"/>
                    <a:gd name="connsiteX78" fmla="*/ 6838950 w 8500297"/>
                    <a:gd name="connsiteY78" fmla="*/ 4248150 h 6019800"/>
                    <a:gd name="connsiteX79" fmla="*/ 6858000 w 8500297"/>
                    <a:gd name="connsiteY79" fmla="*/ 4324350 h 6019800"/>
                    <a:gd name="connsiteX80" fmla="*/ 6934200 w 8500297"/>
                    <a:gd name="connsiteY80" fmla="*/ 4457700 h 6019800"/>
                    <a:gd name="connsiteX81" fmla="*/ 6972300 w 8500297"/>
                    <a:gd name="connsiteY81" fmla="*/ 4572000 h 6019800"/>
                    <a:gd name="connsiteX82" fmla="*/ 7067550 w 8500297"/>
                    <a:gd name="connsiteY82" fmla="*/ 4686300 h 6019800"/>
                    <a:gd name="connsiteX83" fmla="*/ 7086600 w 8500297"/>
                    <a:gd name="connsiteY83" fmla="*/ 4743450 h 6019800"/>
                    <a:gd name="connsiteX84" fmla="*/ 7124700 w 8500297"/>
                    <a:gd name="connsiteY84" fmla="*/ 4895850 h 6019800"/>
                    <a:gd name="connsiteX85" fmla="*/ 7181850 w 8500297"/>
                    <a:gd name="connsiteY85" fmla="*/ 5010150 h 6019800"/>
                    <a:gd name="connsiteX86" fmla="*/ 7239000 w 8500297"/>
                    <a:gd name="connsiteY86" fmla="*/ 5124450 h 6019800"/>
                    <a:gd name="connsiteX87" fmla="*/ 7315200 w 8500297"/>
                    <a:gd name="connsiteY87" fmla="*/ 5257800 h 6019800"/>
                    <a:gd name="connsiteX88" fmla="*/ 7334250 w 8500297"/>
                    <a:gd name="connsiteY88" fmla="*/ 5314950 h 6019800"/>
                    <a:gd name="connsiteX89" fmla="*/ 7391400 w 8500297"/>
                    <a:gd name="connsiteY89" fmla="*/ 5372100 h 6019800"/>
                    <a:gd name="connsiteX90" fmla="*/ 7486650 w 8500297"/>
                    <a:gd name="connsiteY90" fmla="*/ 5467350 h 6019800"/>
                    <a:gd name="connsiteX91" fmla="*/ 7677150 w 8500297"/>
                    <a:gd name="connsiteY91" fmla="*/ 5657850 h 6019800"/>
                    <a:gd name="connsiteX92" fmla="*/ 7734300 w 8500297"/>
                    <a:gd name="connsiteY92" fmla="*/ 5695950 h 6019800"/>
                    <a:gd name="connsiteX93" fmla="*/ 7829550 w 8500297"/>
                    <a:gd name="connsiteY93" fmla="*/ 5791200 h 6019800"/>
                    <a:gd name="connsiteX94" fmla="*/ 7867650 w 8500297"/>
                    <a:gd name="connsiteY94" fmla="*/ 5848350 h 6019800"/>
                    <a:gd name="connsiteX95" fmla="*/ 8020050 w 8500297"/>
                    <a:gd name="connsiteY95" fmla="*/ 5886450 h 6019800"/>
                    <a:gd name="connsiteX96" fmla="*/ 8039100 w 8500297"/>
                    <a:gd name="connsiteY96" fmla="*/ 5943600 h 6019800"/>
                    <a:gd name="connsiteX97" fmla="*/ 7943850 w 8500297"/>
                    <a:gd name="connsiteY97" fmla="*/ 6019800 h 6019800"/>
                    <a:gd name="connsiteX98" fmla="*/ 7791450 w 8500297"/>
                    <a:gd name="connsiteY98" fmla="*/ 6000750 h 6019800"/>
                    <a:gd name="connsiteX99" fmla="*/ 7734300 w 8500297"/>
                    <a:gd name="connsiteY99" fmla="*/ 5981700 h 6019800"/>
                    <a:gd name="connsiteX100" fmla="*/ 7448550 w 8500297"/>
                    <a:gd name="connsiteY100" fmla="*/ 5962650 h 6019800"/>
                    <a:gd name="connsiteX101" fmla="*/ 7467600 w 8500297"/>
                    <a:gd name="connsiteY101" fmla="*/ 5715000 h 6019800"/>
                    <a:gd name="connsiteX102" fmla="*/ 7486650 w 8500297"/>
                    <a:gd name="connsiteY102" fmla="*/ 5638800 h 6019800"/>
                    <a:gd name="connsiteX103" fmla="*/ 7372350 w 8500297"/>
                    <a:gd name="connsiteY103" fmla="*/ 5524500 h 6019800"/>
                    <a:gd name="connsiteX104" fmla="*/ 7200900 w 8500297"/>
                    <a:gd name="connsiteY104" fmla="*/ 5429250 h 6019800"/>
                    <a:gd name="connsiteX105" fmla="*/ 7143750 w 8500297"/>
                    <a:gd name="connsiteY105" fmla="*/ 5314950 h 6019800"/>
                    <a:gd name="connsiteX106" fmla="*/ 7105650 w 8500297"/>
                    <a:gd name="connsiteY106" fmla="*/ 5200650 h 6019800"/>
                    <a:gd name="connsiteX107" fmla="*/ 7086600 w 8500297"/>
                    <a:gd name="connsiteY107" fmla="*/ 5143500 h 6019800"/>
                    <a:gd name="connsiteX108" fmla="*/ 6972300 w 8500297"/>
                    <a:gd name="connsiteY108" fmla="*/ 5067300 h 6019800"/>
                    <a:gd name="connsiteX109" fmla="*/ 6896100 w 8500297"/>
                    <a:gd name="connsiteY109" fmla="*/ 4991100 h 6019800"/>
                    <a:gd name="connsiteX110" fmla="*/ 6762750 w 8500297"/>
                    <a:gd name="connsiteY110" fmla="*/ 4819650 h 6019800"/>
                    <a:gd name="connsiteX111" fmla="*/ 6705600 w 8500297"/>
                    <a:gd name="connsiteY111" fmla="*/ 4800600 h 6019800"/>
                    <a:gd name="connsiteX112" fmla="*/ 6686550 w 8500297"/>
                    <a:gd name="connsiteY112" fmla="*/ 4743450 h 6019800"/>
                    <a:gd name="connsiteX113" fmla="*/ 6629400 w 8500297"/>
                    <a:gd name="connsiteY113" fmla="*/ 4724400 h 6019800"/>
                    <a:gd name="connsiteX114" fmla="*/ 6572250 w 8500297"/>
                    <a:gd name="connsiteY114" fmla="*/ 4686300 h 6019800"/>
                    <a:gd name="connsiteX115" fmla="*/ 6477000 w 8500297"/>
                    <a:gd name="connsiteY115" fmla="*/ 4591050 h 6019800"/>
                    <a:gd name="connsiteX116" fmla="*/ 6362700 w 8500297"/>
                    <a:gd name="connsiteY116" fmla="*/ 4514850 h 6019800"/>
                    <a:gd name="connsiteX117" fmla="*/ 6267450 w 8500297"/>
                    <a:gd name="connsiteY117" fmla="*/ 4381500 h 6019800"/>
                    <a:gd name="connsiteX118" fmla="*/ 6229350 w 8500297"/>
                    <a:gd name="connsiteY118" fmla="*/ 4324350 h 6019800"/>
                    <a:gd name="connsiteX119" fmla="*/ 6172200 w 8500297"/>
                    <a:gd name="connsiteY119" fmla="*/ 4286250 h 6019800"/>
                    <a:gd name="connsiteX120" fmla="*/ 6076950 w 8500297"/>
                    <a:gd name="connsiteY120" fmla="*/ 4114800 h 6019800"/>
                    <a:gd name="connsiteX121" fmla="*/ 6038850 w 8500297"/>
                    <a:gd name="connsiteY121" fmla="*/ 4057650 h 6019800"/>
                    <a:gd name="connsiteX122" fmla="*/ 5981700 w 8500297"/>
                    <a:gd name="connsiteY122" fmla="*/ 3943350 h 6019800"/>
                    <a:gd name="connsiteX123" fmla="*/ 5924550 w 8500297"/>
                    <a:gd name="connsiteY123" fmla="*/ 3924300 h 6019800"/>
                    <a:gd name="connsiteX124" fmla="*/ 5715000 w 8500297"/>
                    <a:gd name="connsiteY124" fmla="*/ 4000500 h 6019800"/>
                    <a:gd name="connsiteX125" fmla="*/ 5638800 w 8500297"/>
                    <a:gd name="connsiteY125" fmla="*/ 4019550 h 6019800"/>
                    <a:gd name="connsiteX126" fmla="*/ 5581650 w 8500297"/>
                    <a:gd name="connsiteY126" fmla="*/ 4038600 h 6019800"/>
                    <a:gd name="connsiteX127" fmla="*/ 5162550 w 8500297"/>
                    <a:gd name="connsiteY127" fmla="*/ 4076700 h 6019800"/>
                    <a:gd name="connsiteX128" fmla="*/ 4591050 w 8500297"/>
                    <a:gd name="connsiteY128" fmla="*/ 4057650 h 6019800"/>
                    <a:gd name="connsiteX129" fmla="*/ 4514850 w 8500297"/>
                    <a:gd name="connsiteY129" fmla="*/ 4038600 h 6019800"/>
                    <a:gd name="connsiteX130" fmla="*/ 4324350 w 8500297"/>
                    <a:gd name="connsiteY130" fmla="*/ 4019550 h 6019800"/>
                    <a:gd name="connsiteX131" fmla="*/ 4171950 w 8500297"/>
                    <a:gd name="connsiteY131" fmla="*/ 3981450 h 6019800"/>
                    <a:gd name="connsiteX132" fmla="*/ 4114800 w 8500297"/>
                    <a:gd name="connsiteY132" fmla="*/ 3962400 h 6019800"/>
                    <a:gd name="connsiteX133" fmla="*/ 4000500 w 8500297"/>
                    <a:gd name="connsiteY133" fmla="*/ 3886200 h 6019800"/>
                    <a:gd name="connsiteX134" fmla="*/ 3771900 w 8500297"/>
                    <a:gd name="connsiteY134" fmla="*/ 3771900 h 6019800"/>
                    <a:gd name="connsiteX135" fmla="*/ 3600450 w 8500297"/>
                    <a:gd name="connsiteY135" fmla="*/ 3695700 h 6019800"/>
                    <a:gd name="connsiteX136" fmla="*/ 3543300 w 8500297"/>
                    <a:gd name="connsiteY136" fmla="*/ 3676650 h 6019800"/>
                    <a:gd name="connsiteX137" fmla="*/ 3486150 w 8500297"/>
                    <a:gd name="connsiteY137" fmla="*/ 3714750 h 6019800"/>
                    <a:gd name="connsiteX138" fmla="*/ 3429000 w 8500297"/>
                    <a:gd name="connsiteY138" fmla="*/ 3829050 h 6019800"/>
                    <a:gd name="connsiteX139" fmla="*/ 3390900 w 8500297"/>
                    <a:gd name="connsiteY139" fmla="*/ 3886200 h 6019800"/>
                    <a:gd name="connsiteX140" fmla="*/ 3276600 w 8500297"/>
                    <a:gd name="connsiteY140" fmla="*/ 4114800 h 6019800"/>
                    <a:gd name="connsiteX141" fmla="*/ 3219450 w 8500297"/>
                    <a:gd name="connsiteY141" fmla="*/ 4133850 h 6019800"/>
                    <a:gd name="connsiteX142" fmla="*/ 3124200 w 8500297"/>
                    <a:gd name="connsiteY142" fmla="*/ 4248150 h 6019800"/>
                    <a:gd name="connsiteX143" fmla="*/ 3067050 w 8500297"/>
                    <a:gd name="connsiteY143" fmla="*/ 4267200 h 6019800"/>
                    <a:gd name="connsiteX144" fmla="*/ 2914650 w 8500297"/>
                    <a:gd name="connsiteY144" fmla="*/ 4400550 h 6019800"/>
                    <a:gd name="connsiteX145" fmla="*/ 2857500 w 8500297"/>
                    <a:gd name="connsiteY145" fmla="*/ 4419600 h 6019800"/>
                    <a:gd name="connsiteX146" fmla="*/ 2743200 w 8500297"/>
                    <a:gd name="connsiteY146" fmla="*/ 4495800 h 6019800"/>
                    <a:gd name="connsiteX147" fmla="*/ 2686050 w 8500297"/>
                    <a:gd name="connsiteY147" fmla="*/ 4533900 h 6019800"/>
                    <a:gd name="connsiteX148" fmla="*/ 2628900 w 8500297"/>
                    <a:gd name="connsiteY148" fmla="*/ 4572000 h 6019800"/>
                    <a:gd name="connsiteX149" fmla="*/ 2571750 w 8500297"/>
                    <a:gd name="connsiteY149" fmla="*/ 4629150 h 6019800"/>
                    <a:gd name="connsiteX150" fmla="*/ 2533650 w 8500297"/>
                    <a:gd name="connsiteY150" fmla="*/ 4686300 h 6019800"/>
                    <a:gd name="connsiteX151" fmla="*/ 2476500 w 8500297"/>
                    <a:gd name="connsiteY151" fmla="*/ 4724400 h 6019800"/>
                    <a:gd name="connsiteX152" fmla="*/ 2457450 w 8500297"/>
                    <a:gd name="connsiteY152" fmla="*/ 4781550 h 6019800"/>
                    <a:gd name="connsiteX153" fmla="*/ 2419350 w 8500297"/>
                    <a:gd name="connsiteY153" fmla="*/ 4838700 h 6019800"/>
                    <a:gd name="connsiteX154" fmla="*/ 2400300 w 8500297"/>
                    <a:gd name="connsiteY154" fmla="*/ 4933950 h 6019800"/>
                    <a:gd name="connsiteX155" fmla="*/ 2362200 w 8500297"/>
                    <a:gd name="connsiteY155" fmla="*/ 5048250 h 6019800"/>
                    <a:gd name="connsiteX156" fmla="*/ 2343150 w 8500297"/>
                    <a:gd name="connsiteY156" fmla="*/ 5143500 h 6019800"/>
                    <a:gd name="connsiteX157" fmla="*/ 2324100 w 8500297"/>
                    <a:gd name="connsiteY157" fmla="*/ 5200650 h 6019800"/>
                    <a:gd name="connsiteX158" fmla="*/ 2305050 w 8500297"/>
                    <a:gd name="connsiteY158" fmla="*/ 5295900 h 6019800"/>
                    <a:gd name="connsiteX159" fmla="*/ 2286000 w 8500297"/>
                    <a:gd name="connsiteY159" fmla="*/ 5353050 h 6019800"/>
                    <a:gd name="connsiteX160" fmla="*/ 2247900 w 8500297"/>
                    <a:gd name="connsiteY160" fmla="*/ 5524500 h 6019800"/>
                    <a:gd name="connsiteX161" fmla="*/ 2419350 w 8500297"/>
                    <a:gd name="connsiteY161" fmla="*/ 5619750 h 6019800"/>
                    <a:gd name="connsiteX162" fmla="*/ 2514600 w 8500297"/>
                    <a:gd name="connsiteY162" fmla="*/ 5638800 h 6019800"/>
                    <a:gd name="connsiteX163" fmla="*/ 2628900 w 8500297"/>
                    <a:gd name="connsiteY163" fmla="*/ 5676900 h 6019800"/>
                    <a:gd name="connsiteX164" fmla="*/ 2667000 w 8500297"/>
                    <a:gd name="connsiteY164" fmla="*/ 5943600 h 6019800"/>
                    <a:gd name="connsiteX165" fmla="*/ 2609850 w 8500297"/>
                    <a:gd name="connsiteY165" fmla="*/ 5962650 h 6019800"/>
                    <a:gd name="connsiteX166" fmla="*/ 2514600 w 8500297"/>
                    <a:gd name="connsiteY166" fmla="*/ 5943600 h 6019800"/>
                    <a:gd name="connsiteX167" fmla="*/ 2400300 w 8500297"/>
                    <a:gd name="connsiteY167" fmla="*/ 5924550 h 6019800"/>
                    <a:gd name="connsiteX168" fmla="*/ 2266950 w 8500297"/>
                    <a:gd name="connsiteY168" fmla="*/ 5886450 h 6019800"/>
                    <a:gd name="connsiteX169" fmla="*/ 2247900 w 8500297"/>
                    <a:gd name="connsiteY169" fmla="*/ 5829300 h 6019800"/>
                    <a:gd name="connsiteX170" fmla="*/ 2228850 w 8500297"/>
                    <a:gd name="connsiteY170" fmla="*/ 5695950 h 6019800"/>
                    <a:gd name="connsiteX171" fmla="*/ 2171700 w 8500297"/>
                    <a:gd name="connsiteY171" fmla="*/ 5657850 h 6019800"/>
                    <a:gd name="connsiteX172" fmla="*/ 2133600 w 8500297"/>
                    <a:gd name="connsiteY172" fmla="*/ 5600700 h 6019800"/>
                    <a:gd name="connsiteX173" fmla="*/ 2057400 w 8500297"/>
                    <a:gd name="connsiteY173" fmla="*/ 5524500 h 6019800"/>
                    <a:gd name="connsiteX174" fmla="*/ 2076450 w 8500297"/>
                    <a:gd name="connsiteY174" fmla="*/ 5276850 h 6019800"/>
                    <a:gd name="connsiteX175" fmla="*/ 2095500 w 8500297"/>
                    <a:gd name="connsiteY175" fmla="*/ 5181600 h 6019800"/>
                    <a:gd name="connsiteX176" fmla="*/ 2152650 w 8500297"/>
                    <a:gd name="connsiteY176" fmla="*/ 4991100 h 6019800"/>
                    <a:gd name="connsiteX177" fmla="*/ 2209800 w 8500297"/>
                    <a:gd name="connsiteY177" fmla="*/ 4876800 h 6019800"/>
                    <a:gd name="connsiteX178" fmla="*/ 2228850 w 8500297"/>
                    <a:gd name="connsiteY178" fmla="*/ 4819650 h 6019800"/>
                    <a:gd name="connsiteX179" fmla="*/ 2286000 w 8500297"/>
                    <a:gd name="connsiteY179" fmla="*/ 4781550 h 6019800"/>
                    <a:gd name="connsiteX180" fmla="*/ 2324100 w 8500297"/>
                    <a:gd name="connsiteY180" fmla="*/ 4667250 h 6019800"/>
                    <a:gd name="connsiteX181" fmla="*/ 2343150 w 8500297"/>
                    <a:gd name="connsiteY181" fmla="*/ 4533900 h 6019800"/>
                    <a:gd name="connsiteX182" fmla="*/ 2362200 w 8500297"/>
                    <a:gd name="connsiteY182" fmla="*/ 4476750 h 6019800"/>
                    <a:gd name="connsiteX183" fmla="*/ 2381250 w 8500297"/>
                    <a:gd name="connsiteY183" fmla="*/ 4400550 h 6019800"/>
                    <a:gd name="connsiteX184" fmla="*/ 2438400 w 8500297"/>
                    <a:gd name="connsiteY184" fmla="*/ 4286250 h 6019800"/>
                    <a:gd name="connsiteX185" fmla="*/ 2495550 w 8500297"/>
                    <a:gd name="connsiteY185" fmla="*/ 4248150 h 6019800"/>
                    <a:gd name="connsiteX186" fmla="*/ 2533650 w 8500297"/>
                    <a:gd name="connsiteY186" fmla="*/ 4191000 h 6019800"/>
                    <a:gd name="connsiteX187" fmla="*/ 2647950 w 8500297"/>
                    <a:gd name="connsiteY187" fmla="*/ 4114800 h 6019800"/>
                    <a:gd name="connsiteX188" fmla="*/ 2724150 w 8500297"/>
                    <a:gd name="connsiteY188" fmla="*/ 4000500 h 6019800"/>
                    <a:gd name="connsiteX189" fmla="*/ 2762250 w 8500297"/>
                    <a:gd name="connsiteY189" fmla="*/ 3943350 h 6019800"/>
                    <a:gd name="connsiteX190" fmla="*/ 2571750 w 8500297"/>
                    <a:gd name="connsiteY190" fmla="*/ 3905250 h 6019800"/>
                    <a:gd name="connsiteX191" fmla="*/ 2514600 w 8500297"/>
                    <a:gd name="connsiteY191" fmla="*/ 3924300 h 6019800"/>
                    <a:gd name="connsiteX192" fmla="*/ 2400300 w 8500297"/>
                    <a:gd name="connsiteY192" fmla="*/ 4000500 h 6019800"/>
                    <a:gd name="connsiteX193" fmla="*/ 2324100 w 8500297"/>
                    <a:gd name="connsiteY193" fmla="*/ 4019550 h 6019800"/>
                    <a:gd name="connsiteX194" fmla="*/ 2209800 w 8500297"/>
                    <a:gd name="connsiteY194" fmla="*/ 4095750 h 6019800"/>
                    <a:gd name="connsiteX195" fmla="*/ 2152650 w 8500297"/>
                    <a:gd name="connsiteY195" fmla="*/ 4114800 h 6019800"/>
                    <a:gd name="connsiteX196" fmla="*/ 2038350 w 8500297"/>
                    <a:gd name="connsiteY196" fmla="*/ 4191000 h 6019800"/>
                    <a:gd name="connsiteX197" fmla="*/ 1981200 w 8500297"/>
                    <a:gd name="connsiteY197" fmla="*/ 4229100 h 6019800"/>
                    <a:gd name="connsiteX198" fmla="*/ 1924050 w 8500297"/>
                    <a:gd name="connsiteY198" fmla="*/ 4267200 h 6019800"/>
                    <a:gd name="connsiteX199" fmla="*/ 1866900 w 8500297"/>
                    <a:gd name="connsiteY199" fmla="*/ 4305300 h 6019800"/>
                    <a:gd name="connsiteX200" fmla="*/ 1809750 w 8500297"/>
                    <a:gd name="connsiteY200" fmla="*/ 4362450 h 6019800"/>
                    <a:gd name="connsiteX201" fmla="*/ 1752600 w 8500297"/>
                    <a:gd name="connsiteY201" fmla="*/ 4381500 h 6019800"/>
                    <a:gd name="connsiteX202" fmla="*/ 1638300 w 8500297"/>
                    <a:gd name="connsiteY202" fmla="*/ 4438650 h 6019800"/>
                    <a:gd name="connsiteX203" fmla="*/ 1524000 w 8500297"/>
                    <a:gd name="connsiteY203" fmla="*/ 4533900 h 6019800"/>
                    <a:gd name="connsiteX204" fmla="*/ 1409700 w 8500297"/>
                    <a:gd name="connsiteY204" fmla="*/ 4591050 h 6019800"/>
                    <a:gd name="connsiteX205" fmla="*/ 1352550 w 8500297"/>
                    <a:gd name="connsiteY205" fmla="*/ 4648200 h 6019800"/>
                    <a:gd name="connsiteX206" fmla="*/ 1219200 w 8500297"/>
                    <a:gd name="connsiteY206" fmla="*/ 4724400 h 6019800"/>
                    <a:gd name="connsiteX207" fmla="*/ 1104900 w 8500297"/>
                    <a:gd name="connsiteY207" fmla="*/ 4781550 h 6019800"/>
                    <a:gd name="connsiteX208" fmla="*/ 1028700 w 8500297"/>
                    <a:gd name="connsiteY208" fmla="*/ 4857750 h 6019800"/>
                    <a:gd name="connsiteX209" fmla="*/ 895350 w 8500297"/>
                    <a:gd name="connsiteY209" fmla="*/ 5010150 h 6019800"/>
                    <a:gd name="connsiteX210" fmla="*/ 838200 w 8500297"/>
                    <a:gd name="connsiteY210" fmla="*/ 5143500 h 6019800"/>
                    <a:gd name="connsiteX211" fmla="*/ 800100 w 8500297"/>
                    <a:gd name="connsiteY211" fmla="*/ 5219700 h 6019800"/>
                    <a:gd name="connsiteX212" fmla="*/ 685800 w 8500297"/>
                    <a:gd name="connsiteY212" fmla="*/ 5257800 h 6019800"/>
                    <a:gd name="connsiteX213" fmla="*/ 628650 w 8500297"/>
                    <a:gd name="connsiteY213" fmla="*/ 5276850 h 6019800"/>
                    <a:gd name="connsiteX214" fmla="*/ 457200 w 8500297"/>
                    <a:gd name="connsiteY214" fmla="*/ 5314950 h 6019800"/>
                    <a:gd name="connsiteX215" fmla="*/ 361950 w 8500297"/>
                    <a:gd name="connsiteY215" fmla="*/ 5429250 h 6019800"/>
                    <a:gd name="connsiteX216" fmla="*/ 304800 w 8500297"/>
                    <a:gd name="connsiteY216" fmla="*/ 5448300 h 6019800"/>
                    <a:gd name="connsiteX217" fmla="*/ 133350 w 8500297"/>
                    <a:gd name="connsiteY217" fmla="*/ 5524500 h 6019800"/>
                    <a:gd name="connsiteX218" fmla="*/ 57150 w 8500297"/>
                    <a:gd name="connsiteY218" fmla="*/ 5486400 h 6019800"/>
                    <a:gd name="connsiteX219" fmla="*/ 0 w 8500297"/>
                    <a:gd name="connsiteY219" fmla="*/ 5353050 h 6019800"/>
                    <a:gd name="connsiteX220" fmla="*/ 38100 w 8500297"/>
                    <a:gd name="connsiteY220" fmla="*/ 5219700 h 6019800"/>
                    <a:gd name="connsiteX221" fmla="*/ 95250 w 8500297"/>
                    <a:gd name="connsiteY221" fmla="*/ 5200650 h 6019800"/>
                    <a:gd name="connsiteX222" fmla="*/ 209550 w 8500297"/>
                    <a:gd name="connsiteY222" fmla="*/ 5124450 h 6019800"/>
                    <a:gd name="connsiteX223" fmla="*/ 266700 w 8500297"/>
                    <a:gd name="connsiteY223" fmla="*/ 5067300 h 6019800"/>
                    <a:gd name="connsiteX224" fmla="*/ 628650 w 8500297"/>
                    <a:gd name="connsiteY224" fmla="*/ 5010150 h 6019800"/>
                    <a:gd name="connsiteX225" fmla="*/ 800100 w 8500297"/>
                    <a:gd name="connsiteY225" fmla="*/ 4857750 h 6019800"/>
                    <a:gd name="connsiteX226" fmla="*/ 952500 w 8500297"/>
                    <a:gd name="connsiteY226" fmla="*/ 4724400 h 6019800"/>
                    <a:gd name="connsiteX227" fmla="*/ 1028700 w 8500297"/>
                    <a:gd name="connsiteY227" fmla="*/ 4667250 h 6019800"/>
                    <a:gd name="connsiteX228" fmla="*/ 1085850 w 8500297"/>
                    <a:gd name="connsiteY228" fmla="*/ 4648200 h 6019800"/>
                    <a:gd name="connsiteX229" fmla="*/ 1200150 w 8500297"/>
                    <a:gd name="connsiteY229" fmla="*/ 4591050 h 6019800"/>
                    <a:gd name="connsiteX230" fmla="*/ 1276350 w 8500297"/>
                    <a:gd name="connsiteY230" fmla="*/ 4400550 h 6019800"/>
                    <a:gd name="connsiteX231" fmla="*/ 1333500 w 8500297"/>
                    <a:gd name="connsiteY231" fmla="*/ 4343400 h 6019800"/>
                    <a:gd name="connsiteX232" fmla="*/ 1371600 w 8500297"/>
                    <a:gd name="connsiteY232" fmla="*/ 4286250 h 6019800"/>
                    <a:gd name="connsiteX233" fmla="*/ 1409700 w 8500297"/>
                    <a:gd name="connsiteY233" fmla="*/ 4210050 h 6019800"/>
                    <a:gd name="connsiteX234" fmla="*/ 1466850 w 8500297"/>
                    <a:gd name="connsiteY234" fmla="*/ 4171950 h 6019800"/>
                    <a:gd name="connsiteX235" fmla="*/ 1524000 w 8500297"/>
                    <a:gd name="connsiteY235" fmla="*/ 4114800 h 6019800"/>
                    <a:gd name="connsiteX236" fmla="*/ 1562100 w 8500297"/>
                    <a:gd name="connsiteY236" fmla="*/ 4057650 h 6019800"/>
                    <a:gd name="connsiteX237" fmla="*/ 1619250 w 8500297"/>
                    <a:gd name="connsiteY237" fmla="*/ 4038600 h 6019800"/>
                    <a:gd name="connsiteX238" fmla="*/ 1752600 w 8500297"/>
                    <a:gd name="connsiteY238" fmla="*/ 3924300 h 6019800"/>
                    <a:gd name="connsiteX239" fmla="*/ 1828800 w 8500297"/>
                    <a:gd name="connsiteY239" fmla="*/ 3886200 h 6019800"/>
                    <a:gd name="connsiteX240" fmla="*/ 1981200 w 8500297"/>
                    <a:gd name="connsiteY240" fmla="*/ 3829050 h 6019800"/>
                    <a:gd name="connsiteX241" fmla="*/ 2038350 w 8500297"/>
                    <a:gd name="connsiteY241" fmla="*/ 3771900 h 6019800"/>
                    <a:gd name="connsiteX242" fmla="*/ 2171700 w 8500297"/>
                    <a:gd name="connsiteY242" fmla="*/ 3733800 h 6019800"/>
                    <a:gd name="connsiteX243" fmla="*/ 2228850 w 8500297"/>
                    <a:gd name="connsiteY243" fmla="*/ 3714750 h 6019800"/>
                    <a:gd name="connsiteX244" fmla="*/ 2305050 w 8500297"/>
                    <a:gd name="connsiteY244" fmla="*/ 3695700 h 6019800"/>
                    <a:gd name="connsiteX245" fmla="*/ 2419350 w 8500297"/>
                    <a:gd name="connsiteY245" fmla="*/ 3657600 h 6019800"/>
                    <a:gd name="connsiteX246" fmla="*/ 2381250 w 8500297"/>
                    <a:gd name="connsiteY246" fmla="*/ 3600450 h 6019800"/>
                    <a:gd name="connsiteX247" fmla="*/ 2343150 w 8500297"/>
                    <a:gd name="connsiteY247" fmla="*/ 3467100 h 6019800"/>
                    <a:gd name="connsiteX248" fmla="*/ 2362200 w 8500297"/>
                    <a:gd name="connsiteY248" fmla="*/ 2952750 h 6019800"/>
                    <a:gd name="connsiteX249" fmla="*/ 2400300 w 8500297"/>
                    <a:gd name="connsiteY249" fmla="*/ 2857500 h 6019800"/>
                    <a:gd name="connsiteX250" fmla="*/ 2438400 w 8500297"/>
                    <a:gd name="connsiteY250" fmla="*/ 2743200 h 6019800"/>
                    <a:gd name="connsiteX251" fmla="*/ 2457450 w 8500297"/>
                    <a:gd name="connsiteY251" fmla="*/ 2686050 h 6019800"/>
                    <a:gd name="connsiteX252" fmla="*/ 2476500 w 8500297"/>
                    <a:gd name="connsiteY252" fmla="*/ 2628900 h 6019800"/>
                    <a:gd name="connsiteX253" fmla="*/ 2400300 w 8500297"/>
                    <a:gd name="connsiteY253" fmla="*/ 2514600 h 6019800"/>
                    <a:gd name="connsiteX254" fmla="*/ 2343150 w 8500297"/>
                    <a:gd name="connsiteY254" fmla="*/ 2400300 h 6019800"/>
                    <a:gd name="connsiteX255" fmla="*/ 2286000 w 8500297"/>
                    <a:gd name="connsiteY255" fmla="*/ 2343150 h 6019800"/>
                    <a:gd name="connsiteX256" fmla="*/ 2209800 w 8500297"/>
                    <a:gd name="connsiteY256" fmla="*/ 2247900 h 6019800"/>
                    <a:gd name="connsiteX257" fmla="*/ 2190750 w 8500297"/>
                    <a:gd name="connsiteY257" fmla="*/ 2171700 h 6019800"/>
                    <a:gd name="connsiteX258" fmla="*/ 2152650 w 8500297"/>
                    <a:gd name="connsiteY258" fmla="*/ 2095500 h 6019800"/>
                    <a:gd name="connsiteX259" fmla="*/ 2076450 w 8500297"/>
                    <a:gd name="connsiteY259" fmla="*/ 2019300 h 6019800"/>
                    <a:gd name="connsiteX260" fmla="*/ 2038350 w 8500297"/>
                    <a:gd name="connsiteY260" fmla="*/ 1943100 h 6019800"/>
                    <a:gd name="connsiteX261" fmla="*/ 1962150 w 8500297"/>
                    <a:gd name="connsiteY261" fmla="*/ 1752600 h 6019800"/>
                    <a:gd name="connsiteX262" fmla="*/ 1924050 w 8500297"/>
                    <a:gd name="connsiteY262" fmla="*/ 1676400 h 6019800"/>
                    <a:gd name="connsiteX263" fmla="*/ 1866900 w 8500297"/>
                    <a:gd name="connsiteY263" fmla="*/ 1619250 h 6019800"/>
                    <a:gd name="connsiteX264" fmla="*/ 1809750 w 8500297"/>
                    <a:gd name="connsiteY264" fmla="*/ 1409700 h 6019800"/>
                    <a:gd name="connsiteX265" fmla="*/ 1847850 w 8500297"/>
                    <a:gd name="connsiteY265" fmla="*/ 742950 h 6019800"/>
                    <a:gd name="connsiteX266" fmla="*/ 1885950 w 8500297"/>
                    <a:gd name="connsiteY266" fmla="*/ 609600 h 6019800"/>
                    <a:gd name="connsiteX267" fmla="*/ 1905000 w 8500297"/>
                    <a:gd name="connsiteY267" fmla="*/ 533400 h 6019800"/>
                    <a:gd name="connsiteX268" fmla="*/ 1962150 w 8500297"/>
                    <a:gd name="connsiteY268" fmla="*/ 419100 h 6019800"/>
                    <a:gd name="connsiteX269" fmla="*/ 2000250 w 8500297"/>
                    <a:gd name="connsiteY269" fmla="*/ 323850 h 6019800"/>
                    <a:gd name="connsiteX270" fmla="*/ 2019300 w 8500297"/>
                    <a:gd name="connsiteY270" fmla="*/ 266700 h 6019800"/>
                    <a:gd name="connsiteX271" fmla="*/ 2057400 w 8500297"/>
                    <a:gd name="connsiteY271" fmla="*/ 190500 h 6019800"/>
                    <a:gd name="connsiteX272" fmla="*/ 2076450 w 8500297"/>
                    <a:gd name="connsiteY272" fmla="*/ 133350 h 6019800"/>
                    <a:gd name="connsiteX273" fmla="*/ 2133600 w 8500297"/>
                    <a:gd name="connsiteY273" fmla="*/ 57150 h 6019800"/>
                    <a:gd name="connsiteX274" fmla="*/ 2171700 w 8500297"/>
                    <a:gd name="connsiteY274" fmla="*/ 0 h 6019800"/>
                    <a:gd name="connsiteX275" fmla="*/ 2171700 w 8500297"/>
                    <a:gd name="connsiteY275" fmla="*/ 1238250 h 6019800"/>
                    <a:gd name="connsiteX276" fmla="*/ 2209800 w 8500297"/>
                    <a:gd name="connsiteY276" fmla="*/ 1390650 h 6019800"/>
                    <a:gd name="connsiteX277" fmla="*/ 2247900 w 8500297"/>
                    <a:gd name="connsiteY277" fmla="*/ 1466850 h 6019800"/>
                    <a:gd name="connsiteX278" fmla="*/ 2286000 w 8500297"/>
                    <a:gd name="connsiteY278" fmla="*/ 1524000 h 6019800"/>
                    <a:gd name="connsiteX279" fmla="*/ 2324100 w 8500297"/>
                    <a:gd name="connsiteY279" fmla="*/ 1638300 h 6019800"/>
                    <a:gd name="connsiteX280" fmla="*/ 2343150 w 8500297"/>
                    <a:gd name="connsiteY280" fmla="*/ 1695450 h 6019800"/>
                    <a:gd name="connsiteX281" fmla="*/ 2381250 w 8500297"/>
                    <a:gd name="connsiteY281" fmla="*/ 1885950 h 6019800"/>
                    <a:gd name="connsiteX282" fmla="*/ 2476500 w 8500297"/>
                    <a:gd name="connsiteY282" fmla="*/ 2000250 h 6019800"/>
                    <a:gd name="connsiteX283" fmla="*/ 2533650 w 8500297"/>
                    <a:gd name="connsiteY283" fmla="*/ 2057400 h 6019800"/>
                    <a:gd name="connsiteX284" fmla="*/ 2628900 w 8500297"/>
                    <a:gd name="connsiteY284" fmla="*/ 2171700 h 6019800"/>
                    <a:gd name="connsiteX285" fmla="*/ 3962400 w 8500297"/>
                    <a:gd name="connsiteY285" fmla="*/ 2286000 h 6019800"/>
                    <a:gd name="connsiteX286" fmla="*/ 4362450 w 8500297"/>
                    <a:gd name="connsiteY286" fmla="*/ 2305050 h 6019800"/>
                    <a:gd name="connsiteX287" fmla="*/ 4438650 w 8500297"/>
                    <a:gd name="connsiteY287" fmla="*/ 2286000 h 6019800"/>
                    <a:gd name="connsiteX288" fmla="*/ 4533900 w 8500297"/>
                    <a:gd name="connsiteY288" fmla="*/ 2305050 h 6019800"/>
                    <a:gd name="connsiteX289" fmla="*/ 5029200 w 8500297"/>
                    <a:gd name="connsiteY289" fmla="*/ 2228850 h 6019800"/>
                    <a:gd name="connsiteX0" fmla="*/ 3429000 w 8500297"/>
                    <a:gd name="connsiteY0" fmla="*/ 2247900 h 6019800"/>
                    <a:gd name="connsiteX1" fmla="*/ 5124450 w 8500297"/>
                    <a:gd name="connsiteY1" fmla="*/ 2228850 h 6019800"/>
                    <a:gd name="connsiteX2" fmla="*/ 5334000 w 8500297"/>
                    <a:gd name="connsiteY2" fmla="*/ 2171700 h 6019800"/>
                    <a:gd name="connsiteX3" fmla="*/ 5391150 w 8500297"/>
                    <a:gd name="connsiteY3" fmla="*/ 2133600 h 6019800"/>
                    <a:gd name="connsiteX4" fmla="*/ 5505450 w 8500297"/>
                    <a:gd name="connsiteY4" fmla="*/ 2095500 h 6019800"/>
                    <a:gd name="connsiteX5" fmla="*/ 5619750 w 8500297"/>
                    <a:gd name="connsiteY5" fmla="*/ 2038350 h 6019800"/>
                    <a:gd name="connsiteX6" fmla="*/ 5715000 w 8500297"/>
                    <a:gd name="connsiteY6" fmla="*/ 1962150 h 6019800"/>
                    <a:gd name="connsiteX7" fmla="*/ 5829300 w 8500297"/>
                    <a:gd name="connsiteY7" fmla="*/ 1866900 h 6019800"/>
                    <a:gd name="connsiteX8" fmla="*/ 5943600 w 8500297"/>
                    <a:gd name="connsiteY8" fmla="*/ 1790700 h 6019800"/>
                    <a:gd name="connsiteX9" fmla="*/ 6000750 w 8500297"/>
                    <a:gd name="connsiteY9" fmla="*/ 1733550 h 6019800"/>
                    <a:gd name="connsiteX10" fmla="*/ 6115050 w 8500297"/>
                    <a:gd name="connsiteY10" fmla="*/ 1657350 h 6019800"/>
                    <a:gd name="connsiteX11" fmla="*/ 6153150 w 8500297"/>
                    <a:gd name="connsiteY11" fmla="*/ 1600200 h 6019800"/>
                    <a:gd name="connsiteX12" fmla="*/ 6267450 w 8500297"/>
                    <a:gd name="connsiteY12" fmla="*/ 1524000 h 6019800"/>
                    <a:gd name="connsiteX13" fmla="*/ 6362700 w 8500297"/>
                    <a:gd name="connsiteY13" fmla="*/ 1428750 h 6019800"/>
                    <a:gd name="connsiteX14" fmla="*/ 6419850 w 8500297"/>
                    <a:gd name="connsiteY14" fmla="*/ 1409700 h 6019800"/>
                    <a:gd name="connsiteX15" fmla="*/ 6534150 w 8500297"/>
                    <a:gd name="connsiteY15" fmla="*/ 1333500 h 6019800"/>
                    <a:gd name="connsiteX16" fmla="*/ 6591300 w 8500297"/>
                    <a:gd name="connsiteY16" fmla="*/ 1295400 h 6019800"/>
                    <a:gd name="connsiteX17" fmla="*/ 6762750 w 8500297"/>
                    <a:gd name="connsiteY17" fmla="*/ 1238250 h 6019800"/>
                    <a:gd name="connsiteX18" fmla="*/ 6819900 w 8500297"/>
                    <a:gd name="connsiteY18" fmla="*/ 1219200 h 6019800"/>
                    <a:gd name="connsiteX19" fmla="*/ 6877050 w 8500297"/>
                    <a:gd name="connsiteY19" fmla="*/ 1181100 h 6019800"/>
                    <a:gd name="connsiteX20" fmla="*/ 6972300 w 8500297"/>
                    <a:gd name="connsiteY20" fmla="*/ 1162050 h 6019800"/>
                    <a:gd name="connsiteX21" fmla="*/ 7143750 w 8500297"/>
                    <a:gd name="connsiteY21" fmla="*/ 1123950 h 6019800"/>
                    <a:gd name="connsiteX22" fmla="*/ 7219950 w 8500297"/>
                    <a:gd name="connsiteY22" fmla="*/ 933450 h 6019800"/>
                    <a:gd name="connsiteX23" fmla="*/ 7239000 w 8500297"/>
                    <a:gd name="connsiteY23" fmla="*/ 857250 h 6019800"/>
                    <a:gd name="connsiteX24" fmla="*/ 7315200 w 8500297"/>
                    <a:gd name="connsiteY24" fmla="*/ 838200 h 6019800"/>
                    <a:gd name="connsiteX25" fmla="*/ 7391400 w 8500297"/>
                    <a:gd name="connsiteY25" fmla="*/ 952500 h 6019800"/>
                    <a:gd name="connsiteX26" fmla="*/ 7429500 w 8500297"/>
                    <a:gd name="connsiteY26" fmla="*/ 1009650 h 6019800"/>
                    <a:gd name="connsiteX27" fmla="*/ 7486650 w 8500297"/>
                    <a:gd name="connsiteY27" fmla="*/ 990600 h 6019800"/>
                    <a:gd name="connsiteX28" fmla="*/ 7505700 w 8500297"/>
                    <a:gd name="connsiteY28" fmla="*/ 914400 h 6019800"/>
                    <a:gd name="connsiteX29" fmla="*/ 7524750 w 8500297"/>
                    <a:gd name="connsiteY29" fmla="*/ 857250 h 6019800"/>
                    <a:gd name="connsiteX30" fmla="*/ 7543800 w 8500297"/>
                    <a:gd name="connsiteY30" fmla="*/ 952500 h 6019800"/>
                    <a:gd name="connsiteX31" fmla="*/ 7562850 w 8500297"/>
                    <a:gd name="connsiteY31" fmla="*/ 1162050 h 6019800"/>
                    <a:gd name="connsiteX32" fmla="*/ 7620000 w 8500297"/>
                    <a:gd name="connsiteY32" fmla="*/ 1200150 h 6019800"/>
                    <a:gd name="connsiteX33" fmla="*/ 7734300 w 8500297"/>
                    <a:gd name="connsiteY33" fmla="*/ 1314450 h 6019800"/>
                    <a:gd name="connsiteX34" fmla="*/ 7810500 w 8500297"/>
                    <a:gd name="connsiteY34" fmla="*/ 1409700 h 6019800"/>
                    <a:gd name="connsiteX35" fmla="*/ 7886700 w 8500297"/>
                    <a:gd name="connsiteY35" fmla="*/ 1524000 h 6019800"/>
                    <a:gd name="connsiteX36" fmla="*/ 7924800 w 8500297"/>
                    <a:gd name="connsiteY36" fmla="*/ 1581150 h 6019800"/>
                    <a:gd name="connsiteX37" fmla="*/ 7981950 w 8500297"/>
                    <a:gd name="connsiteY37" fmla="*/ 1638300 h 6019800"/>
                    <a:gd name="connsiteX38" fmla="*/ 8077200 w 8500297"/>
                    <a:gd name="connsiteY38" fmla="*/ 1714500 h 6019800"/>
                    <a:gd name="connsiteX39" fmla="*/ 8153400 w 8500297"/>
                    <a:gd name="connsiteY39" fmla="*/ 1809750 h 6019800"/>
                    <a:gd name="connsiteX40" fmla="*/ 8191500 w 8500297"/>
                    <a:gd name="connsiteY40" fmla="*/ 1962150 h 6019800"/>
                    <a:gd name="connsiteX41" fmla="*/ 8362950 w 8500297"/>
                    <a:gd name="connsiteY41" fmla="*/ 2038350 h 6019800"/>
                    <a:gd name="connsiteX42" fmla="*/ 8420100 w 8500297"/>
                    <a:gd name="connsiteY42" fmla="*/ 2057400 h 6019800"/>
                    <a:gd name="connsiteX43" fmla="*/ 8439150 w 8500297"/>
                    <a:gd name="connsiteY43" fmla="*/ 2114550 h 6019800"/>
                    <a:gd name="connsiteX44" fmla="*/ 8496300 w 8500297"/>
                    <a:gd name="connsiteY44" fmla="*/ 2152650 h 6019800"/>
                    <a:gd name="connsiteX45" fmla="*/ 8477250 w 8500297"/>
                    <a:gd name="connsiteY45" fmla="*/ 2286000 h 6019800"/>
                    <a:gd name="connsiteX46" fmla="*/ 8420100 w 8500297"/>
                    <a:gd name="connsiteY46" fmla="*/ 2305050 h 6019800"/>
                    <a:gd name="connsiteX47" fmla="*/ 8305800 w 8500297"/>
                    <a:gd name="connsiteY47" fmla="*/ 2324100 h 6019800"/>
                    <a:gd name="connsiteX48" fmla="*/ 8286750 w 8500297"/>
                    <a:gd name="connsiteY48" fmla="*/ 2438400 h 6019800"/>
                    <a:gd name="connsiteX49" fmla="*/ 8191500 w 8500297"/>
                    <a:gd name="connsiteY49" fmla="*/ 2514600 h 6019800"/>
                    <a:gd name="connsiteX50" fmla="*/ 8134350 w 8500297"/>
                    <a:gd name="connsiteY50" fmla="*/ 2552700 h 6019800"/>
                    <a:gd name="connsiteX51" fmla="*/ 7905750 w 8500297"/>
                    <a:gd name="connsiteY51" fmla="*/ 2495550 h 6019800"/>
                    <a:gd name="connsiteX52" fmla="*/ 7791450 w 8500297"/>
                    <a:gd name="connsiteY52" fmla="*/ 2266950 h 6019800"/>
                    <a:gd name="connsiteX53" fmla="*/ 7448550 w 8500297"/>
                    <a:gd name="connsiteY53" fmla="*/ 2247900 h 6019800"/>
                    <a:gd name="connsiteX54" fmla="*/ 7391400 w 8500297"/>
                    <a:gd name="connsiteY54" fmla="*/ 2228850 h 6019800"/>
                    <a:gd name="connsiteX55" fmla="*/ 7353300 w 8500297"/>
                    <a:gd name="connsiteY55" fmla="*/ 2114550 h 6019800"/>
                    <a:gd name="connsiteX56" fmla="*/ 7315200 w 8500297"/>
                    <a:gd name="connsiteY56" fmla="*/ 1981200 h 6019800"/>
                    <a:gd name="connsiteX57" fmla="*/ 7219950 w 8500297"/>
                    <a:gd name="connsiteY57" fmla="*/ 2000250 h 6019800"/>
                    <a:gd name="connsiteX58" fmla="*/ 7162800 w 8500297"/>
                    <a:gd name="connsiteY58" fmla="*/ 2114550 h 6019800"/>
                    <a:gd name="connsiteX59" fmla="*/ 7124700 w 8500297"/>
                    <a:gd name="connsiteY59" fmla="*/ 2286000 h 6019800"/>
                    <a:gd name="connsiteX60" fmla="*/ 7086600 w 8500297"/>
                    <a:gd name="connsiteY60" fmla="*/ 2400300 h 6019800"/>
                    <a:gd name="connsiteX61" fmla="*/ 7029450 w 8500297"/>
                    <a:gd name="connsiteY61" fmla="*/ 2438400 h 6019800"/>
                    <a:gd name="connsiteX62" fmla="*/ 6877050 w 8500297"/>
                    <a:gd name="connsiteY62" fmla="*/ 2571750 h 6019800"/>
                    <a:gd name="connsiteX63" fmla="*/ 6762750 w 8500297"/>
                    <a:gd name="connsiteY63" fmla="*/ 2667000 h 6019800"/>
                    <a:gd name="connsiteX64" fmla="*/ 6724650 w 8500297"/>
                    <a:gd name="connsiteY64" fmla="*/ 2724150 h 6019800"/>
                    <a:gd name="connsiteX65" fmla="*/ 6667500 w 8500297"/>
                    <a:gd name="connsiteY65" fmla="*/ 2743200 h 6019800"/>
                    <a:gd name="connsiteX66" fmla="*/ 6648450 w 8500297"/>
                    <a:gd name="connsiteY66" fmla="*/ 2800350 h 6019800"/>
                    <a:gd name="connsiteX67" fmla="*/ 6591300 w 8500297"/>
                    <a:gd name="connsiteY67" fmla="*/ 2838450 h 6019800"/>
                    <a:gd name="connsiteX68" fmla="*/ 6515100 w 8500297"/>
                    <a:gd name="connsiteY68" fmla="*/ 3009900 h 6019800"/>
                    <a:gd name="connsiteX69" fmla="*/ 6496050 w 8500297"/>
                    <a:gd name="connsiteY69" fmla="*/ 3067050 h 6019800"/>
                    <a:gd name="connsiteX70" fmla="*/ 6477000 w 8500297"/>
                    <a:gd name="connsiteY70" fmla="*/ 3124200 h 6019800"/>
                    <a:gd name="connsiteX71" fmla="*/ 6496050 w 8500297"/>
                    <a:gd name="connsiteY71" fmla="*/ 3409950 h 6019800"/>
                    <a:gd name="connsiteX72" fmla="*/ 6515100 w 8500297"/>
                    <a:gd name="connsiteY72" fmla="*/ 3467100 h 6019800"/>
                    <a:gd name="connsiteX73" fmla="*/ 6553200 w 8500297"/>
                    <a:gd name="connsiteY73" fmla="*/ 3924300 h 6019800"/>
                    <a:gd name="connsiteX74" fmla="*/ 6610350 w 8500297"/>
                    <a:gd name="connsiteY74" fmla="*/ 4038600 h 6019800"/>
                    <a:gd name="connsiteX75" fmla="*/ 6686550 w 8500297"/>
                    <a:gd name="connsiteY75" fmla="*/ 4114800 h 6019800"/>
                    <a:gd name="connsiteX76" fmla="*/ 6762750 w 8500297"/>
                    <a:gd name="connsiteY76" fmla="*/ 4133850 h 6019800"/>
                    <a:gd name="connsiteX77" fmla="*/ 6838950 w 8500297"/>
                    <a:gd name="connsiteY77" fmla="*/ 4248150 h 6019800"/>
                    <a:gd name="connsiteX78" fmla="*/ 6858000 w 8500297"/>
                    <a:gd name="connsiteY78" fmla="*/ 4324350 h 6019800"/>
                    <a:gd name="connsiteX79" fmla="*/ 6934200 w 8500297"/>
                    <a:gd name="connsiteY79" fmla="*/ 4457700 h 6019800"/>
                    <a:gd name="connsiteX80" fmla="*/ 6972300 w 8500297"/>
                    <a:gd name="connsiteY80" fmla="*/ 4572000 h 6019800"/>
                    <a:gd name="connsiteX81" fmla="*/ 7067550 w 8500297"/>
                    <a:gd name="connsiteY81" fmla="*/ 4686300 h 6019800"/>
                    <a:gd name="connsiteX82" fmla="*/ 7086600 w 8500297"/>
                    <a:gd name="connsiteY82" fmla="*/ 4743450 h 6019800"/>
                    <a:gd name="connsiteX83" fmla="*/ 7124700 w 8500297"/>
                    <a:gd name="connsiteY83" fmla="*/ 4895850 h 6019800"/>
                    <a:gd name="connsiteX84" fmla="*/ 7181850 w 8500297"/>
                    <a:gd name="connsiteY84" fmla="*/ 5010150 h 6019800"/>
                    <a:gd name="connsiteX85" fmla="*/ 7239000 w 8500297"/>
                    <a:gd name="connsiteY85" fmla="*/ 5124450 h 6019800"/>
                    <a:gd name="connsiteX86" fmla="*/ 7315200 w 8500297"/>
                    <a:gd name="connsiteY86" fmla="*/ 5257800 h 6019800"/>
                    <a:gd name="connsiteX87" fmla="*/ 7334250 w 8500297"/>
                    <a:gd name="connsiteY87" fmla="*/ 5314950 h 6019800"/>
                    <a:gd name="connsiteX88" fmla="*/ 7391400 w 8500297"/>
                    <a:gd name="connsiteY88" fmla="*/ 5372100 h 6019800"/>
                    <a:gd name="connsiteX89" fmla="*/ 7486650 w 8500297"/>
                    <a:gd name="connsiteY89" fmla="*/ 5467350 h 6019800"/>
                    <a:gd name="connsiteX90" fmla="*/ 7677150 w 8500297"/>
                    <a:gd name="connsiteY90" fmla="*/ 5657850 h 6019800"/>
                    <a:gd name="connsiteX91" fmla="*/ 7734300 w 8500297"/>
                    <a:gd name="connsiteY91" fmla="*/ 5695950 h 6019800"/>
                    <a:gd name="connsiteX92" fmla="*/ 7829550 w 8500297"/>
                    <a:gd name="connsiteY92" fmla="*/ 5791200 h 6019800"/>
                    <a:gd name="connsiteX93" fmla="*/ 7867650 w 8500297"/>
                    <a:gd name="connsiteY93" fmla="*/ 5848350 h 6019800"/>
                    <a:gd name="connsiteX94" fmla="*/ 8020050 w 8500297"/>
                    <a:gd name="connsiteY94" fmla="*/ 5886450 h 6019800"/>
                    <a:gd name="connsiteX95" fmla="*/ 8039100 w 8500297"/>
                    <a:gd name="connsiteY95" fmla="*/ 5943600 h 6019800"/>
                    <a:gd name="connsiteX96" fmla="*/ 7943850 w 8500297"/>
                    <a:gd name="connsiteY96" fmla="*/ 6019800 h 6019800"/>
                    <a:gd name="connsiteX97" fmla="*/ 7791450 w 8500297"/>
                    <a:gd name="connsiteY97" fmla="*/ 6000750 h 6019800"/>
                    <a:gd name="connsiteX98" fmla="*/ 7734300 w 8500297"/>
                    <a:gd name="connsiteY98" fmla="*/ 5981700 h 6019800"/>
                    <a:gd name="connsiteX99" fmla="*/ 7448550 w 8500297"/>
                    <a:gd name="connsiteY99" fmla="*/ 5962650 h 6019800"/>
                    <a:gd name="connsiteX100" fmla="*/ 7467600 w 8500297"/>
                    <a:gd name="connsiteY100" fmla="*/ 5715000 h 6019800"/>
                    <a:gd name="connsiteX101" fmla="*/ 7486650 w 8500297"/>
                    <a:gd name="connsiteY101" fmla="*/ 5638800 h 6019800"/>
                    <a:gd name="connsiteX102" fmla="*/ 7372350 w 8500297"/>
                    <a:gd name="connsiteY102" fmla="*/ 5524500 h 6019800"/>
                    <a:gd name="connsiteX103" fmla="*/ 7200900 w 8500297"/>
                    <a:gd name="connsiteY103" fmla="*/ 5429250 h 6019800"/>
                    <a:gd name="connsiteX104" fmla="*/ 7143750 w 8500297"/>
                    <a:gd name="connsiteY104" fmla="*/ 5314950 h 6019800"/>
                    <a:gd name="connsiteX105" fmla="*/ 7105650 w 8500297"/>
                    <a:gd name="connsiteY105" fmla="*/ 5200650 h 6019800"/>
                    <a:gd name="connsiteX106" fmla="*/ 7086600 w 8500297"/>
                    <a:gd name="connsiteY106" fmla="*/ 5143500 h 6019800"/>
                    <a:gd name="connsiteX107" fmla="*/ 6972300 w 8500297"/>
                    <a:gd name="connsiteY107" fmla="*/ 5067300 h 6019800"/>
                    <a:gd name="connsiteX108" fmla="*/ 6896100 w 8500297"/>
                    <a:gd name="connsiteY108" fmla="*/ 4991100 h 6019800"/>
                    <a:gd name="connsiteX109" fmla="*/ 6762750 w 8500297"/>
                    <a:gd name="connsiteY109" fmla="*/ 4819650 h 6019800"/>
                    <a:gd name="connsiteX110" fmla="*/ 6705600 w 8500297"/>
                    <a:gd name="connsiteY110" fmla="*/ 4800600 h 6019800"/>
                    <a:gd name="connsiteX111" fmla="*/ 6686550 w 8500297"/>
                    <a:gd name="connsiteY111" fmla="*/ 4743450 h 6019800"/>
                    <a:gd name="connsiteX112" fmla="*/ 6629400 w 8500297"/>
                    <a:gd name="connsiteY112" fmla="*/ 4724400 h 6019800"/>
                    <a:gd name="connsiteX113" fmla="*/ 6572250 w 8500297"/>
                    <a:gd name="connsiteY113" fmla="*/ 4686300 h 6019800"/>
                    <a:gd name="connsiteX114" fmla="*/ 6477000 w 8500297"/>
                    <a:gd name="connsiteY114" fmla="*/ 4591050 h 6019800"/>
                    <a:gd name="connsiteX115" fmla="*/ 6362700 w 8500297"/>
                    <a:gd name="connsiteY115" fmla="*/ 4514850 h 6019800"/>
                    <a:gd name="connsiteX116" fmla="*/ 6267450 w 8500297"/>
                    <a:gd name="connsiteY116" fmla="*/ 4381500 h 6019800"/>
                    <a:gd name="connsiteX117" fmla="*/ 6229350 w 8500297"/>
                    <a:gd name="connsiteY117" fmla="*/ 4324350 h 6019800"/>
                    <a:gd name="connsiteX118" fmla="*/ 6172200 w 8500297"/>
                    <a:gd name="connsiteY118" fmla="*/ 4286250 h 6019800"/>
                    <a:gd name="connsiteX119" fmla="*/ 6076950 w 8500297"/>
                    <a:gd name="connsiteY119" fmla="*/ 4114800 h 6019800"/>
                    <a:gd name="connsiteX120" fmla="*/ 6038850 w 8500297"/>
                    <a:gd name="connsiteY120" fmla="*/ 4057650 h 6019800"/>
                    <a:gd name="connsiteX121" fmla="*/ 5981700 w 8500297"/>
                    <a:gd name="connsiteY121" fmla="*/ 3943350 h 6019800"/>
                    <a:gd name="connsiteX122" fmla="*/ 5924550 w 8500297"/>
                    <a:gd name="connsiteY122" fmla="*/ 3924300 h 6019800"/>
                    <a:gd name="connsiteX123" fmla="*/ 5715000 w 8500297"/>
                    <a:gd name="connsiteY123" fmla="*/ 4000500 h 6019800"/>
                    <a:gd name="connsiteX124" fmla="*/ 5638800 w 8500297"/>
                    <a:gd name="connsiteY124" fmla="*/ 4019550 h 6019800"/>
                    <a:gd name="connsiteX125" fmla="*/ 5581650 w 8500297"/>
                    <a:gd name="connsiteY125" fmla="*/ 4038600 h 6019800"/>
                    <a:gd name="connsiteX126" fmla="*/ 5162550 w 8500297"/>
                    <a:gd name="connsiteY126" fmla="*/ 4076700 h 6019800"/>
                    <a:gd name="connsiteX127" fmla="*/ 4591050 w 8500297"/>
                    <a:gd name="connsiteY127" fmla="*/ 4057650 h 6019800"/>
                    <a:gd name="connsiteX128" fmla="*/ 4514850 w 8500297"/>
                    <a:gd name="connsiteY128" fmla="*/ 4038600 h 6019800"/>
                    <a:gd name="connsiteX129" fmla="*/ 4324350 w 8500297"/>
                    <a:gd name="connsiteY129" fmla="*/ 4019550 h 6019800"/>
                    <a:gd name="connsiteX130" fmla="*/ 4171950 w 8500297"/>
                    <a:gd name="connsiteY130" fmla="*/ 3981450 h 6019800"/>
                    <a:gd name="connsiteX131" fmla="*/ 4114800 w 8500297"/>
                    <a:gd name="connsiteY131" fmla="*/ 3962400 h 6019800"/>
                    <a:gd name="connsiteX132" fmla="*/ 4000500 w 8500297"/>
                    <a:gd name="connsiteY132" fmla="*/ 3886200 h 6019800"/>
                    <a:gd name="connsiteX133" fmla="*/ 3771900 w 8500297"/>
                    <a:gd name="connsiteY133" fmla="*/ 3771900 h 6019800"/>
                    <a:gd name="connsiteX134" fmla="*/ 3600450 w 8500297"/>
                    <a:gd name="connsiteY134" fmla="*/ 3695700 h 6019800"/>
                    <a:gd name="connsiteX135" fmla="*/ 3543300 w 8500297"/>
                    <a:gd name="connsiteY135" fmla="*/ 3676650 h 6019800"/>
                    <a:gd name="connsiteX136" fmla="*/ 3486150 w 8500297"/>
                    <a:gd name="connsiteY136" fmla="*/ 3714750 h 6019800"/>
                    <a:gd name="connsiteX137" fmla="*/ 3429000 w 8500297"/>
                    <a:gd name="connsiteY137" fmla="*/ 3829050 h 6019800"/>
                    <a:gd name="connsiteX138" fmla="*/ 3390900 w 8500297"/>
                    <a:gd name="connsiteY138" fmla="*/ 3886200 h 6019800"/>
                    <a:gd name="connsiteX139" fmla="*/ 3276600 w 8500297"/>
                    <a:gd name="connsiteY139" fmla="*/ 4114800 h 6019800"/>
                    <a:gd name="connsiteX140" fmla="*/ 3219450 w 8500297"/>
                    <a:gd name="connsiteY140" fmla="*/ 4133850 h 6019800"/>
                    <a:gd name="connsiteX141" fmla="*/ 3124200 w 8500297"/>
                    <a:gd name="connsiteY141" fmla="*/ 4248150 h 6019800"/>
                    <a:gd name="connsiteX142" fmla="*/ 3067050 w 8500297"/>
                    <a:gd name="connsiteY142" fmla="*/ 4267200 h 6019800"/>
                    <a:gd name="connsiteX143" fmla="*/ 2914650 w 8500297"/>
                    <a:gd name="connsiteY143" fmla="*/ 4400550 h 6019800"/>
                    <a:gd name="connsiteX144" fmla="*/ 2857500 w 8500297"/>
                    <a:gd name="connsiteY144" fmla="*/ 4419600 h 6019800"/>
                    <a:gd name="connsiteX145" fmla="*/ 2743200 w 8500297"/>
                    <a:gd name="connsiteY145" fmla="*/ 4495800 h 6019800"/>
                    <a:gd name="connsiteX146" fmla="*/ 2686050 w 8500297"/>
                    <a:gd name="connsiteY146" fmla="*/ 4533900 h 6019800"/>
                    <a:gd name="connsiteX147" fmla="*/ 2628900 w 8500297"/>
                    <a:gd name="connsiteY147" fmla="*/ 4572000 h 6019800"/>
                    <a:gd name="connsiteX148" fmla="*/ 2571750 w 8500297"/>
                    <a:gd name="connsiteY148" fmla="*/ 4629150 h 6019800"/>
                    <a:gd name="connsiteX149" fmla="*/ 2533650 w 8500297"/>
                    <a:gd name="connsiteY149" fmla="*/ 4686300 h 6019800"/>
                    <a:gd name="connsiteX150" fmla="*/ 2476500 w 8500297"/>
                    <a:gd name="connsiteY150" fmla="*/ 4724400 h 6019800"/>
                    <a:gd name="connsiteX151" fmla="*/ 2457450 w 8500297"/>
                    <a:gd name="connsiteY151" fmla="*/ 4781550 h 6019800"/>
                    <a:gd name="connsiteX152" fmla="*/ 2419350 w 8500297"/>
                    <a:gd name="connsiteY152" fmla="*/ 4838700 h 6019800"/>
                    <a:gd name="connsiteX153" fmla="*/ 2400300 w 8500297"/>
                    <a:gd name="connsiteY153" fmla="*/ 4933950 h 6019800"/>
                    <a:gd name="connsiteX154" fmla="*/ 2362200 w 8500297"/>
                    <a:gd name="connsiteY154" fmla="*/ 5048250 h 6019800"/>
                    <a:gd name="connsiteX155" fmla="*/ 2343150 w 8500297"/>
                    <a:gd name="connsiteY155" fmla="*/ 5143500 h 6019800"/>
                    <a:gd name="connsiteX156" fmla="*/ 2324100 w 8500297"/>
                    <a:gd name="connsiteY156" fmla="*/ 5200650 h 6019800"/>
                    <a:gd name="connsiteX157" fmla="*/ 2305050 w 8500297"/>
                    <a:gd name="connsiteY157" fmla="*/ 5295900 h 6019800"/>
                    <a:gd name="connsiteX158" fmla="*/ 2286000 w 8500297"/>
                    <a:gd name="connsiteY158" fmla="*/ 5353050 h 6019800"/>
                    <a:gd name="connsiteX159" fmla="*/ 2247900 w 8500297"/>
                    <a:gd name="connsiteY159" fmla="*/ 5524500 h 6019800"/>
                    <a:gd name="connsiteX160" fmla="*/ 2419350 w 8500297"/>
                    <a:gd name="connsiteY160" fmla="*/ 5619750 h 6019800"/>
                    <a:gd name="connsiteX161" fmla="*/ 2514600 w 8500297"/>
                    <a:gd name="connsiteY161" fmla="*/ 5638800 h 6019800"/>
                    <a:gd name="connsiteX162" fmla="*/ 2628900 w 8500297"/>
                    <a:gd name="connsiteY162" fmla="*/ 5676900 h 6019800"/>
                    <a:gd name="connsiteX163" fmla="*/ 2667000 w 8500297"/>
                    <a:gd name="connsiteY163" fmla="*/ 5943600 h 6019800"/>
                    <a:gd name="connsiteX164" fmla="*/ 2609850 w 8500297"/>
                    <a:gd name="connsiteY164" fmla="*/ 5962650 h 6019800"/>
                    <a:gd name="connsiteX165" fmla="*/ 2514600 w 8500297"/>
                    <a:gd name="connsiteY165" fmla="*/ 5943600 h 6019800"/>
                    <a:gd name="connsiteX166" fmla="*/ 2400300 w 8500297"/>
                    <a:gd name="connsiteY166" fmla="*/ 5924550 h 6019800"/>
                    <a:gd name="connsiteX167" fmla="*/ 2266950 w 8500297"/>
                    <a:gd name="connsiteY167" fmla="*/ 5886450 h 6019800"/>
                    <a:gd name="connsiteX168" fmla="*/ 2247900 w 8500297"/>
                    <a:gd name="connsiteY168" fmla="*/ 5829300 h 6019800"/>
                    <a:gd name="connsiteX169" fmla="*/ 2228850 w 8500297"/>
                    <a:gd name="connsiteY169" fmla="*/ 5695950 h 6019800"/>
                    <a:gd name="connsiteX170" fmla="*/ 2171700 w 8500297"/>
                    <a:gd name="connsiteY170" fmla="*/ 5657850 h 6019800"/>
                    <a:gd name="connsiteX171" fmla="*/ 2133600 w 8500297"/>
                    <a:gd name="connsiteY171" fmla="*/ 5600700 h 6019800"/>
                    <a:gd name="connsiteX172" fmla="*/ 2057400 w 8500297"/>
                    <a:gd name="connsiteY172" fmla="*/ 5524500 h 6019800"/>
                    <a:gd name="connsiteX173" fmla="*/ 2076450 w 8500297"/>
                    <a:gd name="connsiteY173" fmla="*/ 5276850 h 6019800"/>
                    <a:gd name="connsiteX174" fmla="*/ 2095500 w 8500297"/>
                    <a:gd name="connsiteY174" fmla="*/ 5181600 h 6019800"/>
                    <a:gd name="connsiteX175" fmla="*/ 2152650 w 8500297"/>
                    <a:gd name="connsiteY175" fmla="*/ 4991100 h 6019800"/>
                    <a:gd name="connsiteX176" fmla="*/ 2209800 w 8500297"/>
                    <a:gd name="connsiteY176" fmla="*/ 4876800 h 6019800"/>
                    <a:gd name="connsiteX177" fmla="*/ 2228850 w 8500297"/>
                    <a:gd name="connsiteY177" fmla="*/ 4819650 h 6019800"/>
                    <a:gd name="connsiteX178" fmla="*/ 2286000 w 8500297"/>
                    <a:gd name="connsiteY178" fmla="*/ 4781550 h 6019800"/>
                    <a:gd name="connsiteX179" fmla="*/ 2324100 w 8500297"/>
                    <a:gd name="connsiteY179" fmla="*/ 4667250 h 6019800"/>
                    <a:gd name="connsiteX180" fmla="*/ 2343150 w 8500297"/>
                    <a:gd name="connsiteY180" fmla="*/ 4533900 h 6019800"/>
                    <a:gd name="connsiteX181" fmla="*/ 2362200 w 8500297"/>
                    <a:gd name="connsiteY181" fmla="*/ 4476750 h 6019800"/>
                    <a:gd name="connsiteX182" fmla="*/ 2381250 w 8500297"/>
                    <a:gd name="connsiteY182" fmla="*/ 4400550 h 6019800"/>
                    <a:gd name="connsiteX183" fmla="*/ 2438400 w 8500297"/>
                    <a:gd name="connsiteY183" fmla="*/ 4286250 h 6019800"/>
                    <a:gd name="connsiteX184" fmla="*/ 2495550 w 8500297"/>
                    <a:gd name="connsiteY184" fmla="*/ 4248150 h 6019800"/>
                    <a:gd name="connsiteX185" fmla="*/ 2533650 w 8500297"/>
                    <a:gd name="connsiteY185" fmla="*/ 4191000 h 6019800"/>
                    <a:gd name="connsiteX186" fmla="*/ 2647950 w 8500297"/>
                    <a:gd name="connsiteY186" fmla="*/ 4114800 h 6019800"/>
                    <a:gd name="connsiteX187" fmla="*/ 2724150 w 8500297"/>
                    <a:gd name="connsiteY187" fmla="*/ 4000500 h 6019800"/>
                    <a:gd name="connsiteX188" fmla="*/ 2762250 w 8500297"/>
                    <a:gd name="connsiteY188" fmla="*/ 3943350 h 6019800"/>
                    <a:gd name="connsiteX189" fmla="*/ 2571750 w 8500297"/>
                    <a:gd name="connsiteY189" fmla="*/ 3905250 h 6019800"/>
                    <a:gd name="connsiteX190" fmla="*/ 2514600 w 8500297"/>
                    <a:gd name="connsiteY190" fmla="*/ 3924300 h 6019800"/>
                    <a:gd name="connsiteX191" fmla="*/ 2400300 w 8500297"/>
                    <a:gd name="connsiteY191" fmla="*/ 4000500 h 6019800"/>
                    <a:gd name="connsiteX192" fmla="*/ 2324100 w 8500297"/>
                    <a:gd name="connsiteY192" fmla="*/ 4019550 h 6019800"/>
                    <a:gd name="connsiteX193" fmla="*/ 2209800 w 8500297"/>
                    <a:gd name="connsiteY193" fmla="*/ 4095750 h 6019800"/>
                    <a:gd name="connsiteX194" fmla="*/ 2152650 w 8500297"/>
                    <a:gd name="connsiteY194" fmla="*/ 4114800 h 6019800"/>
                    <a:gd name="connsiteX195" fmla="*/ 2038350 w 8500297"/>
                    <a:gd name="connsiteY195" fmla="*/ 4191000 h 6019800"/>
                    <a:gd name="connsiteX196" fmla="*/ 1981200 w 8500297"/>
                    <a:gd name="connsiteY196" fmla="*/ 4229100 h 6019800"/>
                    <a:gd name="connsiteX197" fmla="*/ 1924050 w 8500297"/>
                    <a:gd name="connsiteY197" fmla="*/ 4267200 h 6019800"/>
                    <a:gd name="connsiteX198" fmla="*/ 1866900 w 8500297"/>
                    <a:gd name="connsiteY198" fmla="*/ 4305300 h 6019800"/>
                    <a:gd name="connsiteX199" fmla="*/ 1809750 w 8500297"/>
                    <a:gd name="connsiteY199" fmla="*/ 4362450 h 6019800"/>
                    <a:gd name="connsiteX200" fmla="*/ 1752600 w 8500297"/>
                    <a:gd name="connsiteY200" fmla="*/ 4381500 h 6019800"/>
                    <a:gd name="connsiteX201" fmla="*/ 1638300 w 8500297"/>
                    <a:gd name="connsiteY201" fmla="*/ 4438650 h 6019800"/>
                    <a:gd name="connsiteX202" fmla="*/ 1524000 w 8500297"/>
                    <a:gd name="connsiteY202" fmla="*/ 4533900 h 6019800"/>
                    <a:gd name="connsiteX203" fmla="*/ 1409700 w 8500297"/>
                    <a:gd name="connsiteY203" fmla="*/ 4591050 h 6019800"/>
                    <a:gd name="connsiteX204" fmla="*/ 1352550 w 8500297"/>
                    <a:gd name="connsiteY204" fmla="*/ 4648200 h 6019800"/>
                    <a:gd name="connsiteX205" fmla="*/ 1219200 w 8500297"/>
                    <a:gd name="connsiteY205" fmla="*/ 4724400 h 6019800"/>
                    <a:gd name="connsiteX206" fmla="*/ 1104900 w 8500297"/>
                    <a:gd name="connsiteY206" fmla="*/ 4781550 h 6019800"/>
                    <a:gd name="connsiteX207" fmla="*/ 1028700 w 8500297"/>
                    <a:gd name="connsiteY207" fmla="*/ 4857750 h 6019800"/>
                    <a:gd name="connsiteX208" fmla="*/ 895350 w 8500297"/>
                    <a:gd name="connsiteY208" fmla="*/ 5010150 h 6019800"/>
                    <a:gd name="connsiteX209" fmla="*/ 838200 w 8500297"/>
                    <a:gd name="connsiteY209" fmla="*/ 5143500 h 6019800"/>
                    <a:gd name="connsiteX210" fmla="*/ 800100 w 8500297"/>
                    <a:gd name="connsiteY210" fmla="*/ 5219700 h 6019800"/>
                    <a:gd name="connsiteX211" fmla="*/ 685800 w 8500297"/>
                    <a:gd name="connsiteY211" fmla="*/ 5257800 h 6019800"/>
                    <a:gd name="connsiteX212" fmla="*/ 628650 w 8500297"/>
                    <a:gd name="connsiteY212" fmla="*/ 5276850 h 6019800"/>
                    <a:gd name="connsiteX213" fmla="*/ 457200 w 8500297"/>
                    <a:gd name="connsiteY213" fmla="*/ 5314950 h 6019800"/>
                    <a:gd name="connsiteX214" fmla="*/ 361950 w 8500297"/>
                    <a:gd name="connsiteY214" fmla="*/ 5429250 h 6019800"/>
                    <a:gd name="connsiteX215" fmla="*/ 304800 w 8500297"/>
                    <a:gd name="connsiteY215" fmla="*/ 5448300 h 6019800"/>
                    <a:gd name="connsiteX216" fmla="*/ 133350 w 8500297"/>
                    <a:gd name="connsiteY216" fmla="*/ 5524500 h 6019800"/>
                    <a:gd name="connsiteX217" fmla="*/ 57150 w 8500297"/>
                    <a:gd name="connsiteY217" fmla="*/ 5486400 h 6019800"/>
                    <a:gd name="connsiteX218" fmla="*/ 0 w 8500297"/>
                    <a:gd name="connsiteY218" fmla="*/ 5353050 h 6019800"/>
                    <a:gd name="connsiteX219" fmla="*/ 38100 w 8500297"/>
                    <a:gd name="connsiteY219" fmla="*/ 5219700 h 6019800"/>
                    <a:gd name="connsiteX220" fmla="*/ 95250 w 8500297"/>
                    <a:gd name="connsiteY220" fmla="*/ 5200650 h 6019800"/>
                    <a:gd name="connsiteX221" fmla="*/ 209550 w 8500297"/>
                    <a:gd name="connsiteY221" fmla="*/ 5124450 h 6019800"/>
                    <a:gd name="connsiteX222" fmla="*/ 266700 w 8500297"/>
                    <a:gd name="connsiteY222" fmla="*/ 5067300 h 6019800"/>
                    <a:gd name="connsiteX223" fmla="*/ 628650 w 8500297"/>
                    <a:gd name="connsiteY223" fmla="*/ 5010150 h 6019800"/>
                    <a:gd name="connsiteX224" fmla="*/ 800100 w 8500297"/>
                    <a:gd name="connsiteY224" fmla="*/ 4857750 h 6019800"/>
                    <a:gd name="connsiteX225" fmla="*/ 952500 w 8500297"/>
                    <a:gd name="connsiteY225" fmla="*/ 4724400 h 6019800"/>
                    <a:gd name="connsiteX226" fmla="*/ 1028700 w 8500297"/>
                    <a:gd name="connsiteY226" fmla="*/ 4667250 h 6019800"/>
                    <a:gd name="connsiteX227" fmla="*/ 1085850 w 8500297"/>
                    <a:gd name="connsiteY227" fmla="*/ 4648200 h 6019800"/>
                    <a:gd name="connsiteX228" fmla="*/ 1200150 w 8500297"/>
                    <a:gd name="connsiteY228" fmla="*/ 4591050 h 6019800"/>
                    <a:gd name="connsiteX229" fmla="*/ 1276350 w 8500297"/>
                    <a:gd name="connsiteY229" fmla="*/ 4400550 h 6019800"/>
                    <a:gd name="connsiteX230" fmla="*/ 1333500 w 8500297"/>
                    <a:gd name="connsiteY230" fmla="*/ 4343400 h 6019800"/>
                    <a:gd name="connsiteX231" fmla="*/ 1371600 w 8500297"/>
                    <a:gd name="connsiteY231" fmla="*/ 4286250 h 6019800"/>
                    <a:gd name="connsiteX232" fmla="*/ 1409700 w 8500297"/>
                    <a:gd name="connsiteY232" fmla="*/ 4210050 h 6019800"/>
                    <a:gd name="connsiteX233" fmla="*/ 1466850 w 8500297"/>
                    <a:gd name="connsiteY233" fmla="*/ 4171950 h 6019800"/>
                    <a:gd name="connsiteX234" fmla="*/ 1524000 w 8500297"/>
                    <a:gd name="connsiteY234" fmla="*/ 4114800 h 6019800"/>
                    <a:gd name="connsiteX235" fmla="*/ 1562100 w 8500297"/>
                    <a:gd name="connsiteY235" fmla="*/ 4057650 h 6019800"/>
                    <a:gd name="connsiteX236" fmla="*/ 1619250 w 8500297"/>
                    <a:gd name="connsiteY236" fmla="*/ 4038600 h 6019800"/>
                    <a:gd name="connsiteX237" fmla="*/ 1752600 w 8500297"/>
                    <a:gd name="connsiteY237" fmla="*/ 3924300 h 6019800"/>
                    <a:gd name="connsiteX238" fmla="*/ 1828800 w 8500297"/>
                    <a:gd name="connsiteY238" fmla="*/ 3886200 h 6019800"/>
                    <a:gd name="connsiteX239" fmla="*/ 1981200 w 8500297"/>
                    <a:gd name="connsiteY239" fmla="*/ 3829050 h 6019800"/>
                    <a:gd name="connsiteX240" fmla="*/ 2038350 w 8500297"/>
                    <a:gd name="connsiteY240" fmla="*/ 3771900 h 6019800"/>
                    <a:gd name="connsiteX241" fmla="*/ 2171700 w 8500297"/>
                    <a:gd name="connsiteY241" fmla="*/ 3733800 h 6019800"/>
                    <a:gd name="connsiteX242" fmla="*/ 2228850 w 8500297"/>
                    <a:gd name="connsiteY242" fmla="*/ 3714750 h 6019800"/>
                    <a:gd name="connsiteX243" fmla="*/ 2305050 w 8500297"/>
                    <a:gd name="connsiteY243" fmla="*/ 3695700 h 6019800"/>
                    <a:gd name="connsiteX244" fmla="*/ 2419350 w 8500297"/>
                    <a:gd name="connsiteY244" fmla="*/ 3657600 h 6019800"/>
                    <a:gd name="connsiteX245" fmla="*/ 2381250 w 8500297"/>
                    <a:gd name="connsiteY245" fmla="*/ 3600450 h 6019800"/>
                    <a:gd name="connsiteX246" fmla="*/ 2343150 w 8500297"/>
                    <a:gd name="connsiteY246" fmla="*/ 3467100 h 6019800"/>
                    <a:gd name="connsiteX247" fmla="*/ 2362200 w 8500297"/>
                    <a:gd name="connsiteY247" fmla="*/ 2952750 h 6019800"/>
                    <a:gd name="connsiteX248" fmla="*/ 2400300 w 8500297"/>
                    <a:gd name="connsiteY248" fmla="*/ 2857500 h 6019800"/>
                    <a:gd name="connsiteX249" fmla="*/ 2438400 w 8500297"/>
                    <a:gd name="connsiteY249" fmla="*/ 2743200 h 6019800"/>
                    <a:gd name="connsiteX250" fmla="*/ 2457450 w 8500297"/>
                    <a:gd name="connsiteY250" fmla="*/ 2686050 h 6019800"/>
                    <a:gd name="connsiteX251" fmla="*/ 2476500 w 8500297"/>
                    <a:gd name="connsiteY251" fmla="*/ 2628900 h 6019800"/>
                    <a:gd name="connsiteX252" fmla="*/ 2400300 w 8500297"/>
                    <a:gd name="connsiteY252" fmla="*/ 2514600 h 6019800"/>
                    <a:gd name="connsiteX253" fmla="*/ 2343150 w 8500297"/>
                    <a:gd name="connsiteY253" fmla="*/ 2400300 h 6019800"/>
                    <a:gd name="connsiteX254" fmla="*/ 2286000 w 8500297"/>
                    <a:gd name="connsiteY254" fmla="*/ 2343150 h 6019800"/>
                    <a:gd name="connsiteX255" fmla="*/ 2209800 w 8500297"/>
                    <a:gd name="connsiteY255" fmla="*/ 2247900 h 6019800"/>
                    <a:gd name="connsiteX256" fmla="*/ 2190750 w 8500297"/>
                    <a:gd name="connsiteY256" fmla="*/ 2171700 h 6019800"/>
                    <a:gd name="connsiteX257" fmla="*/ 2152650 w 8500297"/>
                    <a:gd name="connsiteY257" fmla="*/ 2095500 h 6019800"/>
                    <a:gd name="connsiteX258" fmla="*/ 2076450 w 8500297"/>
                    <a:gd name="connsiteY258" fmla="*/ 2019300 h 6019800"/>
                    <a:gd name="connsiteX259" fmla="*/ 2038350 w 8500297"/>
                    <a:gd name="connsiteY259" fmla="*/ 1943100 h 6019800"/>
                    <a:gd name="connsiteX260" fmla="*/ 1962150 w 8500297"/>
                    <a:gd name="connsiteY260" fmla="*/ 1752600 h 6019800"/>
                    <a:gd name="connsiteX261" fmla="*/ 1924050 w 8500297"/>
                    <a:gd name="connsiteY261" fmla="*/ 1676400 h 6019800"/>
                    <a:gd name="connsiteX262" fmla="*/ 1866900 w 8500297"/>
                    <a:gd name="connsiteY262" fmla="*/ 1619250 h 6019800"/>
                    <a:gd name="connsiteX263" fmla="*/ 1809750 w 8500297"/>
                    <a:gd name="connsiteY263" fmla="*/ 1409700 h 6019800"/>
                    <a:gd name="connsiteX264" fmla="*/ 1847850 w 8500297"/>
                    <a:gd name="connsiteY264" fmla="*/ 742950 h 6019800"/>
                    <a:gd name="connsiteX265" fmla="*/ 1885950 w 8500297"/>
                    <a:gd name="connsiteY265" fmla="*/ 609600 h 6019800"/>
                    <a:gd name="connsiteX266" fmla="*/ 1905000 w 8500297"/>
                    <a:gd name="connsiteY266" fmla="*/ 533400 h 6019800"/>
                    <a:gd name="connsiteX267" fmla="*/ 1962150 w 8500297"/>
                    <a:gd name="connsiteY267" fmla="*/ 419100 h 6019800"/>
                    <a:gd name="connsiteX268" fmla="*/ 2000250 w 8500297"/>
                    <a:gd name="connsiteY268" fmla="*/ 323850 h 6019800"/>
                    <a:gd name="connsiteX269" fmla="*/ 2019300 w 8500297"/>
                    <a:gd name="connsiteY269" fmla="*/ 266700 h 6019800"/>
                    <a:gd name="connsiteX270" fmla="*/ 2057400 w 8500297"/>
                    <a:gd name="connsiteY270" fmla="*/ 190500 h 6019800"/>
                    <a:gd name="connsiteX271" fmla="*/ 2076450 w 8500297"/>
                    <a:gd name="connsiteY271" fmla="*/ 133350 h 6019800"/>
                    <a:gd name="connsiteX272" fmla="*/ 2133600 w 8500297"/>
                    <a:gd name="connsiteY272" fmla="*/ 57150 h 6019800"/>
                    <a:gd name="connsiteX273" fmla="*/ 2171700 w 8500297"/>
                    <a:gd name="connsiteY273" fmla="*/ 0 h 6019800"/>
                    <a:gd name="connsiteX274" fmla="*/ 2171700 w 8500297"/>
                    <a:gd name="connsiteY274" fmla="*/ 1238250 h 6019800"/>
                    <a:gd name="connsiteX275" fmla="*/ 2209800 w 8500297"/>
                    <a:gd name="connsiteY275" fmla="*/ 1390650 h 6019800"/>
                    <a:gd name="connsiteX276" fmla="*/ 2247900 w 8500297"/>
                    <a:gd name="connsiteY276" fmla="*/ 1466850 h 6019800"/>
                    <a:gd name="connsiteX277" fmla="*/ 2286000 w 8500297"/>
                    <a:gd name="connsiteY277" fmla="*/ 1524000 h 6019800"/>
                    <a:gd name="connsiteX278" fmla="*/ 2324100 w 8500297"/>
                    <a:gd name="connsiteY278" fmla="*/ 1638300 h 6019800"/>
                    <a:gd name="connsiteX279" fmla="*/ 2343150 w 8500297"/>
                    <a:gd name="connsiteY279" fmla="*/ 1695450 h 6019800"/>
                    <a:gd name="connsiteX280" fmla="*/ 2381250 w 8500297"/>
                    <a:gd name="connsiteY280" fmla="*/ 1885950 h 6019800"/>
                    <a:gd name="connsiteX281" fmla="*/ 2476500 w 8500297"/>
                    <a:gd name="connsiteY281" fmla="*/ 2000250 h 6019800"/>
                    <a:gd name="connsiteX282" fmla="*/ 2533650 w 8500297"/>
                    <a:gd name="connsiteY282" fmla="*/ 2057400 h 6019800"/>
                    <a:gd name="connsiteX283" fmla="*/ 2628900 w 8500297"/>
                    <a:gd name="connsiteY283" fmla="*/ 2171700 h 6019800"/>
                    <a:gd name="connsiteX284" fmla="*/ 3962400 w 8500297"/>
                    <a:gd name="connsiteY284" fmla="*/ 2286000 h 6019800"/>
                    <a:gd name="connsiteX285" fmla="*/ 4362450 w 8500297"/>
                    <a:gd name="connsiteY285" fmla="*/ 2305050 h 6019800"/>
                    <a:gd name="connsiteX286" fmla="*/ 4438650 w 8500297"/>
                    <a:gd name="connsiteY286" fmla="*/ 2286000 h 6019800"/>
                    <a:gd name="connsiteX287" fmla="*/ 4533900 w 8500297"/>
                    <a:gd name="connsiteY287" fmla="*/ 2305050 h 6019800"/>
                    <a:gd name="connsiteX288" fmla="*/ 5029200 w 8500297"/>
                    <a:gd name="connsiteY288" fmla="*/ 2228850 h 6019800"/>
                    <a:gd name="connsiteX0" fmla="*/ 3429000 w 8500297"/>
                    <a:gd name="connsiteY0" fmla="*/ 2247900 h 6019800"/>
                    <a:gd name="connsiteX1" fmla="*/ 5124450 w 8500297"/>
                    <a:gd name="connsiteY1" fmla="*/ 2228850 h 6019800"/>
                    <a:gd name="connsiteX2" fmla="*/ 5334000 w 8500297"/>
                    <a:gd name="connsiteY2" fmla="*/ 2171700 h 6019800"/>
                    <a:gd name="connsiteX3" fmla="*/ 5391150 w 8500297"/>
                    <a:gd name="connsiteY3" fmla="*/ 2133600 h 6019800"/>
                    <a:gd name="connsiteX4" fmla="*/ 5505450 w 8500297"/>
                    <a:gd name="connsiteY4" fmla="*/ 2095500 h 6019800"/>
                    <a:gd name="connsiteX5" fmla="*/ 5619750 w 8500297"/>
                    <a:gd name="connsiteY5" fmla="*/ 2038350 h 6019800"/>
                    <a:gd name="connsiteX6" fmla="*/ 5715000 w 8500297"/>
                    <a:gd name="connsiteY6" fmla="*/ 1962150 h 6019800"/>
                    <a:gd name="connsiteX7" fmla="*/ 5829300 w 8500297"/>
                    <a:gd name="connsiteY7" fmla="*/ 1866900 h 6019800"/>
                    <a:gd name="connsiteX8" fmla="*/ 5943600 w 8500297"/>
                    <a:gd name="connsiteY8" fmla="*/ 1790700 h 6019800"/>
                    <a:gd name="connsiteX9" fmla="*/ 6000750 w 8500297"/>
                    <a:gd name="connsiteY9" fmla="*/ 1733550 h 6019800"/>
                    <a:gd name="connsiteX10" fmla="*/ 6115050 w 8500297"/>
                    <a:gd name="connsiteY10" fmla="*/ 1657350 h 6019800"/>
                    <a:gd name="connsiteX11" fmla="*/ 6153150 w 8500297"/>
                    <a:gd name="connsiteY11" fmla="*/ 1600200 h 6019800"/>
                    <a:gd name="connsiteX12" fmla="*/ 6267450 w 8500297"/>
                    <a:gd name="connsiteY12" fmla="*/ 1524000 h 6019800"/>
                    <a:gd name="connsiteX13" fmla="*/ 6362700 w 8500297"/>
                    <a:gd name="connsiteY13" fmla="*/ 1428750 h 6019800"/>
                    <a:gd name="connsiteX14" fmla="*/ 6419850 w 8500297"/>
                    <a:gd name="connsiteY14" fmla="*/ 1409700 h 6019800"/>
                    <a:gd name="connsiteX15" fmla="*/ 6534150 w 8500297"/>
                    <a:gd name="connsiteY15" fmla="*/ 1333500 h 6019800"/>
                    <a:gd name="connsiteX16" fmla="*/ 6591300 w 8500297"/>
                    <a:gd name="connsiteY16" fmla="*/ 1295400 h 6019800"/>
                    <a:gd name="connsiteX17" fmla="*/ 6762750 w 8500297"/>
                    <a:gd name="connsiteY17" fmla="*/ 1238250 h 6019800"/>
                    <a:gd name="connsiteX18" fmla="*/ 6819900 w 8500297"/>
                    <a:gd name="connsiteY18" fmla="*/ 1219200 h 6019800"/>
                    <a:gd name="connsiteX19" fmla="*/ 6877050 w 8500297"/>
                    <a:gd name="connsiteY19" fmla="*/ 1181100 h 6019800"/>
                    <a:gd name="connsiteX20" fmla="*/ 6972300 w 8500297"/>
                    <a:gd name="connsiteY20" fmla="*/ 1162050 h 6019800"/>
                    <a:gd name="connsiteX21" fmla="*/ 7143750 w 8500297"/>
                    <a:gd name="connsiteY21" fmla="*/ 1123950 h 6019800"/>
                    <a:gd name="connsiteX22" fmla="*/ 7219950 w 8500297"/>
                    <a:gd name="connsiteY22" fmla="*/ 933450 h 6019800"/>
                    <a:gd name="connsiteX23" fmla="*/ 7239000 w 8500297"/>
                    <a:gd name="connsiteY23" fmla="*/ 857250 h 6019800"/>
                    <a:gd name="connsiteX24" fmla="*/ 7315200 w 8500297"/>
                    <a:gd name="connsiteY24" fmla="*/ 838200 h 6019800"/>
                    <a:gd name="connsiteX25" fmla="*/ 7391400 w 8500297"/>
                    <a:gd name="connsiteY25" fmla="*/ 952500 h 6019800"/>
                    <a:gd name="connsiteX26" fmla="*/ 7429500 w 8500297"/>
                    <a:gd name="connsiteY26" fmla="*/ 1009650 h 6019800"/>
                    <a:gd name="connsiteX27" fmla="*/ 7486650 w 8500297"/>
                    <a:gd name="connsiteY27" fmla="*/ 990600 h 6019800"/>
                    <a:gd name="connsiteX28" fmla="*/ 7505700 w 8500297"/>
                    <a:gd name="connsiteY28" fmla="*/ 914400 h 6019800"/>
                    <a:gd name="connsiteX29" fmla="*/ 7524750 w 8500297"/>
                    <a:gd name="connsiteY29" fmla="*/ 857250 h 6019800"/>
                    <a:gd name="connsiteX30" fmla="*/ 7543800 w 8500297"/>
                    <a:gd name="connsiteY30" fmla="*/ 952500 h 6019800"/>
                    <a:gd name="connsiteX31" fmla="*/ 7562850 w 8500297"/>
                    <a:gd name="connsiteY31" fmla="*/ 1162050 h 6019800"/>
                    <a:gd name="connsiteX32" fmla="*/ 7620000 w 8500297"/>
                    <a:gd name="connsiteY32" fmla="*/ 1200150 h 6019800"/>
                    <a:gd name="connsiteX33" fmla="*/ 7734300 w 8500297"/>
                    <a:gd name="connsiteY33" fmla="*/ 1314450 h 6019800"/>
                    <a:gd name="connsiteX34" fmla="*/ 7810500 w 8500297"/>
                    <a:gd name="connsiteY34" fmla="*/ 1409700 h 6019800"/>
                    <a:gd name="connsiteX35" fmla="*/ 7886700 w 8500297"/>
                    <a:gd name="connsiteY35" fmla="*/ 1524000 h 6019800"/>
                    <a:gd name="connsiteX36" fmla="*/ 7924800 w 8500297"/>
                    <a:gd name="connsiteY36" fmla="*/ 1581150 h 6019800"/>
                    <a:gd name="connsiteX37" fmla="*/ 7981950 w 8500297"/>
                    <a:gd name="connsiteY37" fmla="*/ 1638300 h 6019800"/>
                    <a:gd name="connsiteX38" fmla="*/ 8077200 w 8500297"/>
                    <a:gd name="connsiteY38" fmla="*/ 1714500 h 6019800"/>
                    <a:gd name="connsiteX39" fmla="*/ 8153400 w 8500297"/>
                    <a:gd name="connsiteY39" fmla="*/ 1809750 h 6019800"/>
                    <a:gd name="connsiteX40" fmla="*/ 8191500 w 8500297"/>
                    <a:gd name="connsiteY40" fmla="*/ 1962150 h 6019800"/>
                    <a:gd name="connsiteX41" fmla="*/ 8362950 w 8500297"/>
                    <a:gd name="connsiteY41" fmla="*/ 2038350 h 6019800"/>
                    <a:gd name="connsiteX42" fmla="*/ 8420100 w 8500297"/>
                    <a:gd name="connsiteY42" fmla="*/ 2057400 h 6019800"/>
                    <a:gd name="connsiteX43" fmla="*/ 8439150 w 8500297"/>
                    <a:gd name="connsiteY43" fmla="*/ 2114550 h 6019800"/>
                    <a:gd name="connsiteX44" fmla="*/ 8496300 w 8500297"/>
                    <a:gd name="connsiteY44" fmla="*/ 2152650 h 6019800"/>
                    <a:gd name="connsiteX45" fmla="*/ 8477250 w 8500297"/>
                    <a:gd name="connsiteY45" fmla="*/ 2286000 h 6019800"/>
                    <a:gd name="connsiteX46" fmla="*/ 8420100 w 8500297"/>
                    <a:gd name="connsiteY46" fmla="*/ 2305050 h 6019800"/>
                    <a:gd name="connsiteX47" fmla="*/ 8305800 w 8500297"/>
                    <a:gd name="connsiteY47" fmla="*/ 2324100 h 6019800"/>
                    <a:gd name="connsiteX48" fmla="*/ 8286750 w 8500297"/>
                    <a:gd name="connsiteY48" fmla="*/ 2438400 h 6019800"/>
                    <a:gd name="connsiteX49" fmla="*/ 8191500 w 8500297"/>
                    <a:gd name="connsiteY49" fmla="*/ 2514600 h 6019800"/>
                    <a:gd name="connsiteX50" fmla="*/ 8134350 w 8500297"/>
                    <a:gd name="connsiteY50" fmla="*/ 2552700 h 6019800"/>
                    <a:gd name="connsiteX51" fmla="*/ 7905750 w 8500297"/>
                    <a:gd name="connsiteY51" fmla="*/ 2495550 h 6019800"/>
                    <a:gd name="connsiteX52" fmla="*/ 7791450 w 8500297"/>
                    <a:gd name="connsiteY52" fmla="*/ 2266950 h 6019800"/>
                    <a:gd name="connsiteX53" fmla="*/ 7448550 w 8500297"/>
                    <a:gd name="connsiteY53" fmla="*/ 2247900 h 6019800"/>
                    <a:gd name="connsiteX54" fmla="*/ 7391400 w 8500297"/>
                    <a:gd name="connsiteY54" fmla="*/ 2228850 h 6019800"/>
                    <a:gd name="connsiteX55" fmla="*/ 7353300 w 8500297"/>
                    <a:gd name="connsiteY55" fmla="*/ 2114550 h 6019800"/>
                    <a:gd name="connsiteX56" fmla="*/ 7315200 w 8500297"/>
                    <a:gd name="connsiteY56" fmla="*/ 1981200 h 6019800"/>
                    <a:gd name="connsiteX57" fmla="*/ 7219950 w 8500297"/>
                    <a:gd name="connsiteY57" fmla="*/ 2000250 h 6019800"/>
                    <a:gd name="connsiteX58" fmla="*/ 7162800 w 8500297"/>
                    <a:gd name="connsiteY58" fmla="*/ 2114550 h 6019800"/>
                    <a:gd name="connsiteX59" fmla="*/ 7124700 w 8500297"/>
                    <a:gd name="connsiteY59" fmla="*/ 2286000 h 6019800"/>
                    <a:gd name="connsiteX60" fmla="*/ 7086600 w 8500297"/>
                    <a:gd name="connsiteY60" fmla="*/ 2400300 h 6019800"/>
                    <a:gd name="connsiteX61" fmla="*/ 7029450 w 8500297"/>
                    <a:gd name="connsiteY61" fmla="*/ 2438400 h 6019800"/>
                    <a:gd name="connsiteX62" fmla="*/ 6877050 w 8500297"/>
                    <a:gd name="connsiteY62" fmla="*/ 2571750 h 6019800"/>
                    <a:gd name="connsiteX63" fmla="*/ 6762750 w 8500297"/>
                    <a:gd name="connsiteY63" fmla="*/ 2667000 h 6019800"/>
                    <a:gd name="connsiteX64" fmla="*/ 6724650 w 8500297"/>
                    <a:gd name="connsiteY64" fmla="*/ 2724150 h 6019800"/>
                    <a:gd name="connsiteX65" fmla="*/ 6667500 w 8500297"/>
                    <a:gd name="connsiteY65" fmla="*/ 2743200 h 6019800"/>
                    <a:gd name="connsiteX66" fmla="*/ 6648450 w 8500297"/>
                    <a:gd name="connsiteY66" fmla="*/ 2800350 h 6019800"/>
                    <a:gd name="connsiteX67" fmla="*/ 6591300 w 8500297"/>
                    <a:gd name="connsiteY67" fmla="*/ 2838450 h 6019800"/>
                    <a:gd name="connsiteX68" fmla="*/ 6515100 w 8500297"/>
                    <a:gd name="connsiteY68" fmla="*/ 3009900 h 6019800"/>
                    <a:gd name="connsiteX69" fmla="*/ 6496050 w 8500297"/>
                    <a:gd name="connsiteY69" fmla="*/ 3067050 h 6019800"/>
                    <a:gd name="connsiteX70" fmla="*/ 6477000 w 8500297"/>
                    <a:gd name="connsiteY70" fmla="*/ 3124200 h 6019800"/>
                    <a:gd name="connsiteX71" fmla="*/ 6496050 w 8500297"/>
                    <a:gd name="connsiteY71" fmla="*/ 3409950 h 6019800"/>
                    <a:gd name="connsiteX72" fmla="*/ 6515100 w 8500297"/>
                    <a:gd name="connsiteY72" fmla="*/ 3467100 h 6019800"/>
                    <a:gd name="connsiteX73" fmla="*/ 6553200 w 8500297"/>
                    <a:gd name="connsiteY73" fmla="*/ 3924300 h 6019800"/>
                    <a:gd name="connsiteX74" fmla="*/ 6610350 w 8500297"/>
                    <a:gd name="connsiteY74" fmla="*/ 4038600 h 6019800"/>
                    <a:gd name="connsiteX75" fmla="*/ 6686550 w 8500297"/>
                    <a:gd name="connsiteY75" fmla="*/ 4114800 h 6019800"/>
                    <a:gd name="connsiteX76" fmla="*/ 6762750 w 8500297"/>
                    <a:gd name="connsiteY76" fmla="*/ 4133850 h 6019800"/>
                    <a:gd name="connsiteX77" fmla="*/ 6838950 w 8500297"/>
                    <a:gd name="connsiteY77" fmla="*/ 4248150 h 6019800"/>
                    <a:gd name="connsiteX78" fmla="*/ 6858000 w 8500297"/>
                    <a:gd name="connsiteY78" fmla="*/ 4324350 h 6019800"/>
                    <a:gd name="connsiteX79" fmla="*/ 6934200 w 8500297"/>
                    <a:gd name="connsiteY79" fmla="*/ 4457700 h 6019800"/>
                    <a:gd name="connsiteX80" fmla="*/ 6972300 w 8500297"/>
                    <a:gd name="connsiteY80" fmla="*/ 4572000 h 6019800"/>
                    <a:gd name="connsiteX81" fmla="*/ 7067550 w 8500297"/>
                    <a:gd name="connsiteY81" fmla="*/ 4686300 h 6019800"/>
                    <a:gd name="connsiteX82" fmla="*/ 7086600 w 8500297"/>
                    <a:gd name="connsiteY82" fmla="*/ 4743450 h 6019800"/>
                    <a:gd name="connsiteX83" fmla="*/ 7124700 w 8500297"/>
                    <a:gd name="connsiteY83" fmla="*/ 4895850 h 6019800"/>
                    <a:gd name="connsiteX84" fmla="*/ 7181850 w 8500297"/>
                    <a:gd name="connsiteY84" fmla="*/ 5010150 h 6019800"/>
                    <a:gd name="connsiteX85" fmla="*/ 7239000 w 8500297"/>
                    <a:gd name="connsiteY85" fmla="*/ 5124450 h 6019800"/>
                    <a:gd name="connsiteX86" fmla="*/ 7315200 w 8500297"/>
                    <a:gd name="connsiteY86" fmla="*/ 5257800 h 6019800"/>
                    <a:gd name="connsiteX87" fmla="*/ 7334250 w 8500297"/>
                    <a:gd name="connsiteY87" fmla="*/ 5314950 h 6019800"/>
                    <a:gd name="connsiteX88" fmla="*/ 7391400 w 8500297"/>
                    <a:gd name="connsiteY88" fmla="*/ 5372100 h 6019800"/>
                    <a:gd name="connsiteX89" fmla="*/ 7486650 w 8500297"/>
                    <a:gd name="connsiteY89" fmla="*/ 5467350 h 6019800"/>
                    <a:gd name="connsiteX90" fmla="*/ 7677150 w 8500297"/>
                    <a:gd name="connsiteY90" fmla="*/ 5657850 h 6019800"/>
                    <a:gd name="connsiteX91" fmla="*/ 7734300 w 8500297"/>
                    <a:gd name="connsiteY91" fmla="*/ 5695950 h 6019800"/>
                    <a:gd name="connsiteX92" fmla="*/ 7829550 w 8500297"/>
                    <a:gd name="connsiteY92" fmla="*/ 5791200 h 6019800"/>
                    <a:gd name="connsiteX93" fmla="*/ 7867650 w 8500297"/>
                    <a:gd name="connsiteY93" fmla="*/ 5848350 h 6019800"/>
                    <a:gd name="connsiteX94" fmla="*/ 8020050 w 8500297"/>
                    <a:gd name="connsiteY94" fmla="*/ 5886450 h 6019800"/>
                    <a:gd name="connsiteX95" fmla="*/ 8039100 w 8500297"/>
                    <a:gd name="connsiteY95" fmla="*/ 5943600 h 6019800"/>
                    <a:gd name="connsiteX96" fmla="*/ 7943850 w 8500297"/>
                    <a:gd name="connsiteY96" fmla="*/ 6019800 h 6019800"/>
                    <a:gd name="connsiteX97" fmla="*/ 7791450 w 8500297"/>
                    <a:gd name="connsiteY97" fmla="*/ 6000750 h 6019800"/>
                    <a:gd name="connsiteX98" fmla="*/ 7734300 w 8500297"/>
                    <a:gd name="connsiteY98" fmla="*/ 5981700 h 6019800"/>
                    <a:gd name="connsiteX99" fmla="*/ 7448550 w 8500297"/>
                    <a:gd name="connsiteY99" fmla="*/ 5962650 h 6019800"/>
                    <a:gd name="connsiteX100" fmla="*/ 7467600 w 8500297"/>
                    <a:gd name="connsiteY100" fmla="*/ 5715000 h 6019800"/>
                    <a:gd name="connsiteX101" fmla="*/ 7486650 w 8500297"/>
                    <a:gd name="connsiteY101" fmla="*/ 5638800 h 6019800"/>
                    <a:gd name="connsiteX102" fmla="*/ 7372350 w 8500297"/>
                    <a:gd name="connsiteY102" fmla="*/ 5524500 h 6019800"/>
                    <a:gd name="connsiteX103" fmla="*/ 7200900 w 8500297"/>
                    <a:gd name="connsiteY103" fmla="*/ 5429250 h 6019800"/>
                    <a:gd name="connsiteX104" fmla="*/ 7143750 w 8500297"/>
                    <a:gd name="connsiteY104" fmla="*/ 5314950 h 6019800"/>
                    <a:gd name="connsiteX105" fmla="*/ 7105650 w 8500297"/>
                    <a:gd name="connsiteY105" fmla="*/ 5200650 h 6019800"/>
                    <a:gd name="connsiteX106" fmla="*/ 7086600 w 8500297"/>
                    <a:gd name="connsiteY106" fmla="*/ 5143500 h 6019800"/>
                    <a:gd name="connsiteX107" fmla="*/ 6972300 w 8500297"/>
                    <a:gd name="connsiteY107" fmla="*/ 5067300 h 6019800"/>
                    <a:gd name="connsiteX108" fmla="*/ 6896100 w 8500297"/>
                    <a:gd name="connsiteY108" fmla="*/ 4991100 h 6019800"/>
                    <a:gd name="connsiteX109" fmla="*/ 6762750 w 8500297"/>
                    <a:gd name="connsiteY109" fmla="*/ 4819650 h 6019800"/>
                    <a:gd name="connsiteX110" fmla="*/ 6705600 w 8500297"/>
                    <a:gd name="connsiteY110" fmla="*/ 4800600 h 6019800"/>
                    <a:gd name="connsiteX111" fmla="*/ 6686550 w 8500297"/>
                    <a:gd name="connsiteY111" fmla="*/ 4743450 h 6019800"/>
                    <a:gd name="connsiteX112" fmla="*/ 6629400 w 8500297"/>
                    <a:gd name="connsiteY112" fmla="*/ 4724400 h 6019800"/>
                    <a:gd name="connsiteX113" fmla="*/ 6572250 w 8500297"/>
                    <a:gd name="connsiteY113" fmla="*/ 4686300 h 6019800"/>
                    <a:gd name="connsiteX114" fmla="*/ 6477000 w 8500297"/>
                    <a:gd name="connsiteY114" fmla="*/ 4591050 h 6019800"/>
                    <a:gd name="connsiteX115" fmla="*/ 6362700 w 8500297"/>
                    <a:gd name="connsiteY115" fmla="*/ 4514850 h 6019800"/>
                    <a:gd name="connsiteX116" fmla="*/ 6267450 w 8500297"/>
                    <a:gd name="connsiteY116" fmla="*/ 4381500 h 6019800"/>
                    <a:gd name="connsiteX117" fmla="*/ 6229350 w 8500297"/>
                    <a:gd name="connsiteY117" fmla="*/ 4324350 h 6019800"/>
                    <a:gd name="connsiteX118" fmla="*/ 6172200 w 8500297"/>
                    <a:gd name="connsiteY118" fmla="*/ 4286250 h 6019800"/>
                    <a:gd name="connsiteX119" fmla="*/ 6076950 w 8500297"/>
                    <a:gd name="connsiteY119" fmla="*/ 4114800 h 6019800"/>
                    <a:gd name="connsiteX120" fmla="*/ 6038850 w 8500297"/>
                    <a:gd name="connsiteY120" fmla="*/ 4057650 h 6019800"/>
                    <a:gd name="connsiteX121" fmla="*/ 5981700 w 8500297"/>
                    <a:gd name="connsiteY121" fmla="*/ 3943350 h 6019800"/>
                    <a:gd name="connsiteX122" fmla="*/ 5924550 w 8500297"/>
                    <a:gd name="connsiteY122" fmla="*/ 3924300 h 6019800"/>
                    <a:gd name="connsiteX123" fmla="*/ 5715000 w 8500297"/>
                    <a:gd name="connsiteY123" fmla="*/ 4000500 h 6019800"/>
                    <a:gd name="connsiteX124" fmla="*/ 5638800 w 8500297"/>
                    <a:gd name="connsiteY124" fmla="*/ 4019550 h 6019800"/>
                    <a:gd name="connsiteX125" fmla="*/ 5581650 w 8500297"/>
                    <a:gd name="connsiteY125" fmla="*/ 4038600 h 6019800"/>
                    <a:gd name="connsiteX126" fmla="*/ 5162550 w 8500297"/>
                    <a:gd name="connsiteY126" fmla="*/ 4076700 h 6019800"/>
                    <a:gd name="connsiteX127" fmla="*/ 4591050 w 8500297"/>
                    <a:gd name="connsiteY127" fmla="*/ 4057650 h 6019800"/>
                    <a:gd name="connsiteX128" fmla="*/ 4514850 w 8500297"/>
                    <a:gd name="connsiteY128" fmla="*/ 4038600 h 6019800"/>
                    <a:gd name="connsiteX129" fmla="*/ 4324350 w 8500297"/>
                    <a:gd name="connsiteY129" fmla="*/ 4019550 h 6019800"/>
                    <a:gd name="connsiteX130" fmla="*/ 4171950 w 8500297"/>
                    <a:gd name="connsiteY130" fmla="*/ 3981450 h 6019800"/>
                    <a:gd name="connsiteX131" fmla="*/ 4114800 w 8500297"/>
                    <a:gd name="connsiteY131" fmla="*/ 3962400 h 6019800"/>
                    <a:gd name="connsiteX132" fmla="*/ 4000500 w 8500297"/>
                    <a:gd name="connsiteY132" fmla="*/ 3886200 h 6019800"/>
                    <a:gd name="connsiteX133" fmla="*/ 3771900 w 8500297"/>
                    <a:gd name="connsiteY133" fmla="*/ 3771900 h 6019800"/>
                    <a:gd name="connsiteX134" fmla="*/ 3600450 w 8500297"/>
                    <a:gd name="connsiteY134" fmla="*/ 3695700 h 6019800"/>
                    <a:gd name="connsiteX135" fmla="*/ 3543300 w 8500297"/>
                    <a:gd name="connsiteY135" fmla="*/ 3676650 h 6019800"/>
                    <a:gd name="connsiteX136" fmla="*/ 3486150 w 8500297"/>
                    <a:gd name="connsiteY136" fmla="*/ 3714750 h 6019800"/>
                    <a:gd name="connsiteX137" fmla="*/ 3429000 w 8500297"/>
                    <a:gd name="connsiteY137" fmla="*/ 3829050 h 6019800"/>
                    <a:gd name="connsiteX138" fmla="*/ 3390900 w 8500297"/>
                    <a:gd name="connsiteY138" fmla="*/ 3886200 h 6019800"/>
                    <a:gd name="connsiteX139" fmla="*/ 3276600 w 8500297"/>
                    <a:gd name="connsiteY139" fmla="*/ 4114800 h 6019800"/>
                    <a:gd name="connsiteX140" fmla="*/ 3219450 w 8500297"/>
                    <a:gd name="connsiteY140" fmla="*/ 4133850 h 6019800"/>
                    <a:gd name="connsiteX141" fmla="*/ 3124200 w 8500297"/>
                    <a:gd name="connsiteY141" fmla="*/ 4248150 h 6019800"/>
                    <a:gd name="connsiteX142" fmla="*/ 3067050 w 8500297"/>
                    <a:gd name="connsiteY142" fmla="*/ 4267200 h 6019800"/>
                    <a:gd name="connsiteX143" fmla="*/ 2914650 w 8500297"/>
                    <a:gd name="connsiteY143" fmla="*/ 4400550 h 6019800"/>
                    <a:gd name="connsiteX144" fmla="*/ 2857500 w 8500297"/>
                    <a:gd name="connsiteY144" fmla="*/ 4419600 h 6019800"/>
                    <a:gd name="connsiteX145" fmla="*/ 2743200 w 8500297"/>
                    <a:gd name="connsiteY145" fmla="*/ 4495800 h 6019800"/>
                    <a:gd name="connsiteX146" fmla="*/ 2686050 w 8500297"/>
                    <a:gd name="connsiteY146" fmla="*/ 4533900 h 6019800"/>
                    <a:gd name="connsiteX147" fmla="*/ 2628900 w 8500297"/>
                    <a:gd name="connsiteY147" fmla="*/ 4572000 h 6019800"/>
                    <a:gd name="connsiteX148" fmla="*/ 2571750 w 8500297"/>
                    <a:gd name="connsiteY148" fmla="*/ 4629150 h 6019800"/>
                    <a:gd name="connsiteX149" fmla="*/ 2533650 w 8500297"/>
                    <a:gd name="connsiteY149" fmla="*/ 4686300 h 6019800"/>
                    <a:gd name="connsiteX150" fmla="*/ 2476500 w 8500297"/>
                    <a:gd name="connsiteY150" fmla="*/ 4724400 h 6019800"/>
                    <a:gd name="connsiteX151" fmla="*/ 2457450 w 8500297"/>
                    <a:gd name="connsiteY151" fmla="*/ 4781550 h 6019800"/>
                    <a:gd name="connsiteX152" fmla="*/ 2419350 w 8500297"/>
                    <a:gd name="connsiteY152" fmla="*/ 4838700 h 6019800"/>
                    <a:gd name="connsiteX153" fmla="*/ 2400300 w 8500297"/>
                    <a:gd name="connsiteY153" fmla="*/ 4933950 h 6019800"/>
                    <a:gd name="connsiteX154" fmla="*/ 2362200 w 8500297"/>
                    <a:gd name="connsiteY154" fmla="*/ 5048250 h 6019800"/>
                    <a:gd name="connsiteX155" fmla="*/ 2343150 w 8500297"/>
                    <a:gd name="connsiteY155" fmla="*/ 5143500 h 6019800"/>
                    <a:gd name="connsiteX156" fmla="*/ 2324100 w 8500297"/>
                    <a:gd name="connsiteY156" fmla="*/ 5200650 h 6019800"/>
                    <a:gd name="connsiteX157" fmla="*/ 2305050 w 8500297"/>
                    <a:gd name="connsiteY157" fmla="*/ 5295900 h 6019800"/>
                    <a:gd name="connsiteX158" fmla="*/ 2286000 w 8500297"/>
                    <a:gd name="connsiteY158" fmla="*/ 5353050 h 6019800"/>
                    <a:gd name="connsiteX159" fmla="*/ 2247900 w 8500297"/>
                    <a:gd name="connsiteY159" fmla="*/ 5524500 h 6019800"/>
                    <a:gd name="connsiteX160" fmla="*/ 2419350 w 8500297"/>
                    <a:gd name="connsiteY160" fmla="*/ 5619750 h 6019800"/>
                    <a:gd name="connsiteX161" fmla="*/ 2514600 w 8500297"/>
                    <a:gd name="connsiteY161" fmla="*/ 5638800 h 6019800"/>
                    <a:gd name="connsiteX162" fmla="*/ 2628900 w 8500297"/>
                    <a:gd name="connsiteY162" fmla="*/ 5676900 h 6019800"/>
                    <a:gd name="connsiteX163" fmla="*/ 2667000 w 8500297"/>
                    <a:gd name="connsiteY163" fmla="*/ 5943600 h 6019800"/>
                    <a:gd name="connsiteX164" fmla="*/ 2609850 w 8500297"/>
                    <a:gd name="connsiteY164" fmla="*/ 5962650 h 6019800"/>
                    <a:gd name="connsiteX165" fmla="*/ 2514600 w 8500297"/>
                    <a:gd name="connsiteY165" fmla="*/ 5943600 h 6019800"/>
                    <a:gd name="connsiteX166" fmla="*/ 2400300 w 8500297"/>
                    <a:gd name="connsiteY166" fmla="*/ 5924550 h 6019800"/>
                    <a:gd name="connsiteX167" fmla="*/ 2266950 w 8500297"/>
                    <a:gd name="connsiteY167" fmla="*/ 5886450 h 6019800"/>
                    <a:gd name="connsiteX168" fmla="*/ 2247900 w 8500297"/>
                    <a:gd name="connsiteY168" fmla="*/ 5829300 h 6019800"/>
                    <a:gd name="connsiteX169" fmla="*/ 2228850 w 8500297"/>
                    <a:gd name="connsiteY169" fmla="*/ 5695950 h 6019800"/>
                    <a:gd name="connsiteX170" fmla="*/ 2171700 w 8500297"/>
                    <a:gd name="connsiteY170" fmla="*/ 5657850 h 6019800"/>
                    <a:gd name="connsiteX171" fmla="*/ 2133600 w 8500297"/>
                    <a:gd name="connsiteY171" fmla="*/ 5600700 h 6019800"/>
                    <a:gd name="connsiteX172" fmla="*/ 2057400 w 8500297"/>
                    <a:gd name="connsiteY172" fmla="*/ 5524500 h 6019800"/>
                    <a:gd name="connsiteX173" fmla="*/ 2076450 w 8500297"/>
                    <a:gd name="connsiteY173" fmla="*/ 5276850 h 6019800"/>
                    <a:gd name="connsiteX174" fmla="*/ 2095500 w 8500297"/>
                    <a:gd name="connsiteY174" fmla="*/ 5181600 h 6019800"/>
                    <a:gd name="connsiteX175" fmla="*/ 2152650 w 8500297"/>
                    <a:gd name="connsiteY175" fmla="*/ 4991100 h 6019800"/>
                    <a:gd name="connsiteX176" fmla="*/ 2209800 w 8500297"/>
                    <a:gd name="connsiteY176" fmla="*/ 4876800 h 6019800"/>
                    <a:gd name="connsiteX177" fmla="*/ 2228850 w 8500297"/>
                    <a:gd name="connsiteY177" fmla="*/ 4819650 h 6019800"/>
                    <a:gd name="connsiteX178" fmla="*/ 2286000 w 8500297"/>
                    <a:gd name="connsiteY178" fmla="*/ 4781550 h 6019800"/>
                    <a:gd name="connsiteX179" fmla="*/ 2324100 w 8500297"/>
                    <a:gd name="connsiteY179" fmla="*/ 4667250 h 6019800"/>
                    <a:gd name="connsiteX180" fmla="*/ 2343150 w 8500297"/>
                    <a:gd name="connsiteY180" fmla="*/ 4533900 h 6019800"/>
                    <a:gd name="connsiteX181" fmla="*/ 2362200 w 8500297"/>
                    <a:gd name="connsiteY181" fmla="*/ 4476750 h 6019800"/>
                    <a:gd name="connsiteX182" fmla="*/ 2381250 w 8500297"/>
                    <a:gd name="connsiteY182" fmla="*/ 4400550 h 6019800"/>
                    <a:gd name="connsiteX183" fmla="*/ 2438400 w 8500297"/>
                    <a:gd name="connsiteY183" fmla="*/ 4286250 h 6019800"/>
                    <a:gd name="connsiteX184" fmla="*/ 2495550 w 8500297"/>
                    <a:gd name="connsiteY184" fmla="*/ 4248150 h 6019800"/>
                    <a:gd name="connsiteX185" fmla="*/ 2533650 w 8500297"/>
                    <a:gd name="connsiteY185" fmla="*/ 4191000 h 6019800"/>
                    <a:gd name="connsiteX186" fmla="*/ 2647950 w 8500297"/>
                    <a:gd name="connsiteY186" fmla="*/ 4114800 h 6019800"/>
                    <a:gd name="connsiteX187" fmla="*/ 2724150 w 8500297"/>
                    <a:gd name="connsiteY187" fmla="*/ 4000500 h 6019800"/>
                    <a:gd name="connsiteX188" fmla="*/ 2762250 w 8500297"/>
                    <a:gd name="connsiteY188" fmla="*/ 3943350 h 6019800"/>
                    <a:gd name="connsiteX189" fmla="*/ 2571750 w 8500297"/>
                    <a:gd name="connsiteY189" fmla="*/ 3905250 h 6019800"/>
                    <a:gd name="connsiteX190" fmla="*/ 2514600 w 8500297"/>
                    <a:gd name="connsiteY190" fmla="*/ 3924300 h 6019800"/>
                    <a:gd name="connsiteX191" fmla="*/ 2400300 w 8500297"/>
                    <a:gd name="connsiteY191" fmla="*/ 4000500 h 6019800"/>
                    <a:gd name="connsiteX192" fmla="*/ 2324100 w 8500297"/>
                    <a:gd name="connsiteY192" fmla="*/ 4019550 h 6019800"/>
                    <a:gd name="connsiteX193" fmla="*/ 2209800 w 8500297"/>
                    <a:gd name="connsiteY193" fmla="*/ 4095750 h 6019800"/>
                    <a:gd name="connsiteX194" fmla="*/ 2152650 w 8500297"/>
                    <a:gd name="connsiteY194" fmla="*/ 4114800 h 6019800"/>
                    <a:gd name="connsiteX195" fmla="*/ 2038350 w 8500297"/>
                    <a:gd name="connsiteY195" fmla="*/ 4191000 h 6019800"/>
                    <a:gd name="connsiteX196" fmla="*/ 1981200 w 8500297"/>
                    <a:gd name="connsiteY196" fmla="*/ 4229100 h 6019800"/>
                    <a:gd name="connsiteX197" fmla="*/ 1924050 w 8500297"/>
                    <a:gd name="connsiteY197" fmla="*/ 4267200 h 6019800"/>
                    <a:gd name="connsiteX198" fmla="*/ 1866900 w 8500297"/>
                    <a:gd name="connsiteY198" fmla="*/ 4305300 h 6019800"/>
                    <a:gd name="connsiteX199" fmla="*/ 1809750 w 8500297"/>
                    <a:gd name="connsiteY199" fmla="*/ 4362450 h 6019800"/>
                    <a:gd name="connsiteX200" fmla="*/ 1752600 w 8500297"/>
                    <a:gd name="connsiteY200" fmla="*/ 4381500 h 6019800"/>
                    <a:gd name="connsiteX201" fmla="*/ 1638300 w 8500297"/>
                    <a:gd name="connsiteY201" fmla="*/ 4438650 h 6019800"/>
                    <a:gd name="connsiteX202" fmla="*/ 1524000 w 8500297"/>
                    <a:gd name="connsiteY202" fmla="*/ 4533900 h 6019800"/>
                    <a:gd name="connsiteX203" fmla="*/ 1409700 w 8500297"/>
                    <a:gd name="connsiteY203" fmla="*/ 4591050 h 6019800"/>
                    <a:gd name="connsiteX204" fmla="*/ 1352550 w 8500297"/>
                    <a:gd name="connsiteY204" fmla="*/ 4648200 h 6019800"/>
                    <a:gd name="connsiteX205" fmla="*/ 1219200 w 8500297"/>
                    <a:gd name="connsiteY205" fmla="*/ 4724400 h 6019800"/>
                    <a:gd name="connsiteX206" fmla="*/ 1104900 w 8500297"/>
                    <a:gd name="connsiteY206" fmla="*/ 4781550 h 6019800"/>
                    <a:gd name="connsiteX207" fmla="*/ 1028700 w 8500297"/>
                    <a:gd name="connsiteY207" fmla="*/ 4857750 h 6019800"/>
                    <a:gd name="connsiteX208" fmla="*/ 895350 w 8500297"/>
                    <a:gd name="connsiteY208" fmla="*/ 5010150 h 6019800"/>
                    <a:gd name="connsiteX209" fmla="*/ 838200 w 8500297"/>
                    <a:gd name="connsiteY209" fmla="*/ 5143500 h 6019800"/>
                    <a:gd name="connsiteX210" fmla="*/ 800100 w 8500297"/>
                    <a:gd name="connsiteY210" fmla="*/ 5219700 h 6019800"/>
                    <a:gd name="connsiteX211" fmla="*/ 685800 w 8500297"/>
                    <a:gd name="connsiteY211" fmla="*/ 5257800 h 6019800"/>
                    <a:gd name="connsiteX212" fmla="*/ 628650 w 8500297"/>
                    <a:gd name="connsiteY212" fmla="*/ 5276850 h 6019800"/>
                    <a:gd name="connsiteX213" fmla="*/ 457200 w 8500297"/>
                    <a:gd name="connsiteY213" fmla="*/ 5314950 h 6019800"/>
                    <a:gd name="connsiteX214" fmla="*/ 361950 w 8500297"/>
                    <a:gd name="connsiteY214" fmla="*/ 5429250 h 6019800"/>
                    <a:gd name="connsiteX215" fmla="*/ 304800 w 8500297"/>
                    <a:gd name="connsiteY215" fmla="*/ 5448300 h 6019800"/>
                    <a:gd name="connsiteX216" fmla="*/ 133350 w 8500297"/>
                    <a:gd name="connsiteY216" fmla="*/ 5524500 h 6019800"/>
                    <a:gd name="connsiteX217" fmla="*/ 57150 w 8500297"/>
                    <a:gd name="connsiteY217" fmla="*/ 5486400 h 6019800"/>
                    <a:gd name="connsiteX218" fmla="*/ 0 w 8500297"/>
                    <a:gd name="connsiteY218" fmla="*/ 5353050 h 6019800"/>
                    <a:gd name="connsiteX219" fmla="*/ 38100 w 8500297"/>
                    <a:gd name="connsiteY219" fmla="*/ 5219700 h 6019800"/>
                    <a:gd name="connsiteX220" fmla="*/ 95250 w 8500297"/>
                    <a:gd name="connsiteY220" fmla="*/ 5200650 h 6019800"/>
                    <a:gd name="connsiteX221" fmla="*/ 209550 w 8500297"/>
                    <a:gd name="connsiteY221" fmla="*/ 5124450 h 6019800"/>
                    <a:gd name="connsiteX222" fmla="*/ 266700 w 8500297"/>
                    <a:gd name="connsiteY222" fmla="*/ 5067300 h 6019800"/>
                    <a:gd name="connsiteX223" fmla="*/ 628650 w 8500297"/>
                    <a:gd name="connsiteY223" fmla="*/ 5010150 h 6019800"/>
                    <a:gd name="connsiteX224" fmla="*/ 800100 w 8500297"/>
                    <a:gd name="connsiteY224" fmla="*/ 4857750 h 6019800"/>
                    <a:gd name="connsiteX225" fmla="*/ 952500 w 8500297"/>
                    <a:gd name="connsiteY225" fmla="*/ 4724400 h 6019800"/>
                    <a:gd name="connsiteX226" fmla="*/ 1028700 w 8500297"/>
                    <a:gd name="connsiteY226" fmla="*/ 4667250 h 6019800"/>
                    <a:gd name="connsiteX227" fmla="*/ 1085850 w 8500297"/>
                    <a:gd name="connsiteY227" fmla="*/ 4648200 h 6019800"/>
                    <a:gd name="connsiteX228" fmla="*/ 1200150 w 8500297"/>
                    <a:gd name="connsiteY228" fmla="*/ 4591050 h 6019800"/>
                    <a:gd name="connsiteX229" fmla="*/ 1276350 w 8500297"/>
                    <a:gd name="connsiteY229" fmla="*/ 4400550 h 6019800"/>
                    <a:gd name="connsiteX230" fmla="*/ 1333500 w 8500297"/>
                    <a:gd name="connsiteY230" fmla="*/ 4343400 h 6019800"/>
                    <a:gd name="connsiteX231" fmla="*/ 1371600 w 8500297"/>
                    <a:gd name="connsiteY231" fmla="*/ 4286250 h 6019800"/>
                    <a:gd name="connsiteX232" fmla="*/ 1409700 w 8500297"/>
                    <a:gd name="connsiteY232" fmla="*/ 4210050 h 6019800"/>
                    <a:gd name="connsiteX233" fmla="*/ 1466850 w 8500297"/>
                    <a:gd name="connsiteY233" fmla="*/ 4171950 h 6019800"/>
                    <a:gd name="connsiteX234" fmla="*/ 1524000 w 8500297"/>
                    <a:gd name="connsiteY234" fmla="*/ 4114800 h 6019800"/>
                    <a:gd name="connsiteX235" fmla="*/ 1562100 w 8500297"/>
                    <a:gd name="connsiteY235" fmla="*/ 4057650 h 6019800"/>
                    <a:gd name="connsiteX236" fmla="*/ 1619250 w 8500297"/>
                    <a:gd name="connsiteY236" fmla="*/ 4038600 h 6019800"/>
                    <a:gd name="connsiteX237" fmla="*/ 1752600 w 8500297"/>
                    <a:gd name="connsiteY237" fmla="*/ 3924300 h 6019800"/>
                    <a:gd name="connsiteX238" fmla="*/ 1828800 w 8500297"/>
                    <a:gd name="connsiteY238" fmla="*/ 3886200 h 6019800"/>
                    <a:gd name="connsiteX239" fmla="*/ 1981200 w 8500297"/>
                    <a:gd name="connsiteY239" fmla="*/ 3829050 h 6019800"/>
                    <a:gd name="connsiteX240" fmla="*/ 2038350 w 8500297"/>
                    <a:gd name="connsiteY240" fmla="*/ 3771900 h 6019800"/>
                    <a:gd name="connsiteX241" fmla="*/ 2171700 w 8500297"/>
                    <a:gd name="connsiteY241" fmla="*/ 3733800 h 6019800"/>
                    <a:gd name="connsiteX242" fmla="*/ 2228850 w 8500297"/>
                    <a:gd name="connsiteY242" fmla="*/ 3714750 h 6019800"/>
                    <a:gd name="connsiteX243" fmla="*/ 2305050 w 8500297"/>
                    <a:gd name="connsiteY243" fmla="*/ 3695700 h 6019800"/>
                    <a:gd name="connsiteX244" fmla="*/ 2419350 w 8500297"/>
                    <a:gd name="connsiteY244" fmla="*/ 3657600 h 6019800"/>
                    <a:gd name="connsiteX245" fmla="*/ 2381250 w 8500297"/>
                    <a:gd name="connsiteY245" fmla="*/ 3600450 h 6019800"/>
                    <a:gd name="connsiteX246" fmla="*/ 2343150 w 8500297"/>
                    <a:gd name="connsiteY246" fmla="*/ 3467100 h 6019800"/>
                    <a:gd name="connsiteX247" fmla="*/ 2362200 w 8500297"/>
                    <a:gd name="connsiteY247" fmla="*/ 2952750 h 6019800"/>
                    <a:gd name="connsiteX248" fmla="*/ 2400300 w 8500297"/>
                    <a:gd name="connsiteY248" fmla="*/ 2857500 h 6019800"/>
                    <a:gd name="connsiteX249" fmla="*/ 2438400 w 8500297"/>
                    <a:gd name="connsiteY249" fmla="*/ 2743200 h 6019800"/>
                    <a:gd name="connsiteX250" fmla="*/ 2457450 w 8500297"/>
                    <a:gd name="connsiteY250" fmla="*/ 2686050 h 6019800"/>
                    <a:gd name="connsiteX251" fmla="*/ 2476500 w 8500297"/>
                    <a:gd name="connsiteY251" fmla="*/ 2628900 h 6019800"/>
                    <a:gd name="connsiteX252" fmla="*/ 2400300 w 8500297"/>
                    <a:gd name="connsiteY252" fmla="*/ 2514600 h 6019800"/>
                    <a:gd name="connsiteX253" fmla="*/ 2343150 w 8500297"/>
                    <a:gd name="connsiteY253" fmla="*/ 2400300 h 6019800"/>
                    <a:gd name="connsiteX254" fmla="*/ 2286000 w 8500297"/>
                    <a:gd name="connsiteY254" fmla="*/ 2343150 h 6019800"/>
                    <a:gd name="connsiteX255" fmla="*/ 2209800 w 8500297"/>
                    <a:gd name="connsiteY255" fmla="*/ 2247900 h 6019800"/>
                    <a:gd name="connsiteX256" fmla="*/ 2190750 w 8500297"/>
                    <a:gd name="connsiteY256" fmla="*/ 2171700 h 6019800"/>
                    <a:gd name="connsiteX257" fmla="*/ 2152650 w 8500297"/>
                    <a:gd name="connsiteY257" fmla="*/ 2095500 h 6019800"/>
                    <a:gd name="connsiteX258" fmla="*/ 2076450 w 8500297"/>
                    <a:gd name="connsiteY258" fmla="*/ 2019300 h 6019800"/>
                    <a:gd name="connsiteX259" fmla="*/ 2038350 w 8500297"/>
                    <a:gd name="connsiteY259" fmla="*/ 1943100 h 6019800"/>
                    <a:gd name="connsiteX260" fmla="*/ 1962150 w 8500297"/>
                    <a:gd name="connsiteY260" fmla="*/ 1752600 h 6019800"/>
                    <a:gd name="connsiteX261" fmla="*/ 1924050 w 8500297"/>
                    <a:gd name="connsiteY261" fmla="*/ 1676400 h 6019800"/>
                    <a:gd name="connsiteX262" fmla="*/ 1866900 w 8500297"/>
                    <a:gd name="connsiteY262" fmla="*/ 1619250 h 6019800"/>
                    <a:gd name="connsiteX263" fmla="*/ 1809750 w 8500297"/>
                    <a:gd name="connsiteY263" fmla="*/ 1409700 h 6019800"/>
                    <a:gd name="connsiteX264" fmla="*/ 1847850 w 8500297"/>
                    <a:gd name="connsiteY264" fmla="*/ 742950 h 6019800"/>
                    <a:gd name="connsiteX265" fmla="*/ 1885950 w 8500297"/>
                    <a:gd name="connsiteY265" fmla="*/ 609600 h 6019800"/>
                    <a:gd name="connsiteX266" fmla="*/ 1905000 w 8500297"/>
                    <a:gd name="connsiteY266" fmla="*/ 533400 h 6019800"/>
                    <a:gd name="connsiteX267" fmla="*/ 1962150 w 8500297"/>
                    <a:gd name="connsiteY267" fmla="*/ 419100 h 6019800"/>
                    <a:gd name="connsiteX268" fmla="*/ 2000250 w 8500297"/>
                    <a:gd name="connsiteY268" fmla="*/ 323850 h 6019800"/>
                    <a:gd name="connsiteX269" fmla="*/ 2019300 w 8500297"/>
                    <a:gd name="connsiteY269" fmla="*/ 266700 h 6019800"/>
                    <a:gd name="connsiteX270" fmla="*/ 2057400 w 8500297"/>
                    <a:gd name="connsiteY270" fmla="*/ 190500 h 6019800"/>
                    <a:gd name="connsiteX271" fmla="*/ 2076450 w 8500297"/>
                    <a:gd name="connsiteY271" fmla="*/ 133350 h 6019800"/>
                    <a:gd name="connsiteX272" fmla="*/ 2133600 w 8500297"/>
                    <a:gd name="connsiteY272" fmla="*/ 57150 h 6019800"/>
                    <a:gd name="connsiteX273" fmla="*/ 2171700 w 8500297"/>
                    <a:gd name="connsiteY273" fmla="*/ 0 h 6019800"/>
                    <a:gd name="connsiteX274" fmla="*/ 2171700 w 8500297"/>
                    <a:gd name="connsiteY274" fmla="*/ 1238250 h 6019800"/>
                    <a:gd name="connsiteX275" fmla="*/ 2209800 w 8500297"/>
                    <a:gd name="connsiteY275" fmla="*/ 1390650 h 6019800"/>
                    <a:gd name="connsiteX276" fmla="*/ 2247900 w 8500297"/>
                    <a:gd name="connsiteY276" fmla="*/ 1466850 h 6019800"/>
                    <a:gd name="connsiteX277" fmla="*/ 2286000 w 8500297"/>
                    <a:gd name="connsiteY277" fmla="*/ 1524000 h 6019800"/>
                    <a:gd name="connsiteX278" fmla="*/ 2324100 w 8500297"/>
                    <a:gd name="connsiteY278" fmla="*/ 1638300 h 6019800"/>
                    <a:gd name="connsiteX279" fmla="*/ 2343150 w 8500297"/>
                    <a:gd name="connsiteY279" fmla="*/ 1695450 h 6019800"/>
                    <a:gd name="connsiteX280" fmla="*/ 2381250 w 8500297"/>
                    <a:gd name="connsiteY280" fmla="*/ 1885950 h 6019800"/>
                    <a:gd name="connsiteX281" fmla="*/ 2476500 w 8500297"/>
                    <a:gd name="connsiteY281" fmla="*/ 2000250 h 6019800"/>
                    <a:gd name="connsiteX282" fmla="*/ 2533650 w 8500297"/>
                    <a:gd name="connsiteY282" fmla="*/ 2057400 h 6019800"/>
                    <a:gd name="connsiteX283" fmla="*/ 2628900 w 8500297"/>
                    <a:gd name="connsiteY283" fmla="*/ 2171700 h 6019800"/>
                    <a:gd name="connsiteX284" fmla="*/ 3962400 w 8500297"/>
                    <a:gd name="connsiteY284" fmla="*/ 2286000 h 6019800"/>
                    <a:gd name="connsiteX285" fmla="*/ 4362450 w 8500297"/>
                    <a:gd name="connsiteY285" fmla="*/ 2305050 h 6019800"/>
                    <a:gd name="connsiteX286" fmla="*/ 4438650 w 8500297"/>
                    <a:gd name="connsiteY286" fmla="*/ 2286000 h 6019800"/>
                    <a:gd name="connsiteX287" fmla="*/ 4533900 w 8500297"/>
                    <a:gd name="connsiteY287" fmla="*/ 2305050 h 6019800"/>
                    <a:gd name="connsiteX0" fmla="*/ 3429000 w 8500297"/>
                    <a:gd name="connsiteY0" fmla="*/ 2247900 h 6019800"/>
                    <a:gd name="connsiteX1" fmla="*/ 5124450 w 8500297"/>
                    <a:gd name="connsiteY1" fmla="*/ 2228850 h 6019800"/>
                    <a:gd name="connsiteX2" fmla="*/ 5334000 w 8500297"/>
                    <a:gd name="connsiteY2" fmla="*/ 2171700 h 6019800"/>
                    <a:gd name="connsiteX3" fmla="*/ 5391150 w 8500297"/>
                    <a:gd name="connsiteY3" fmla="*/ 2133600 h 6019800"/>
                    <a:gd name="connsiteX4" fmla="*/ 5505450 w 8500297"/>
                    <a:gd name="connsiteY4" fmla="*/ 2095500 h 6019800"/>
                    <a:gd name="connsiteX5" fmla="*/ 5619750 w 8500297"/>
                    <a:gd name="connsiteY5" fmla="*/ 2038350 h 6019800"/>
                    <a:gd name="connsiteX6" fmla="*/ 5715000 w 8500297"/>
                    <a:gd name="connsiteY6" fmla="*/ 1962150 h 6019800"/>
                    <a:gd name="connsiteX7" fmla="*/ 5829300 w 8500297"/>
                    <a:gd name="connsiteY7" fmla="*/ 1866900 h 6019800"/>
                    <a:gd name="connsiteX8" fmla="*/ 5943600 w 8500297"/>
                    <a:gd name="connsiteY8" fmla="*/ 1790700 h 6019800"/>
                    <a:gd name="connsiteX9" fmla="*/ 6000750 w 8500297"/>
                    <a:gd name="connsiteY9" fmla="*/ 1733550 h 6019800"/>
                    <a:gd name="connsiteX10" fmla="*/ 6115050 w 8500297"/>
                    <a:gd name="connsiteY10" fmla="*/ 1657350 h 6019800"/>
                    <a:gd name="connsiteX11" fmla="*/ 6153150 w 8500297"/>
                    <a:gd name="connsiteY11" fmla="*/ 1600200 h 6019800"/>
                    <a:gd name="connsiteX12" fmla="*/ 6267450 w 8500297"/>
                    <a:gd name="connsiteY12" fmla="*/ 1524000 h 6019800"/>
                    <a:gd name="connsiteX13" fmla="*/ 6362700 w 8500297"/>
                    <a:gd name="connsiteY13" fmla="*/ 1428750 h 6019800"/>
                    <a:gd name="connsiteX14" fmla="*/ 6419850 w 8500297"/>
                    <a:gd name="connsiteY14" fmla="*/ 1409700 h 6019800"/>
                    <a:gd name="connsiteX15" fmla="*/ 6534150 w 8500297"/>
                    <a:gd name="connsiteY15" fmla="*/ 1333500 h 6019800"/>
                    <a:gd name="connsiteX16" fmla="*/ 6591300 w 8500297"/>
                    <a:gd name="connsiteY16" fmla="*/ 1295400 h 6019800"/>
                    <a:gd name="connsiteX17" fmla="*/ 6762750 w 8500297"/>
                    <a:gd name="connsiteY17" fmla="*/ 1238250 h 6019800"/>
                    <a:gd name="connsiteX18" fmla="*/ 6819900 w 8500297"/>
                    <a:gd name="connsiteY18" fmla="*/ 1219200 h 6019800"/>
                    <a:gd name="connsiteX19" fmla="*/ 6877050 w 8500297"/>
                    <a:gd name="connsiteY19" fmla="*/ 1181100 h 6019800"/>
                    <a:gd name="connsiteX20" fmla="*/ 6972300 w 8500297"/>
                    <a:gd name="connsiteY20" fmla="*/ 1162050 h 6019800"/>
                    <a:gd name="connsiteX21" fmla="*/ 7143750 w 8500297"/>
                    <a:gd name="connsiteY21" fmla="*/ 1123950 h 6019800"/>
                    <a:gd name="connsiteX22" fmla="*/ 7219950 w 8500297"/>
                    <a:gd name="connsiteY22" fmla="*/ 933450 h 6019800"/>
                    <a:gd name="connsiteX23" fmla="*/ 7239000 w 8500297"/>
                    <a:gd name="connsiteY23" fmla="*/ 857250 h 6019800"/>
                    <a:gd name="connsiteX24" fmla="*/ 7315200 w 8500297"/>
                    <a:gd name="connsiteY24" fmla="*/ 838200 h 6019800"/>
                    <a:gd name="connsiteX25" fmla="*/ 7391400 w 8500297"/>
                    <a:gd name="connsiteY25" fmla="*/ 952500 h 6019800"/>
                    <a:gd name="connsiteX26" fmla="*/ 7429500 w 8500297"/>
                    <a:gd name="connsiteY26" fmla="*/ 1009650 h 6019800"/>
                    <a:gd name="connsiteX27" fmla="*/ 7486650 w 8500297"/>
                    <a:gd name="connsiteY27" fmla="*/ 990600 h 6019800"/>
                    <a:gd name="connsiteX28" fmla="*/ 7505700 w 8500297"/>
                    <a:gd name="connsiteY28" fmla="*/ 914400 h 6019800"/>
                    <a:gd name="connsiteX29" fmla="*/ 7524750 w 8500297"/>
                    <a:gd name="connsiteY29" fmla="*/ 857250 h 6019800"/>
                    <a:gd name="connsiteX30" fmla="*/ 7543800 w 8500297"/>
                    <a:gd name="connsiteY30" fmla="*/ 952500 h 6019800"/>
                    <a:gd name="connsiteX31" fmla="*/ 7562850 w 8500297"/>
                    <a:gd name="connsiteY31" fmla="*/ 1162050 h 6019800"/>
                    <a:gd name="connsiteX32" fmla="*/ 7620000 w 8500297"/>
                    <a:gd name="connsiteY32" fmla="*/ 1200150 h 6019800"/>
                    <a:gd name="connsiteX33" fmla="*/ 7734300 w 8500297"/>
                    <a:gd name="connsiteY33" fmla="*/ 1314450 h 6019800"/>
                    <a:gd name="connsiteX34" fmla="*/ 7810500 w 8500297"/>
                    <a:gd name="connsiteY34" fmla="*/ 1409700 h 6019800"/>
                    <a:gd name="connsiteX35" fmla="*/ 7886700 w 8500297"/>
                    <a:gd name="connsiteY35" fmla="*/ 1524000 h 6019800"/>
                    <a:gd name="connsiteX36" fmla="*/ 7924800 w 8500297"/>
                    <a:gd name="connsiteY36" fmla="*/ 1581150 h 6019800"/>
                    <a:gd name="connsiteX37" fmla="*/ 7981950 w 8500297"/>
                    <a:gd name="connsiteY37" fmla="*/ 1638300 h 6019800"/>
                    <a:gd name="connsiteX38" fmla="*/ 8077200 w 8500297"/>
                    <a:gd name="connsiteY38" fmla="*/ 1714500 h 6019800"/>
                    <a:gd name="connsiteX39" fmla="*/ 8153400 w 8500297"/>
                    <a:gd name="connsiteY39" fmla="*/ 1809750 h 6019800"/>
                    <a:gd name="connsiteX40" fmla="*/ 8191500 w 8500297"/>
                    <a:gd name="connsiteY40" fmla="*/ 1962150 h 6019800"/>
                    <a:gd name="connsiteX41" fmla="*/ 8362950 w 8500297"/>
                    <a:gd name="connsiteY41" fmla="*/ 2038350 h 6019800"/>
                    <a:gd name="connsiteX42" fmla="*/ 8420100 w 8500297"/>
                    <a:gd name="connsiteY42" fmla="*/ 2057400 h 6019800"/>
                    <a:gd name="connsiteX43" fmla="*/ 8439150 w 8500297"/>
                    <a:gd name="connsiteY43" fmla="*/ 2114550 h 6019800"/>
                    <a:gd name="connsiteX44" fmla="*/ 8496300 w 8500297"/>
                    <a:gd name="connsiteY44" fmla="*/ 2152650 h 6019800"/>
                    <a:gd name="connsiteX45" fmla="*/ 8477250 w 8500297"/>
                    <a:gd name="connsiteY45" fmla="*/ 2286000 h 6019800"/>
                    <a:gd name="connsiteX46" fmla="*/ 8420100 w 8500297"/>
                    <a:gd name="connsiteY46" fmla="*/ 2305050 h 6019800"/>
                    <a:gd name="connsiteX47" fmla="*/ 8305800 w 8500297"/>
                    <a:gd name="connsiteY47" fmla="*/ 2324100 h 6019800"/>
                    <a:gd name="connsiteX48" fmla="*/ 8286750 w 8500297"/>
                    <a:gd name="connsiteY48" fmla="*/ 2438400 h 6019800"/>
                    <a:gd name="connsiteX49" fmla="*/ 8191500 w 8500297"/>
                    <a:gd name="connsiteY49" fmla="*/ 2514600 h 6019800"/>
                    <a:gd name="connsiteX50" fmla="*/ 8134350 w 8500297"/>
                    <a:gd name="connsiteY50" fmla="*/ 2552700 h 6019800"/>
                    <a:gd name="connsiteX51" fmla="*/ 7905750 w 8500297"/>
                    <a:gd name="connsiteY51" fmla="*/ 2495550 h 6019800"/>
                    <a:gd name="connsiteX52" fmla="*/ 7791450 w 8500297"/>
                    <a:gd name="connsiteY52" fmla="*/ 2266950 h 6019800"/>
                    <a:gd name="connsiteX53" fmla="*/ 7448550 w 8500297"/>
                    <a:gd name="connsiteY53" fmla="*/ 2247900 h 6019800"/>
                    <a:gd name="connsiteX54" fmla="*/ 7391400 w 8500297"/>
                    <a:gd name="connsiteY54" fmla="*/ 2228850 h 6019800"/>
                    <a:gd name="connsiteX55" fmla="*/ 7353300 w 8500297"/>
                    <a:gd name="connsiteY55" fmla="*/ 2114550 h 6019800"/>
                    <a:gd name="connsiteX56" fmla="*/ 7315200 w 8500297"/>
                    <a:gd name="connsiteY56" fmla="*/ 1981200 h 6019800"/>
                    <a:gd name="connsiteX57" fmla="*/ 7219950 w 8500297"/>
                    <a:gd name="connsiteY57" fmla="*/ 2000250 h 6019800"/>
                    <a:gd name="connsiteX58" fmla="*/ 7162800 w 8500297"/>
                    <a:gd name="connsiteY58" fmla="*/ 2114550 h 6019800"/>
                    <a:gd name="connsiteX59" fmla="*/ 7124700 w 8500297"/>
                    <a:gd name="connsiteY59" fmla="*/ 2286000 h 6019800"/>
                    <a:gd name="connsiteX60" fmla="*/ 7086600 w 8500297"/>
                    <a:gd name="connsiteY60" fmla="*/ 2400300 h 6019800"/>
                    <a:gd name="connsiteX61" fmla="*/ 7029450 w 8500297"/>
                    <a:gd name="connsiteY61" fmla="*/ 2438400 h 6019800"/>
                    <a:gd name="connsiteX62" fmla="*/ 6877050 w 8500297"/>
                    <a:gd name="connsiteY62" fmla="*/ 2571750 h 6019800"/>
                    <a:gd name="connsiteX63" fmla="*/ 6762750 w 8500297"/>
                    <a:gd name="connsiteY63" fmla="*/ 2667000 h 6019800"/>
                    <a:gd name="connsiteX64" fmla="*/ 6724650 w 8500297"/>
                    <a:gd name="connsiteY64" fmla="*/ 2724150 h 6019800"/>
                    <a:gd name="connsiteX65" fmla="*/ 6667500 w 8500297"/>
                    <a:gd name="connsiteY65" fmla="*/ 2743200 h 6019800"/>
                    <a:gd name="connsiteX66" fmla="*/ 6648450 w 8500297"/>
                    <a:gd name="connsiteY66" fmla="*/ 2800350 h 6019800"/>
                    <a:gd name="connsiteX67" fmla="*/ 6591300 w 8500297"/>
                    <a:gd name="connsiteY67" fmla="*/ 2838450 h 6019800"/>
                    <a:gd name="connsiteX68" fmla="*/ 6515100 w 8500297"/>
                    <a:gd name="connsiteY68" fmla="*/ 3009900 h 6019800"/>
                    <a:gd name="connsiteX69" fmla="*/ 6496050 w 8500297"/>
                    <a:gd name="connsiteY69" fmla="*/ 3067050 h 6019800"/>
                    <a:gd name="connsiteX70" fmla="*/ 6477000 w 8500297"/>
                    <a:gd name="connsiteY70" fmla="*/ 3124200 h 6019800"/>
                    <a:gd name="connsiteX71" fmla="*/ 6496050 w 8500297"/>
                    <a:gd name="connsiteY71" fmla="*/ 3409950 h 6019800"/>
                    <a:gd name="connsiteX72" fmla="*/ 6515100 w 8500297"/>
                    <a:gd name="connsiteY72" fmla="*/ 3467100 h 6019800"/>
                    <a:gd name="connsiteX73" fmla="*/ 6553200 w 8500297"/>
                    <a:gd name="connsiteY73" fmla="*/ 3924300 h 6019800"/>
                    <a:gd name="connsiteX74" fmla="*/ 6610350 w 8500297"/>
                    <a:gd name="connsiteY74" fmla="*/ 4038600 h 6019800"/>
                    <a:gd name="connsiteX75" fmla="*/ 6686550 w 8500297"/>
                    <a:gd name="connsiteY75" fmla="*/ 4114800 h 6019800"/>
                    <a:gd name="connsiteX76" fmla="*/ 6762750 w 8500297"/>
                    <a:gd name="connsiteY76" fmla="*/ 4133850 h 6019800"/>
                    <a:gd name="connsiteX77" fmla="*/ 6838950 w 8500297"/>
                    <a:gd name="connsiteY77" fmla="*/ 4248150 h 6019800"/>
                    <a:gd name="connsiteX78" fmla="*/ 6858000 w 8500297"/>
                    <a:gd name="connsiteY78" fmla="*/ 4324350 h 6019800"/>
                    <a:gd name="connsiteX79" fmla="*/ 6934200 w 8500297"/>
                    <a:gd name="connsiteY79" fmla="*/ 4457700 h 6019800"/>
                    <a:gd name="connsiteX80" fmla="*/ 6972300 w 8500297"/>
                    <a:gd name="connsiteY80" fmla="*/ 4572000 h 6019800"/>
                    <a:gd name="connsiteX81" fmla="*/ 7067550 w 8500297"/>
                    <a:gd name="connsiteY81" fmla="*/ 4686300 h 6019800"/>
                    <a:gd name="connsiteX82" fmla="*/ 7086600 w 8500297"/>
                    <a:gd name="connsiteY82" fmla="*/ 4743450 h 6019800"/>
                    <a:gd name="connsiteX83" fmla="*/ 7124700 w 8500297"/>
                    <a:gd name="connsiteY83" fmla="*/ 4895850 h 6019800"/>
                    <a:gd name="connsiteX84" fmla="*/ 7181850 w 8500297"/>
                    <a:gd name="connsiteY84" fmla="*/ 5010150 h 6019800"/>
                    <a:gd name="connsiteX85" fmla="*/ 7239000 w 8500297"/>
                    <a:gd name="connsiteY85" fmla="*/ 5124450 h 6019800"/>
                    <a:gd name="connsiteX86" fmla="*/ 7315200 w 8500297"/>
                    <a:gd name="connsiteY86" fmla="*/ 5257800 h 6019800"/>
                    <a:gd name="connsiteX87" fmla="*/ 7334250 w 8500297"/>
                    <a:gd name="connsiteY87" fmla="*/ 5314950 h 6019800"/>
                    <a:gd name="connsiteX88" fmla="*/ 7391400 w 8500297"/>
                    <a:gd name="connsiteY88" fmla="*/ 5372100 h 6019800"/>
                    <a:gd name="connsiteX89" fmla="*/ 7486650 w 8500297"/>
                    <a:gd name="connsiteY89" fmla="*/ 5467350 h 6019800"/>
                    <a:gd name="connsiteX90" fmla="*/ 7677150 w 8500297"/>
                    <a:gd name="connsiteY90" fmla="*/ 5657850 h 6019800"/>
                    <a:gd name="connsiteX91" fmla="*/ 7734300 w 8500297"/>
                    <a:gd name="connsiteY91" fmla="*/ 5695950 h 6019800"/>
                    <a:gd name="connsiteX92" fmla="*/ 7829550 w 8500297"/>
                    <a:gd name="connsiteY92" fmla="*/ 5791200 h 6019800"/>
                    <a:gd name="connsiteX93" fmla="*/ 7867650 w 8500297"/>
                    <a:gd name="connsiteY93" fmla="*/ 5848350 h 6019800"/>
                    <a:gd name="connsiteX94" fmla="*/ 8020050 w 8500297"/>
                    <a:gd name="connsiteY94" fmla="*/ 5886450 h 6019800"/>
                    <a:gd name="connsiteX95" fmla="*/ 8039100 w 8500297"/>
                    <a:gd name="connsiteY95" fmla="*/ 5943600 h 6019800"/>
                    <a:gd name="connsiteX96" fmla="*/ 7943850 w 8500297"/>
                    <a:gd name="connsiteY96" fmla="*/ 6019800 h 6019800"/>
                    <a:gd name="connsiteX97" fmla="*/ 7791450 w 8500297"/>
                    <a:gd name="connsiteY97" fmla="*/ 6000750 h 6019800"/>
                    <a:gd name="connsiteX98" fmla="*/ 7734300 w 8500297"/>
                    <a:gd name="connsiteY98" fmla="*/ 5981700 h 6019800"/>
                    <a:gd name="connsiteX99" fmla="*/ 7448550 w 8500297"/>
                    <a:gd name="connsiteY99" fmla="*/ 5962650 h 6019800"/>
                    <a:gd name="connsiteX100" fmla="*/ 7467600 w 8500297"/>
                    <a:gd name="connsiteY100" fmla="*/ 5715000 h 6019800"/>
                    <a:gd name="connsiteX101" fmla="*/ 7486650 w 8500297"/>
                    <a:gd name="connsiteY101" fmla="*/ 5638800 h 6019800"/>
                    <a:gd name="connsiteX102" fmla="*/ 7372350 w 8500297"/>
                    <a:gd name="connsiteY102" fmla="*/ 5524500 h 6019800"/>
                    <a:gd name="connsiteX103" fmla="*/ 7200900 w 8500297"/>
                    <a:gd name="connsiteY103" fmla="*/ 5429250 h 6019800"/>
                    <a:gd name="connsiteX104" fmla="*/ 7143750 w 8500297"/>
                    <a:gd name="connsiteY104" fmla="*/ 5314950 h 6019800"/>
                    <a:gd name="connsiteX105" fmla="*/ 7105650 w 8500297"/>
                    <a:gd name="connsiteY105" fmla="*/ 5200650 h 6019800"/>
                    <a:gd name="connsiteX106" fmla="*/ 7086600 w 8500297"/>
                    <a:gd name="connsiteY106" fmla="*/ 5143500 h 6019800"/>
                    <a:gd name="connsiteX107" fmla="*/ 6972300 w 8500297"/>
                    <a:gd name="connsiteY107" fmla="*/ 5067300 h 6019800"/>
                    <a:gd name="connsiteX108" fmla="*/ 6896100 w 8500297"/>
                    <a:gd name="connsiteY108" fmla="*/ 4991100 h 6019800"/>
                    <a:gd name="connsiteX109" fmla="*/ 6762750 w 8500297"/>
                    <a:gd name="connsiteY109" fmla="*/ 4819650 h 6019800"/>
                    <a:gd name="connsiteX110" fmla="*/ 6705600 w 8500297"/>
                    <a:gd name="connsiteY110" fmla="*/ 4800600 h 6019800"/>
                    <a:gd name="connsiteX111" fmla="*/ 6686550 w 8500297"/>
                    <a:gd name="connsiteY111" fmla="*/ 4743450 h 6019800"/>
                    <a:gd name="connsiteX112" fmla="*/ 6629400 w 8500297"/>
                    <a:gd name="connsiteY112" fmla="*/ 4724400 h 6019800"/>
                    <a:gd name="connsiteX113" fmla="*/ 6572250 w 8500297"/>
                    <a:gd name="connsiteY113" fmla="*/ 4686300 h 6019800"/>
                    <a:gd name="connsiteX114" fmla="*/ 6477000 w 8500297"/>
                    <a:gd name="connsiteY114" fmla="*/ 4591050 h 6019800"/>
                    <a:gd name="connsiteX115" fmla="*/ 6362700 w 8500297"/>
                    <a:gd name="connsiteY115" fmla="*/ 4514850 h 6019800"/>
                    <a:gd name="connsiteX116" fmla="*/ 6267450 w 8500297"/>
                    <a:gd name="connsiteY116" fmla="*/ 4381500 h 6019800"/>
                    <a:gd name="connsiteX117" fmla="*/ 6229350 w 8500297"/>
                    <a:gd name="connsiteY117" fmla="*/ 4324350 h 6019800"/>
                    <a:gd name="connsiteX118" fmla="*/ 6172200 w 8500297"/>
                    <a:gd name="connsiteY118" fmla="*/ 4286250 h 6019800"/>
                    <a:gd name="connsiteX119" fmla="*/ 6076950 w 8500297"/>
                    <a:gd name="connsiteY119" fmla="*/ 4114800 h 6019800"/>
                    <a:gd name="connsiteX120" fmla="*/ 6038850 w 8500297"/>
                    <a:gd name="connsiteY120" fmla="*/ 4057650 h 6019800"/>
                    <a:gd name="connsiteX121" fmla="*/ 5981700 w 8500297"/>
                    <a:gd name="connsiteY121" fmla="*/ 3943350 h 6019800"/>
                    <a:gd name="connsiteX122" fmla="*/ 5924550 w 8500297"/>
                    <a:gd name="connsiteY122" fmla="*/ 3924300 h 6019800"/>
                    <a:gd name="connsiteX123" fmla="*/ 5715000 w 8500297"/>
                    <a:gd name="connsiteY123" fmla="*/ 4000500 h 6019800"/>
                    <a:gd name="connsiteX124" fmla="*/ 5638800 w 8500297"/>
                    <a:gd name="connsiteY124" fmla="*/ 4019550 h 6019800"/>
                    <a:gd name="connsiteX125" fmla="*/ 5581650 w 8500297"/>
                    <a:gd name="connsiteY125" fmla="*/ 4038600 h 6019800"/>
                    <a:gd name="connsiteX126" fmla="*/ 5162550 w 8500297"/>
                    <a:gd name="connsiteY126" fmla="*/ 4076700 h 6019800"/>
                    <a:gd name="connsiteX127" fmla="*/ 4591050 w 8500297"/>
                    <a:gd name="connsiteY127" fmla="*/ 4057650 h 6019800"/>
                    <a:gd name="connsiteX128" fmla="*/ 4514850 w 8500297"/>
                    <a:gd name="connsiteY128" fmla="*/ 4038600 h 6019800"/>
                    <a:gd name="connsiteX129" fmla="*/ 4324350 w 8500297"/>
                    <a:gd name="connsiteY129" fmla="*/ 4019550 h 6019800"/>
                    <a:gd name="connsiteX130" fmla="*/ 4171950 w 8500297"/>
                    <a:gd name="connsiteY130" fmla="*/ 3981450 h 6019800"/>
                    <a:gd name="connsiteX131" fmla="*/ 4114800 w 8500297"/>
                    <a:gd name="connsiteY131" fmla="*/ 3962400 h 6019800"/>
                    <a:gd name="connsiteX132" fmla="*/ 4000500 w 8500297"/>
                    <a:gd name="connsiteY132" fmla="*/ 3886200 h 6019800"/>
                    <a:gd name="connsiteX133" fmla="*/ 3771900 w 8500297"/>
                    <a:gd name="connsiteY133" fmla="*/ 3771900 h 6019800"/>
                    <a:gd name="connsiteX134" fmla="*/ 3600450 w 8500297"/>
                    <a:gd name="connsiteY134" fmla="*/ 3695700 h 6019800"/>
                    <a:gd name="connsiteX135" fmla="*/ 3543300 w 8500297"/>
                    <a:gd name="connsiteY135" fmla="*/ 3676650 h 6019800"/>
                    <a:gd name="connsiteX136" fmla="*/ 3486150 w 8500297"/>
                    <a:gd name="connsiteY136" fmla="*/ 3714750 h 6019800"/>
                    <a:gd name="connsiteX137" fmla="*/ 3429000 w 8500297"/>
                    <a:gd name="connsiteY137" fmla="*/ 3829050 h 6019800"/>
                    <a:gd name="connsiteX138" fmla="*/ 3390900 w 8500297"/>
                    <a:gd name="connsiteY138" fmla="*/ 3886200 h 6019800"/>
                    <a:gd name="connsiteX139" fmla="*/ 3276600 w 8500297"/>
                    <a:gd name="connsiteY139" fmla="*/ 4114800 h 6019800"/>
                    <a:gd name="connsiteX140" fmla="*/ 3219450 w 8500297"/>
                    <a:gd name="connsiteY140" fmla="*/ 4133850 h 6019800"/>
                    <a:gd name="connsiteX141" fmla="*/ 3124200 w 8500297"/>
                    <a:gd name="connsiteY141" fmla="*/ 4248150 h 6019800"/>
                    <a:gd name="connsiteX142" fmla="*/ 3067050 w 8500297"/>
                    <a:gd name="connsiteY142" fmla="*/ 4267200 h 6019800"/>
                    <a:gd name="connsiteX143" fmla="*/ 2914650 w 8500297"/>
                    <a:gd name="connsiteY143" fmla="*/ 4400550 h 6019800"/>
                    <a:gd name="connsiteX144" fmla="*/ 2857500 w 8500297"/>
                    <a:gd name="connsiteY144" fmla="*/ 4419600 h 6019800"/>
                    <a:gd name="connsiteX145" fmla="*/ 2743200 w 8500297"/>
                    <a:gd name="connsiteY145" fmla="*/ 4495800 h 6019800"/>
                    <a:gd name="connsiteX146" fmla="*/ 2686050 w 8500297"/>
                    <a:gd name="connsiteY146" fmla="*/ 4533900 h 6019800"/>
                    <a:gd name="connsiteX147" fmla="*/ 2628900 w 8500297"/>
                    <a:gd name="connsiteY147" fmla="*/ 4572000 h 6019800"/>
                    <a:gd name="connsiteX148" fmla="*/ 2571750 w 8500297"/>
                    <a:gd name="connsiteY148" fmla="*/ 4629150 h 6019800"/>
                    <a:gd name="connsiteX149" fmla="*/ 2533650 w 8500297"/>
                    <a:gd name="connsiteY149" fmla="*/ 4686300 h 6019800"/>
                    <a:gd name="connsiteX150" fmla="*/ 2476500 w 8500297"/>
                    <a:gd name="connsiteY150" fmla="*/ 4724400 h 6019800"/>
                    <a:gd name="connsiteX151" fmla="*/ 2457450 w 8500297"/>
                    <a:gd name="connsiteY151" fmla="*/ 4781550 h 6019800"/>
                    <a:gd name="connsiteX152" fmla="*/ 2419350 w 8500297"/>
                    <a:gd name="connsiteY152" fmla="*/ 4838700 h 6019800"/>
                    <a:gd name="connsiteX153" fmla="*/ 2400300 w 8500297"/>
                    <a:gd name="connsiteY153" fmla="*/ 4933950 h 6019800"/>
                    <a:gd name="connsiteX154" fmla="*/ 2362200 w 8500297"/>
                    <a:gd name="connsiteY154" fmla="*/ 5048250 h 6019800"/>
                    <a:gd name="connsiteX155" fmla="*/ 2343150 w 8500297"/>
                    <a:gd name="connsiteY155" fmla="*/ 5143500 h 6019800"/>
                    <a:gd name="connsiteX156" fmla="*/ 2324100 w 8500297"/>
                    <a:gd name="connsiteY156" fmla="*/ 5200650 h 6019800"/>
                    <a:gd name="connsiteX157" fmla="*/ 2305050 w 8500297"/>
                    <a:gd name="connsiteY157" fmla="*/ 5295900 h 6019800"/>
                    <a:gd name="connsiteX158" fmla="*/ 2286000 w 8500297"/>
                    <a:gd name="connsiteY158" fmla="*/ 5353050 h 6019800"/>
                    <a:gd name="connsiteX159" fmla="*/ 2247900 w 8500297"/>
                    <a:gd name="connsiteY159" fmla="*/ 5524500 h 6019800"/>
                    <a:gd name="connsiteX160" fmla="*/ 2419350 w 8500297"/>
                    <a:gd name="connsiteY160" fmla="*/ 5619750 h 6019800"/>
                    <a:gd name="connsiteX161" fmla="*/ 2514600 w 8500297"/>
                    <a:gd name="connsiteY161" fmla="*/ 5638800 h 6019800"/>
                    <a:gd name="connsiteX162" fmla="*/ 2628900 w 8500297"/>
                    <a:gd name="connsiteY162" fmla="*/ 5676900 h 6019800"/>
                    <a:gd name="connsiteX163" fmla="*/ 2667000 w 8500297"/>
                    <a:gd name="connsiteY163" fmla="*/ 5943600 h 6019800"/>
                    <a:gd name="connsiteX164" fmla="*/ 2609850 w 8500297"/>
                    <a:gd name="connsiteY164" fmla="*/ 5962650 h 6019800"/>
                    <a:gd name="connsiteX165" fmla="*/ 2514600 w 8500297"/>
                    <a:gd name="connsiteY165" fmla="*/ 5943600 h 6019800"/>
                    <a:gd name="connsiteX166" fmla="*/ 2400300 w 8500297"/>
                    <a:gd name="connsiteY166" fmla="*/ 5924550 h 6019800"/>
                    <a:gd name="connsiteX167" fmla="*/ 2266950 w 8500297"/>
                    <a:gd name="connsiteY167" fmla="*/ 5886450 h 6019800"/>
                    <a:gd name="connsiteX168" fmla="*/ 2247900 w 8500297"/>
                    <a:gd name="connsiteY168" fmla="*/ 5829300 h 6019800"/>
                    <a:gd name="connsiteX169" fmla="*/ 2228850 w 8500297"/>
                    <a:gd name="connsiteY169" fmla="*/ 5695950 h 6019800"/>
                    <a:gd name="connsiteX170" fmla="*/ 2171700 w 8500297"/>
                    <a:gd name="connsiteY170" fmla="*/ 5657850 h 6019800"/>
                    <a:gd name="connsiteX171" fmla="*/ 2133600 w 8500297"/>
                    <a:gd name="connsiteY171" fmla="*/ 5600700 h 6019800"/>
                    <a:gd name="connsiteX172" fmla="*/ 2057400 w 8500297"/>
                    <a:gd name="connsiteY172" fmla="*/ 5524500 h 6019800"/>
                    <a:gd name="connsiteX173" fmla="*/ 2076450 w 8500297"/>
                    <a:gd name="connsiteY173" fmla="*/ 5276850 h 6019800"/>
                    <a:gd name="connsiteX174" fmla="*/ 2095500 w 8500297"/>
                    <a:gd name="connsiteY174" fmla="*/ 5181600 h 6019800"/>
                    <a:gd name="connsiteX175" fmla="*/ 2152650 w 8500297"/>
                    <a:gd name="connsiteY175" fmla="*/ 4991100 h 6019800"/>
                    <a:gd name="connsiteX176" fmla="*/ 2209800 w 8500297"/>
                    <a:gd name="connsiteY176" fmla="*/ 4876800 h 6019800"/>
                    <a:gd name="connsiteX177" fmla="*/ 2228850 w 8500297"/>
                    <a:gd name="connsiteY177" fmla="*/ 4819650 h 6019800"/>
                    <a:gd name="connsiteX178" fmla="*/ 2286000 w 8500297"/>
                    <a:gd name="connsiteY178" fmla="*/ 4781550 h 6019800"/>
                    <a:gd name="connsiteX179" fmla="*/ 2324100 w 8500297"/>
                    <a:gd name="connsiteY179" fmla="*/ 4667250 h 6019800"/>
                    <a:gd name="connsiteX180" fmla="*/ 2343150 w 8500297"/>
                    <a:gd name="connsiteY180" fmla="*/ 4533900 h 6019800"/>
                    <a:gd name="connsiteX181" fmla="*/ 2362200 w 8500297"/>
                    <a:gd name="connsiteY181" fmla="*/ 4476750 h 6019800"/>
                    <a:gd name="connsiteX182" fmla="*/ 2381250 w 8500297"/>
                    <a:gd name="connsiteY182" fmla="*/ 4400550 h 6019800"/>
                    <a:gd name="connsiteX183" fmla="*/ 2438400 w 8500297"/>
                    <a:gd name="connsiteY183" fmla="*/ 4286250 h 6019800"/>
                    <a:gd name="connsiteX184" fmla="*/ 2495550 w 8500297"/>
                    <a:gd name="connsiteY184" fmla="*/ 4248150 h 6019800"/>
                    <a:gd name="connsiteX185" fmla="*/ 2533650 w 8500297"/>
                    <a:gd name="connsiteY185" fmla="*/ 4191000 h 6019800"/>
                    <a:gd name="connsiteX186" fmla="*/ 2647950 w 8500297"/>
                    <a:gd name="connsiteY186" fmla="*/ 4114800 h 6019800"/>
                    <a:gd name="connsiteX187" fmla="*/ 2724150 w 8500297"/>
                    <a:gd name="connsiteY187" fmla="*/ 4000500 h 6019800"/>
                    <a:gd name="connsiteX188" fmla="*/ 2762250 w 8500297"/>
                    <a:gd name="connsiteY188" fmla="*/ 3943350 h 6019800"/>
                    <a:gd name="connsiteX189" fmla="*/ 2571750 w 8500297"/>
                    <a:gd name="connsiteY189" fmla="*/ 3905250 h 6019800"/>
                    <a:gd name="connsiteX190" fmla="*/ 2514600 w 8500297"/>
                    <a:gd name="connsiteY190" fmla="*/ 3924300 h 6019800"/>
                    <a:gd name="connsiteX191" fmla="*/ 2400300 w 8500297"/>
                    <a:gd name="connsiteY191" fmla="*/ 4000500 h 6019800"/>
                    <a:gd name="connsiteX192" fmla="*/ 2324100 w 8500297"/>
                    <a:gd name="connsiteY192" fmla="*/ 4019550 h 6019800"/>
                    <a:gd name="connsiteX193" fmla="*/ 2209800 w 8500297"/>
                    <a:gd name="connsiteY193" fmla="*/ 4095750 h 6019800"/>
                    <a:gd name="connsiteX194" fmla="*/ 2152650 w 8500297"/>
                    <a:gd name="connsiteY194" fmla="*/ 4114800 h 6019800"/>
                    <a:gd name="connsiteX195" fmla="*/ 2038350 w 8500297"/>
                    <a:gd name="connsiteY195" fmla="*/ 4191000 h 6019800"/>
                    <a:gd name="connsiteX196" fmla="*/ 1981200 w 8500297"/>
                    <a:gd name="connsiteY196" fmla="*/ 4229100 h 6019800"/>
                    <a:gd name="connsiteX197" fmla="*/ 1924050 w 8500297"/>
                    <a:gd name="connsiteY197" fmla="*/ 4267200 h 6019800"/>
                    <a:gd name="connsiteX198" fmla="*/ 1866900 w 8500297"/>
                    <a:gd name="connsiteY198" fmla="*/ 4305300 h 6019800"/>
                    <a:gd name="connsiteX199" fmla="*/ 1809750 w 8500297"/>
                    <a:gd name="connsiteY199" fmla="*/ 4362450 h 6019800"/>
                    <a:gd name="connsiteX200" fmla="*/ 1752600 w 8500297"/>
                    <a:gd name="connsiteY200" fmla="*/ 4381500 h 6019800"/>
                    <a:gd name="connsiteX201" fmla="*/ 1638300 w 8500297"/>
                    <a:gd name="connsiteY201" fmla="*/ 4438650 h 6019800"/>
                    <a:gd name="connsiteX202" fmla="*/ 1524000 w 8500297"/>
                    <a:gd name="connsiteY202" fmla="*/ 4533900 h 6019800"/>
                    <a:gd name="connsiteX203" fmla="*/ 1409700 w 8500297"/>
                    <a:gd name="connsiteY203" fmla="*/ 4591050 h 6019800"/>
                    <a:gd name="connsiteX204" fmla="*/ 1352550 w 8500297"/>
                    <a:gd name="connsiteY204" fmla="*/ 4648200 h 6019800"/>
                    <a:gd name="connsiteX205" fmla="*/ 1219200 w 8500297"/>
                    <a:gd name="connsiteY205" fmla="*/ 4724400 h 6019800"/>
                    <a:gd name="connsiteX206" fmla="*/ 1104900 w 8500297"/>
                    <a:gd name="connsiteY206" fmla="*/ 4781550 h 6019800"/>
                    <a:gd name="connsiteX207" fmla="*/ 1028700 w 8500297"/>
                    <a:gd name="connsiteY207" fmla="*/ 4857750 h 6019800"/>
                    <a:gd name="connsiteX208" fmla="*/ 895350 w 8500297"/>
                    <a:gd name="connsiteY208" fmla="*/ 5010150 h 6019800"/>
                    <a:gd name="connsiteX209" fmla="*/ 838200 w 8500297"/>
                    <a:gd name="connsiteY209" fmla="*/ 5143500 h 6019800"/>
                    <a:gd name="connsiteX210" fmla="*/ 800100 w 8500297"/>
                    <a:gd name="connsiteY210" fmla="*/ 5219700 h 6019800"/>
                    <a:gd name="connsiteX211" fmla="*/ 685800 w 8500297"/>
                    <a:gd name="connsiteY211" fmla="*/ 5257800 h 6019800"/>
                    <a:gd name="connsiteX212" fmla="*/ 628650 w 8500297"/>
                    <a:gd name="connsiteY212" fmla="*/ 5276850 h 6019800"/>
                    <a:gd name="connsiteX213" fmla="*/ 457200 w 8500297"/>
                    <a:gd name="connsiteY213" fmla="*/ 5314950 h 6019800"/>
                    <a:gd name="connsiteX214" fmla="*/ 361950 w 8500297"/>
                    <a:gd name="connsiteY214" fmla="*/ 5429250 h 6019800"/>
                    <a:gd name="connsiteX215" fmla="*/ 304800 w 8500297"/>
                    <a:gd name="connsiteY215" fmla="*/ 5448300 h 6019800"/>
                    <a:gd name="connsiteX216" fmla="*/ 133350 w 8500297"/>
                    <a:gd name="connsiteY216" fmla="*/ 5524500 h 6019800"/>
                    <a:gd name="connsiteX217" fmla="*/ 57150 w 8500297"/>
                    <a:gd name="connsiteY217" fmla="*/ 5486400 h 6019800"/>
                    <a:gd name="connsiteX218" fmla="*/ 0 w 8500297"/>
                    <a:gd name="connsiteY218" fmla="*/ 5353050 h 6019800"/>
                    <a:gd name="connsiteX219" fmla="*/ 38100 w 8500297"/>
                    <a:gd name="connsiteY219" fmla="*/ 5219700 h 6019800"/>
                    <a:gd name="connsiteX220" fmla="*/ 95250 w 8500297"/>
                    <a:gd name="connsiteY220" fmla="*/ 5200650 h 6019800"/>
                    <a:gd name="connsiteX221" fmla="*/ 209550 w 8500297"/>
                    <a:gd name="connsiteY221" fmla="*/ 5124450 h 6019800"/>
                    <a:gd name="connsiteX222" fmla="*/ 266700 w 8500297"/>
                    <a:gd name="connsiteY222" fmla="*/ 5067300 h 6019800"/>
                    <a:gd name="connsiteX223" fmla="*/ 628650 w 8500297"/>
                    <a:gd name="connsiteY223" fmla="*/ 5010150 h 6019800"/>
                    <a:gd name="connsiteX224" fmla="*/ 800100 w 8500297"/>
                    <a:gd name="connsiteY224" fmla="*/ 4857750 h 6019800"/>
                    <a:gd name="connsiteX225" fmla="*/ 952500 w 8500297"/>
                    <a:gd name="connsiteY225" fmla="*/ 4724400 h 6019800"/>
                    <a:gd name="connsiteX226" fmla="*/ 1028700 w 8500297"/>
                    <a:gd name="connsiteY226" fmla="*/ 4667250 h 6019800"/>
                    <a:gd name="connsiteX227" fmla="*/ 1085850 w 8500297"/>
                    <a:gd name="connsiteY227" fmla="*/ 4648200 h 6019800"/>
                    <a:gd name="connsiteX228" fmla="*/ 1200150 w 8500297"/>
                    <a:gd name="connsiteY228" fmla="*/ 4591050 h 6019800"/>
                    <a:gd name="connsiteX229" fmla="*/ 1276350 w 8500297"/>
                    <a:gd name="connsiteY229" fmla="*/ 4400550 h 6019800"/>
                    <a:gd name="connsiteX230" fmla="*/ 1333500 w 8500297"/>
                    <a:gd name="connsiteY230" fmla="*/ 4343400 h 6019800"/>
                    <a:gd name="connsiteX231" fmla="*/ 1371600 w 8500297"/>
                    <a:gd name="connsiteY231" fmla="*/ 4286250 h 6019800"/>
                    <a:gd name="connsiteX232" fmla="*/ 1409700 w 8500297"/>
                    <a:gd name="connsiteY232" fmla="*/ 4210050 h 6019800"/>
                    <a:gd name="connsiteX233" fmla="*/ 1466850 w 8500297"/>
                    <a:gd name="connsiteY233" fmla="*/ 4171950 h 6019800"/>
                    <a:gd name="connsiteX234" fmla="*/ 1524000 w 8500297"/>
                    <a:gd name="connsiteY234" fmla="*/ 4114800 h 6019800"/>
                    <a:gd name="connsiteX235" fmla="*/ 1562100 w 8500297"/>
                    <a:gd name="connsiteY235" fmla="*/ 4057650 h 6019800"/>
                    <a:gd name="connsiteX236" fmla="*/ 1619250 w 8500297"/>
                    <a:gd name="connsiteY236" fmla="*/ 4038600 h 6019800"/>
                    <a:gd name="connsiteX237" fmla="*/ 1752600 w 8500297"/>
                    <a:gd name="connsiteY237" fmla="*/ 3924300 h 6019800"/>
                    <a:gd name="connsiteX238" fmla="*/ 1828800 w 8500297"/>
                    <a:gd name="connsiteY238" fmla="*/ 3886200 h 6019800"/>
                    <a:gd name="connsiteX239" fmla="*/ 1981200 w 8500297"/>
                    <a:gd name="connsiteY239" fmla="*/ 3829050 h 6019800"/>
                    <a:gd name="connsiteX240" fmla="*/ 2038350 w 8500297"/>
                    <a:gd name="connsiteY240" fmla="*/ 3771900 h 6019800"/>
                    <a:gd name="connsiteX241" fmla="*/ 2171700 w 8500297"/>
                    <a:gd name="connsiteY241" fmla="*/ 3733800 h 6019800"/>
                    <a:gd name="connsiteX242" fmla="*/ 2228850 w 8500297"/>
                    <a:gd name="connsiteY242" fmla="*/ 3714750 h 6019800"/>
                    <a:gd name="connsiteX243" fmla="*/ 2305050 w 8500297"/>
                    <a:gd name="connsiteY243" fmla="*/ 3695700 h 6019800"/>
                    <a:gd name="connsiteX244" fmla="*/ 2419350 w 8500297"/>
                    <a:gd name="connsiteY244" fmla="*/ 3657600 h 6019800"/>
                    <a:gd name="connsiteX245" fmla="*/ 2381250 w 8500297"/>
                    <a:gd name="connsiteY245" fmla="*/ 3600450 h 6019800"/>
                    <a:gd name="connsiteX246" fmla="*/ 2343150 w 8500297"/>
                    <a:gd name="connsiteY246" fmla="*/ 3467100 h 6019800"/>
                    <a:gd name="connsiteX247" fmla="*/ 2362200 w 8500297"/>
                    <a:gd name="connsiteY247" fmla="*/ 2952750 h 6019800"/>
                    <a:gd name="connsiteX248" fmla="*/ 2400300 w 8500297"/>
                    <a:gd name="connsiteY248" fmla="*/ 2857500 h 6019800"/>
                    <a:gd name="connsiteX249" fmla="*/ 2438400 w 8500297"/>
                    <a:gd name="connsiteY249" fmla="*/ 2743200 h 6019800"/>
                    <a:gd name="connsiteX250" fmla="*/ 2457450 w 8500297"/>
                    <a:gd name="connsiteY250" fmla="*/ 2686050 h 6019800"/>
                    <a:gd name="connsiteX251" fmla="*/ 2476500 w 8500297"/>
                    <a:gd name="connsiteY251" fmla="*/ 2628900 h 6019800"/>
                    <a:gd name="connsiteX252" fmla="*/ 2400300 w 8500297"/>
                    <a:gd name="connsiteY252" fmla="*/ 2514600 h 6019800"/>
                    <a:gd name="connsiteX253" fmla="*/ 2343150 w 8500297"/>
                    <a:gd name="connsiteY253" fmla="*/ 2400300 h 6019800"/>
                    <a:gd name="connsiteX254" fmla="*/ 2286000 w 8500297"/>
                    <a:gd name="connsiteY254" fmla="*/ 2343150 h 6019800"/>
                    <a:gd name="connsiteX255" fmla="*/ 2209800 w 8500297"/>
                    <a:gd name="connsiteY255" fmla="*/ 2247900 h 6019800"/>
                    <a:gd name="connsiteX256" fmla="*/ 2190750 w 8500297"/>
                    <a:gd name="connsiteY256" fmla="*/ 2171700 h 6019800"/>
                    <a:gd name="connsiteX257" fmla="*/ 2152650 w 8500297"/>
                    <a:gd name="connsiteY257" fmla="*/ 2095500 h 6019800"/>
                    <a:gd name="connsiteX258" fmla="*/ 2076450 w 8500297"/>
                    <a:gd name="connsiteY258" fmla="*/ 2019300 h 6019800"/>
                    <a:gd name="connsiteX259" fmla="*/ 2038350 w 8500297"/>
                    <a:gd name="connsiteY259" fmla="*/ 1943100 h 6019800"/>
                    <a:gd name="connsiteX260" fmla="*/ 1962150 w 8500297"/>
                    <a:gd name="connsiteY260" fmla="*/ 1752600 h 6019800"/>
                    <a:gd name="connsiteX261" fmla="*/ 1924050 w 8500297"/>
                    <a:gd name="connsiteY261" fmla="*/ 1676400 h 6019800"/>
                    <a:gd name="connsiteX262" fmla="*/ 1866900 w 8500297"/>
                    <a:gd name="connsiteY262" fmla="*/ 1619250 h 6019800"/>
                    <a:gd name="connsiteX263" fmla="*/ 1809750 w 8500297"/>
                    <a:gd name="connsiteY263" fmla="*/ 1409700 h 6019800"/>
                    <a:gd name="connsiteX264" fmla="*/ 1847850 w 8500297"/>
                    <a:gd name="connsiteY264" fmla="*/ 742950 h 6019800"/>
                    <a:gd name="connsiteX265" fmla="*/ 1885950 w 8500297"/>
                    <a:gd name="connsiteY265" fmla="*/ 609600 h 6019800"/>
                    <a:gd name="connsiteX266" fmla="*/ 1905000 w 8500297"/>
                    <a:gd name="connsiteY266" fmla="*/ 533400 h 6019800"/>
                    <a:gd name="connsiteX267" fmla="*/ 1962150 w 8500297"/>
                    <a:gd name="connsiteY267" fmla="*/ 419100 h 6019800"/>
                    <a:gd name="connsiteX268" fmla="*/ 2000250 w 8500297"/>
                    <a:gd name="connsiteY268" fmla="*/ 323850 h 6019800"/>
                    <a:gd name="connsiteX269" fmla="*/ 2019300 w 8500297"/>
                    <a:gd name="connsiteY269" fmla="*/ 266700 h 6019800"/>
                    <a:gd name="connsiteX270" fmla="*/ 2057400 w 8500297"/>
                    <a:gd name="connsiteY270" fmla="*/ 190500 h 6019800"/>
                    <a:gd name="connsiteX271" fmla="*/ 2076450 w 8500297"/>
                    <a:gd name="connsiteY271" fmla="*/ 133350 h 6019800"/>
                    <a:gd name="connsiteX272" fmla="*/ 2133600 w 8500297"/>
                    <a:gd name="connsiteY272" fmla="*/ 57150 h 6019800"/>
                    <a:gd name="connsiteX273" fmla="*/ 2171700 w 8500297"/>
                    <a:gd name="connsiteY273" fmla="*/ 0 h 6019800"/>
                    <a:gd name="connsiteX274" fmla="*/ 2171700 w 8500297"/>
                    <a:gd name="connsiteY274" fmla="*/ 1238250 h 6019800"/>
                    <a:gd name="connsiteX275" fmla="*/ 2209800 w 8500297"/>
                    <a:gd name="connsiteY275" fmla="*/ 1390650 h 6019800"/>
                    <a:gd name="connsiteX276" fmla="*/ 2247900 w 8500297"/>
                    <a:gd name="connsiteY276" fmla="*/ 1466850 h 6019800"/>
                    <a:gd name="connsiteX277" fmla="*/ 2286000 w 8500297"/>
                    <a:gd name="connsiteY277" fmla="*/ 1524000 h 6019800"/>
                    <a:gd name="connsiteX278" fmla="*/ 2324100 w 8500297"/>
                    <a:gd name="connsiteY278" fmla="*/ 1638300 h 6019800"/>
                    <a:gd name="connsiteX279" fmla="*/ 2343150 w 8500297"/>
                    <a:gd name="connsiteY279" fmla="*/ 1695450 h 6019800"/>
                    <a:gd name="connsiteX280" fmla="*/ 2381250 w 8500297"/>
                    <a:gd name="connsiteY280" fmla="*/ 1885950 h 6019800"/>
                    <a:gd name="connsiteX281" fmla="*/ 2476500 w 8500297"/>
                    <a:gd name="connsiteY281" fmla="*/ 2000250 h 6019800"/>
                    <a:gd name="connsiteX282" fmla="*/ 2533650 w 8500297"/>
                    <a:gd name="connsiteY282" fmla="*/ 2057400 h 6019800"/>
                    <a:gd name="connsiteX283" fmla="*/ 2628900 w 8500297"/>
                    <a:gd name="connsiteY283" fmla="*/ 2171700 h 6019800"/>
                    <a:gd name="connsiteX284" fmla="*/ 3962400 w 8500297"/>
                    <a:gd name="connsiteY284" fmla="*/ 2286000 h 6019800"/>
                    <a:gd name="connsiteX285" fmla="*/ 4362450 w 8500297"/>
                    <a:gd name="connsiteY285" fmla="*/ 2305050 h 6019800"/>
                    <a:gd name="connsiteX286" fmla="*/ 4438650 w 8500297"/>
                    <a:gd name="connsiteY286" fmla="*/ 2286000 h 6019800"/>
                    <a:gd name="connsiteX0" fmla="*/ 3429000 w 8500297"/>
                    <a:gd name="connsiteY0" fmla="*/ 2247900 h 6019800"/>
                    <a:gd name="connsiteX1" fmla="*/ 5124450 w 8500297"/>
                    <a:gd name="connsiteY1" fmla="*/ 2228850 h 6019800"/>
                    <a:gd name="connsiteX2" fmla="*/ 5334000 w 8500297"/>
                    <a:gd name="connsiteY2" fmla="*/ 2171700 h 6019800"/>
                    <a:gd name="connsiteX3" fmla="*/ 5391150 w 8500297"/>
                    <a:gd name="connsiteY3" fmla="*/ 2133600 h 6019800"/>
                    <a:gd name="connsiteX4" fmla="*/ 5505450 w 8500297"/>
                    <a:gd name="connsiteY4" fmla="*/ 2095500 h 6019800"/>
                    <a:gd name="connsiteX5" fmla="*/ 5619750 w 8500297"/>
                    <a:gd name="connsiteY5" fmla="*/ 2038350 h 6019800"/>
                    <a:gd name="connsiteX6" fmla="*/ 5715000 w 8500297"/>
                    <a:gd name="connsiteY6" fmla="*/ 1962150 h 6019800"/>
                    <a:gd name="connsiteX7" fmla="*/ 5829300 w 8500297"/>
                    <a:gd name="connsiteY7" fmla="*/ 1866900 h 6019800"/>
                    <a:gd name="connsiteX8" fmla="*/ 5943600 w 8500297"/>
                    <a:gd name="connsiteY8" fmla="*/ 1790700 h 6019800"/>
                    <a:gd name="connsiteX9" fmla="*/ 6000750 w 8500297"/>
                    <a:gd name="connsiteY9" fmla="*/ 1733550 h 6019800"/>
                    <a:gd name="connsiteX10" fmla="*/ 6115050 w 8500297"/>
                    <a:gd name="connsiteY10" fmla="*/ 1657350 h 6019800"/>
                    <a:gd name="connsiteX11" fmla="*/ 6153150 w 8500297"/>
                    <a:gd name="connsiteY11" fmla="*/ 1600200 h 6019800"/>
                    <a:gd name="connsiteX12" fmla="*/ 6267450 w 8500297"/>
                    <a:gd name="connsiteY12" fmla="*/ 1524000 h 6019800"/>
                    <a:gd name="connsiteX13" fmla="*/ 6362700 w 8500297"/>
                    <a:gd name="connsiteY13" fmla="*/ 1428750 h 6019800"/>
                    <a:gd name="connsiteX14" fmla="*/ 6419850 w 8500297"/>
                    <a:gd name="connsiteY14" fmla="*/ 1409700 h 6019800"/>
                    <a:gd name="connsiteX15" fmla="*/ 6534150 w 8500297"/>
                    <a:gd name="connsiteY15" fmla="*/ 1333500 h 6019800"/>
                    <a:gd name="connsiteX16" fmla="*/ 6591300 w 8500297"/>
                    <a:gd name="connsiteY16" fmla="*/ 1295400 h 6019800"/>
                    <a:gd name="connsiteX17" fmla="*/ 6762750 w 8500297"/>
                    <a:gd name="connsiteY17" fmla="*/ 1238250 h 6019800"/>
                    <a:gd name="connsiteX18" fmla="*/ 6819900 w 8500297"/>
                    <a:gd name="connsiteY18" fmla="*/ 1219200 h 6019800"/>
                    <a:gd name="connsiteX19" fmla="*/ 6877050 w 8500297"/>
                    <a:gd name="connsiteY19" fmla="*/ 1181100 h 6019800"/>
                    <a:gd name="connsiteX20" fmla="*/ 6972300 w 8500297"/>
                    <a:gd name="connsiteY20" fmla="*/ 1162050 h 6019800"/>
                    <a:gd name="connsiteX21" fmla="*/ 7143750 w 8500297"/>
                    <a:gd name="connsiteY21" fmla="*/ 1123950 h 6019800"/>
                    <a:gd name="connsiteX22" fmla="*/ 7219950 w 8500297"/>
                    <a:gd name="connsiteY22" fmla="*/ 933450 h 6019800"/>
                    <a:gd name="connsiteX23" fmla="*/ 7239000 w 8500297"/>
                    <a:gd name="connsiteY23" fmla="*/ 857250 h 6019800"/>
                    <a:gd name="connsiteX24" fmla="*/ 7315200 w 8500297"/>
                    <a:gd name="connsiteY24" fmla="*/ 838200 h 6019800"/>
                    <a:gd name="connsiteX25" fmla="*/ 7391400 w 8500297"/>
                    <a:gd name="connsiteY25" fmla="*/ 952500 h 6019800"/>
                    <a:gd name="connsiteX26" fmla="*/ 7429500 w 8500297"/>
                    <a:gd name="connsiteY26" fmla="*/ 1009650 h 6019800"/>
                    <a:gd name="connsiteX27" fmla="*/ 7486650 w 8500297"/>
                    <a:gd name="connsiteY27" fmla="*/ 990600 h 6019800"/>
                    <a:gd name="connsiteX28" fmla="*/ 7505700 w 8500297"/>
                    <a:gd name="connsiteY28" fmla="*/ 914400 h 6019800"/>
                    <a:gd name="connsiteX29" fmla="*/ 7524750 w 8500297"/>
                    <a:gd name="connsiteY29" fmla="*/ 857250 h 6019800"/>
                    <a:gd name="connsiteX30" fmla="*/ 7543800 w 8500297"/>
                    <a:gd name="connsiteY30" fmla="*/ 952500 h 6019800"/>
                    <a:gd name="connsiteX31" fmla="*/ 7562850 w 8500297"/>
                    <a:gd name="connsiteY31" fmla="*/ 1162050 h 6019800"/>
                    <a:gd name="connsiteX32" fmla="*/ 7620000 w 8500297"/>
                    <a:gd name="connsiteY32" fmla="*/ 1200150 h 6019800"/>
                    <a:gd name="connsiteX33" fmla="*/ 7734300 w 8500297"/>
                    <a:gd name="connsiteY33" fmla="*/ 1314450 h 6019800"/>
                    <a:gd name="connsiteX34" fmla="*/ 7810500 w 8500297"/>
                    <a:gd name="connsiteY34" fmla="*/ 1409700 h 6019800"/>
                    <a:gd name="connsiteX35" fmla="*/ 7886700 w 8500297"/>
                    <a:gd name="connsiteY35" fmla="*/ 1524000 h 6019800"/>
                    <a:gd name="connsiteX36" fmla="*/ 7924800 w 8500297"/>
                    <a:gd name="connsiteY36" fmla="*/ 1581150 h 6019800"/>
                    <a:gd name="connsiteX37" fmla="*/ 7981950 w 8500297"/>
                    <a:gd name="connsiteY37" fmla="*/ 1638300 h 6019800"/>
                    <a:gd name="connsiteX38" fmla="*/ 8077200 w 8500297"/>
                    <a:gd name="connsiteY38" fmla="*/ 1714500 h 6019800"/>
                    <a:gd name="connsiteX39" fmla="*/ 8153400 w 8500297"/>
                    <a:gd name="connsiteY39" fmla="*/ 1809750 h 6019800"/>
                    <a:gd name="connsiteX40" fmla="*/ 8191500 w 8500297"/>
                    <a:gd name="connsiteY40" fmla="*/ 1962150 h 6019800"/>
                    <a:gd name="connsiteX41" fmla="*/ 8362950 w 8500297"/>
                    <a:gd name="connsiteY41" fmla="*/ 2038350 h 6019800"/>
                    <a:gd name="connsiteX42" fmla="*/ 8420100 w 8500297"/>
                    <a:gd name="connsiteY42" fmla="*/ 2057400 h 6019800"/>
                    <a:gd name="connsiteX43" fmla="*/ 8439150 w 8500297"/>
                    <a:gd name="connsiteY43" fmla="*/ 2114550 h 6019800"/>
                    <a:gd name="connsiteX44" fmla="*/ 8496300 w 8500297"/>
                    <a:gd name="connsiteY44" fmla="*/ 2152650 h 6019800"/>
                    <a:gd name="connsiteX45" fmla="*/ 8477250 w 8500297"/>
                    <a:gd name="connsiteY45" fmla="*/ 2286000 h 6019800"/>
                    <a:gd name="connsiteX46" fmla="*/ 8420100 w 8500297"/>
                    <a:gd name="connsiteY46" fmla="*/ 2305050 h 6019800"/>
                    <a:gd name="connsiteX47" fmla="*/ 8305800 w 8500297"/>
                    <a:gd name="connsiteY47" fmla="*/ 2324100 h 6019800"/>
                    <a:gd name="connsiteX48" fmla="*/ 8286750 w 8500297"/>
                    <a:gd name="connsiteY48" fmla="*/ 2438400 h 6019800"/>
                    <a:gd name="connsiteX49" fmla="*/ 8191500 w 8500297"/>
                    <a:gd name="connsiteY49" fmla="*/ 2514600 h 6019800"/>
                    <a:gd name="connsiteX50" fmla="*/ 8134350 w 8500297"/>
                    <a:gd name="connsiteY50" fmla="*/ 2552700 h 6019800"/>
                    <a:gd name="connsiteX51" fmla="*/ 7905750 w 8500297"/>
                    <a:gd name="connsiteY51" fmla="*/ 2495550 h 6019800"/>
                    <a:gd name="connsiteX52" fmla="*/ 7791450 w 8500297"/>
                    <a:gd name="connsiteY52" fmla="*/ 2266950 h 6019800"/>
                    <a:gd name="connsiteX53" fmla="*/ 7448550 w 8500297"/>
                    <a:gd name="connsiteY53" fmla="*/ 2247900 h 6019800"/>
                    <a:gd name="connsiteX54" fmla="*/ 7391400 w 8500297"/>
                    <a:gd name="connsiteY54" fmla="*/ 2228850 h 6019800"/>
                    <a:gd name="connsiteX55" fmla="*/ 7353300 w 8500297"/>
                    <a:gd name="connsiteY55" fmla="*/ 2114550 h 6019800"/>
                    <a:gd name="connsiteX56" fmla="*/ 7315200 w 8500297"/>
                    <a:gd name="connsiteY56" fmla="*/ 1981200 h 6019800"/>
                    <a:gd name="connsiteX57" fmla="*/ 7219950 w 8500297"/>
                    <a:gd name="connsiteY57" fmla="*/ 2000250 h 6019800"/>
                    <a:gd name="connsiteX58" fmla="*/ 7162800 w 8500297"/>
                    <a:gd name="connsiteY58" fmla="*/ 2114550 h 6019800"/>
                    <a:gd name="connsiteX59" fmla="*/ 7124700 w 8500297"/>
                    <a:gd name="connsiteY59" fmla="*/ 2286000 h 6019800"/>
                    <a:gd name="connsiteX60" fmla="*/ 7086600 w 8500297"/>
                    <a:gd name="connsiteY60" fmla="*/ 2400300 h 6019800"/>
                    <a:gd name="connsiteX61" fmla="*/ 7029450 w 8500297"/>
                    <a:gd name="connsiteY61" fmla="*/ 2438400 h 6019800"/>
                    <a:gd name="connsiteX62" fmla="*/ 6877050 w 8500297"/>
                    <a:gd name="connsiteY62" fmla="*/ 2571750 h 6019800"/>
                    <a:gd name="connsiteX63" fmla="*/ 6762750 w 8500297"/>
                    <a:gd name="connsiteY63" fmla="*/ 2667000 h 6019800"/>
                    <a:gd name="connsiteX64" fmla="*/ 6724650 w 8500297"/>
                    <a:gd name="connsiteY64" fmla="*/ 2724150 h 6019800"/>
                    <a:gd name="connsiteX65" fmla="*/ 6667500 w 8500297"/>
                    <a:gd name="connsiteY65" fmla="*/ 2743200 h 6019800"/>
                    <a:gd name="connsiteX66" fmla="*/ 6648450 w 8500297"/>
                    <a:gd name="connsiteY66" fmla="*/ 2800350 h 6019800"/>
                    <a:gd name="connsiteX67" fmla="*/ 6591300 w 8500297"/>
                    <a:gd name="connsiteY67" fmla="*/ 2838450 h 6019800"/>
                    <a:gd name="connsiteX68" fmla="*/ 6515100 w 8500297"/>
                    <a:gd name="connsiteY68" fmla="*/ 3009900 h 6019800"/>
                    <a:gd name="connsiteX69" fmla="*/ 6496050 w 8500297"/>
                    <a:gd name="connsiteY69" fmla="*/ 3067050 h 6019800"/>
                    <a:gd name="connsiteX70" fmla="*/ 6477000 w 8500297"/>
                    <a:gd name="connsiteY70" fmla="*/ 3124200 h 6019800"/>
                    <a:gd name="connsiteX71" fmla="*/ 6496050 w 8500297"/>
                    <a:gd name="connsiteY71" fmla="*/ 3409950 h 6019800"/>
                    <a:gd name="connsiteX72" fmla="*/ 6515100 w 8500297"/>
                    <a:gd name="connsiteY72" fmla="*/ 3467100 h 6019800"/>
                    <a:gd name="connsiteX73" fmla="*/ 6553200 w 8500297"/>
                    <a:gd name="connsiteY73" fmla="*/ 3924300 h 6019800"/>
                    <a:gd name="connsiteX74" fmla="*/ 6610350 w 8500297"/>
                    <a:gd name="connsiteY74" fmla="*/ 4038600 h 6019800"/>
                    <a:gd name="connsiteX75" fmla="*/ 6686550 w 8500297"/>
                    <a:gd name="connsiteY75" fmla="*/ 4114800 h 6019800"/>
                    <a:gd name="connsiteX76" fmla="*/ 6762750 w 8500297"/>
                    <a:gd name="connsiteY76" fmla="*/ 4133850 h 6019800"/>
                    <a:gd name="connsiteX77" fmla="*/ 6838950 w 8500297"/>
                    <a:gd name="connsiteY77" fmla="*/ 4248150 h 6019800"/>
                    <a:gd name="connsiteX78" fmla="*/ 6858000 w 8500297"/>
                    <a:gd name="connsiteY78" fmla="*/ 4324350 h 6019800"/>
                    <a:gd name="connsiteX79" fmla="*/ 6934200 w 8500297"/>
                    <a:gd name="connsiteY79" fmla="*/ 4457700 h 6019800"/>
                    <a:gd name="connsiteX80" fmla="*/ 6972300 w 8500297"/>
                    <a:gd name="connsiteY80" fmla="*/ 4572000 h 6019800"/>
                    <a:gd name="connsiteX81" fmla="*/ 7067550 w 8500297"/>
                    <a:gd name="connsiteY81" fmla="*/ 4686300 h 6019800"/>
                    <a:gd name="connsiteX82" fmla="*/ 7086600 w 8500297"/>
                    <a:gd name="connsiteY82" fmla="*/ 4743450 h 6019800"/>
                    <a:gd name="connsiteX83" fmla="*/ 7124700 w 8500297"/>
                    <a:gd name="connsiteY83" fmla="*/ 4895850 h 6019800"/>
                    <a:gd name="connsiteX84" fmla="*/ 7181850 w 8500297"/>
                    <a:gd name="connsiteY84" fmla="*/ 5010150 h 6019800"/>
                    <a:gd name="connsiteX85" fmla="*/ 7239000 w 8500297"/>
                    <a:gd name="connsiteY85" fmla="*/ 5124450 h 6019800"/>
                    <a:gd name="connsiteX86" fmla="*/ 7315200 w 8500297"/>
                    <a:gd name="connsiteY86" fmla="*/ 5257800 h 6019800"/>
                    <a:gd name="connsiteX87" fmla="*/ 7334250 w 8500297"/>
                    <a:gd name="connsiteY87" fmla="*/ 5314950 h 6019800"/>
                    <a:gd name="connsiteX88" fmla="*/ 7391400 w 8500297"/>
                    <a:gd name="connsiteY88" fmla="*/ 5372100 h 6019800"/>
                    <a:gd name="connsiteX89" fmla="*/ 7486650 w 8500297"/>
                    <a:gd name="connsiteY89" fmla="*/ 5467350 h 6019800"/>
                    <a:gd name="connsiteX90" fmla="*/ 7677150 w 8500297"/>
                    <a:gd name="connsiteY90" fmla="*/ 5657850 h 6019800"/>
                    <a:gd name="connsiteX91" fmla="*/ 7734300 w 8500297"/>
                    <a:gd name="connsiteY91" fmla="*/ 5695950 h 6019800"/>
                    <a:gd name="connsiteX92" fmla="*/ 7829550 w 8500297"/>
                    <a:gd name="connsiteY92" fmla="*/ 5791200 h 6019800"/>
                    <a:gd name="connsiteX93" fmla="*/ 7867650 w 8500297"/>
                    <a:gd name="connsiteY93" fmla="*/ 5848350 h 6019800"/>
                    <a:gd name="connsiteX94" fmla="*/ 8020050 w 8500297"/>
                    <a:gd name="connsiteY94" fmla="*/ 5886450 h 6019800"/>
                    <a:gd name="connsiteX95" fmla="*/ 8039100 w 8500297"/>
                    <a:gd name="connsiteY95" fmla="*/ 5943600 h 6019800"/>
                    <a:gd name="connsiteX96" fmla="*/ 7943850 w 8500297"/>
                    <a:gd name="connsiteY96" fmla="*/ 6019800 h 6019800"/>
                    <a:gd name="connsiteX97" fmla="*/ 7791450 w 8500297"/>
                    <a:gd name="connsiteY97" fmla="*/ 6000750 h 6019800"/>
                    <a:gd name="connsiteX98" fmla="*/ 7734300 w 8500297"/>
                    <a:gd name="connsiteY98" fmla="*/ 5981700 h 6019800"/>
                    <a:gd name="connsiteX99" fmla="*/ 7448550 w 8500297"/>
                    <a:gd name="connsiteY99" fmla="*/ 5962650 h 6019800"/>
                    <a:gd name="connsiteX100" fmla="*/ 7467600 w 8500297"/>
                    <a:gd name="connsiteY100" fmla="*/ 5715000 h 6019800"/>
                    <a:gd name="connsiteX101" fmla="*/ 7486650 w 8500297"/>
                    <a:gd name="connsiteY101" fmla="*/ 5638800 h 6019800"/>
                    <a:gd name="connsiteX102" fmla="*/ 7372350 w 8500297"/>
                    <a:gd name="connsiteY102" fmla="*/ 5524500 h 6019800"/>
                    <a:gd name="connsiteX103" fmla="*/ 7200900 w 8500297"/>
                    <a:gd name="connsiteY103" fmla="*/ 5429250 h 6019800"/>
                    <a:gd name="connsiteX104" fmla="*/ 7143750 w 8500297"/>
                    <a:gd name="connsiteY104" fmla="*/ 5314950 h 6019800"/>
                    <a:gd name="connsiteX105" fmla="*/ 7105650 w 8500297"/>
                    <a:gd name="connsiteY105" fmla="*/ 5200650 h 6019800"/>
                    <a:gd name="connsiteX106" fmla="*/ 7086600 w 8500297"/>
                    <a:gd name="connsiteY106" fmla="*/ 5143500 h 6019800"/>
                    <a:gd name="connsiteX107" fmla="*/ 6972300 w 8500297"/>
                    <a:gd name="connsiteY107" fmla="*/ 5067300 h 6019800"/>
                    <a:gd name="connsiteX108" fmla="*/ 6896100 w 8500297"/>
                    <a:gd name="connsiteY108" fmla="*/ 4991100 h 6019800"/>
                    <a:gd name="connsiteX109" fmla="*/ 6762750 w 8500297"/>
                    <a:gd name="connsiteY109" fmla="*/ 4819650 h 6019800"/>
                    <a:gd name="connsiteX110" fmla="*/ 6705600 w 8500297"/>
                    <a:gd name="connsiteY110" fmla="*/ 4800600 h 6019800"/>
                    <a:gd name="connsiteX111" fmla="*/ 6686550 w 8500297"/>
                    <a:gd name="connsiteY111" fmla="*/ 4743450 h 6019800"/>
                    <a:gd name="connsiteX112" fmla="*/ 6629400 w 8500297"/>
                    <a:gd name="connsiteY112" fmla="*/ 4724400 h 6019800"/>
                    <a:gd name="connsiteX113" fmla="*/ 6572250 w 8500297"/>
                    <a:gd name="connsiteY113" fmla="*/ 4686300 h 6019800"/>
                    <a:gd name="connsiteX114" fmla="*/ 6477000 w 8500297"/>
                    <a:gd name="connsiteY114" fmla="*/ 4591050 h 6019800"/>
                    <a:gd name="connsiteX115" fmla="*/ 6362700 w 8500297"/>
                    <a:gd name="connsiteY115" fmla="*/ 4514850 h 6019800"/>
                    <a:gd name="connsiteX116" fmla="*/ 6267450 w 8500297"/>
                    <a:gd name="connsiteY116" fmla="*/ 4381500 h 6019800"/>
                    <a:gd name="connsiteX117" fmla="*/ 6229350 w 8500297"/>
                    <a:gd name="connsiteY117" fmla="*/ 4324350 h 6019800"/>
                    <a:gd name="connsiteX118" fmla="*/ 6172200 w 8500297"/>
                    <a:gd name="connsiteY118" fmla="*/ 4286250 h 6019800"/>
                    <a:gd name="connsiteX119" fmla="*/ 6076950 w 8500297"/>
                    <a:gd name="connsiteY119" fmla="*/ 4114800 h 6019800"/>
                    <a:gd name="connsiteX120" fmla="*/ 6038850 w 8500297"/>
                    <a:gd name="connsiteY120" fmla="*/ 4057650 h 6019800"/>
                    <a:gd name="connsiteX121" fmla="*/ 5981700 w 8500297"/>
                    <a:gd name="connsiteY121" fmla="*/ 3943350 h 6019800"/>
                    <a:gd name="connsiteX122" fmla="*/ 5924550 w 8500297"/>
                    <a:gd name="connsiteY122" fmla="*/ 3924300 h 6019800"/>
                    <a:gd name="connsiteX123" fmla="*/ 5715000 w 8500297"/>
                    <a:gd name="connsiteY123" fmla="*/ 4000500 h 6019800"/>
                    <a:gd name="connsiteX124" fmla="*/ 5638800 w 8500297"/>
                    <a:gd name="connsiteY124" fmla="*/ 4019550 h 6019800"/>
                    <a:gd name="connsiteX125" fmla="*/ 5581650 w 8500297"/>
                    <a:gd name="connsiteY125" fmla="*/ 4038600 h 6019800"/>
                    <a:gd name="connsiteX126" fmla="*/ 5162550 w 8500297"/>
                    <a:gd name="connsiteY126" fmla="*/ 4076700 h 6019800"/>
                    <a:gd name="connsiteX127" fmla="*/ 4591050 w 8500297"/>
                    <a:gd name="connsiteY127" fmla="*/ 4057650 h 6019800"/>
                    <a:gd name="connsiteX128" fmla="*/ 4514850 w 8500297"/>
                    <a:gd name="connsiteY128" fmla="*/ 4038600 h 6019800"/>
                    <a:gd name="connsiteX129" fmla="*/ 4324350 w 8500297"/>
                    <a:gd name="connsiteY129" fmla="*/ 4019550 h 6019800"/>
                    <a:gd name="connsiteX130" fmla="*/ 4171950 w 8500297"/>
                    <a:gd name="connsiteY130" fmla="*/ 3981450 h 6019800"/>
                    <a:gd name="connsiteX131" fmla="*/ 4114800 w 8500297"/>
                    <a:gd name="connsiteY131" fmla="*/ 3962400 h 6019800"/>
                    <a:gd name="connsiteX132" fmla="*/ 4000500 w 8500297"/>
                    <a:gd name="connsiteY132" fmla="*/ 3886200 h 6019800"/>
                    <a:gd name="connsiteX133" fmla="*/ 3771900 w 8500297"/>
                    <a:gd name="connsiteY133" fmla="*/ 3771900 h 6019800"/>
                    <a:gd name="connsiteX134" fmla="*/ 3600450 w 8500297"/>
                    <a:gd name="connsiteY134" fmla="*/ 3695700 h 6019800"/>
                    <a:gd name="connsiteX135" fmla="*/ 3543300 w 8500297"/>
                    <a:gd name="connsiteY135" fmla="*/ 3676650 h 6019800"/>
                    <a:gd name="connsiteX136" fmla="*/ 3486150 w 8500297"/>
                    <a:gd name="connsiteY136" fmla="*/ 3714750 h 6019800"/>
                    <a:gd name="connsiteX137" fmla="*/ 3429000 w 8500297"/>
                    <a:gd name="connsiteY137" fmla="*/ 3829050 h 6019800"/>
                    <a:gd name="connsiteX138" fmla="*/ 3390900 w 8500297"/>
                    <a:gd name="connsiteY138" fmla="*/ 3886200 h 6019800"/>
                    <a:gd name="connsiteX139" fmla="*/ 3276600 w 8500297"/>
                    <a:gd name="connsiteY139" fmla="*/ 4114800 h 6019800"/>
                    <a:gd name="connsiteX140" fmla="*/ 3219450 w 8500297"/>
                    <a:gd name="connsiteY140" fmla="*/ 4133850 h 6019800"/>
                    <a:gd name="connsiteX141" fmla="*/ 3124200 w 8500297"/>
                    <a:gd name="connsiteY141" fmla="*/ 4248150 h 6019800"/>
                    <a:gd name="connsiteX142" fmla="*/ 3067050 w 8500297"/>
                    <a:gd name="connsiteY142" fmla="*/ 4267200 h 6019800"/>
                    <a:gd name="connsiteX143" fmla="*/ 2914650 w 8500297"/>
                    <a:gd name="connsiteY143" fmla="*/ 4400550 h 6019800"/>
                    <a:gd name="connsiteX144" fmla="*/ 2857500 w 8500297"/>
                    <a:gd name="connsiteY144" fmla="*/ 4419600 h 6019800"/>
                    <a:gd name="connsiteX145" fmla="*/ 2743200 w 8500297"/>
                    <a:gd name="connsiteY145" fmla="*/ 4495800 h 6019800"/>
                    <a:gd name="connsiteX146" fmla="*/ 2686050 w 8500297"/>
                    <a:gd name="connsiteY146" fmla="*/ 4533900 h 6019800"/>
                    <a:gd name="connsiteX147" fmla="*/ 2628900 w 8500297"/>
                    <a:gd name="connsiteY147" fmla="*/ 4572000 h 6019800"/>
                    <a:gd name="connsiteX148" fmla="*/ 2571750 w 8500297"/>
                    <a:gd name="connsiteY148" fmla="*/ 4629150 h 6019800"/>
                    <a:gd name="connsiteX149" fmla="*/ 2533650 w 8500297"/>
                    <a:gd name="connsiteY149" fmla="*/ 4686300 h 6019800"/>
                    <a:gd name="connsiteX150" fmla="*/ 2476500 w 8500297"/>
                    <a:gd name="connsiteY150" fmla="*/ 4724400 h 6019800"/>
                    <a:gd name="connsiteX151" fmla="*/ 2457450 w 8500297"/>
                    <a:gd name="connsiteY151" fmla="*/ 4781550 h 6019800"/>
                    <a:gd name="connsiteX152" fmla="*/ 2419350 w 8500297"/>
                    <a:gd name="connsiteY152" fmla="*/ 4838700 h 6019800"/>
                    <a:gd name="connsiteX153" fmla="*/ 2400300 w 8500297"/>
                    <a:gd name="connsiteY153" fmla="*/ 4933950 h 6019800"/>
                    <a:gd name="connsiteX154" fmla="*/ 2362200 w 8500297"/>
                    <a:gd name="connsiteY154" fmla="*/ 5048250 h 6019800"/>
                    <a:gd name="connsiteX155" fmla="*/ 2343150 w 8500297"/>
                    <a:gd name="connsiteY155" fmla="*/ 5143500 h 6019800"/>
                    <a:gd name="connsiteX156" fmla="*/ 2324100 w 8500297"/>
                    <a:gd name="connsiteY156" fmla="*/ 5200650 h 6019800"/>
                    <a:gd name="connsiteX157" fmla="*/ 2305050 w 8500297"/>
                    <a:gd name="connsiteY157" fmla="*/ 5295900 h 6019800"/>
                    <a:gd name="connsiteX158" fmla="*/ 2286000 w 8500297"/>
                    <a:gd name="connsiteY158" fmla="*/ 5353050 h 6019800"/>
                    <a:gd name="connsiteX159" fmla="*/ 2247900 w 8500297"/>
                    <a:gd name="connsiteY159" fmla="*/ 5524500 h 6019800"/>
                    <a:gd name="connsiteX160" fmla="*/ 2419350 w 8500297"/>
                    <a:gd name="connsiteY160" fmla="*/ 5619750 h 6019800"/>
                    <a:gd name="connsiteX161" fmla="*/ 2514600 w 8500297"/>
                    <a:gd name="connsiteY161" fmla="*/ 5638800 h 6019800"/>
                    <a:gd name="connsiteX162" fmla="*/ 2628900 w 8500297"/>
                    <a:gd name="connsiteY162" fmla="*/ 5676900 h 6019800"/>
                    <a:gd name="connsiteX163" fmla="*/ 2667000 w 8500297"/>
                    <a:gd name="connsiteY163" fmla="*/ 5943600 h 6019800"/>
                    <a:gd name="connsiteX164" fmla="*/ 2609850 w 8500297"/>
                    <a:gd name="connsiteY164" fmla="*/ 5962650 h 6019800"/>
                    <a:gd name="connsiteX165" fmla="*/ 2514600 w 8500297"/>
                    <a:gd name="connsiteY165" fmla="*/ 5943600 h 6019800"/>
                    <a:gd name="connsiteX166" fmla="*/ 2400300 w 8500297"/>
                    <a:gd name="connsiteY166" fmla="*/ 5924550 h 6019800"/>
                    <a:gd name="connsiteX167" fmla="*/ 2266950 w 8500297"/>
                    <a:gd name="connsiteY167" fmla="*/ 5886450 h 6019800"/>
                    <a:gd name="connsiteX168" fmla="*/ 2247900 w 8500297"/>
                    <a:gd name="connsiteY168" fmla="*/ 5829300 h 6019800"/>
                    <a:gd name="connsiteX169" fmla="*/ 2228850 w 8500297"/>
                    <a:gd name="connsiteY169" fmla="*/ 5695950 h 6019800"/>
                    <a:gd name="connsiteX170" fmla="*/ 2171700 w 8500297"/>
                    <a:gd name="connsiteY170" fmla="*/ 5657850 h 6019800"/>
                    <a:gd name="connsiteX171" fmla="*/ 2133600 w 8500297"/>
                    <a:gd name="connsiteY171" fmla="*/ 5600700 h 6019800"/>
                    <a:gd name="connsiteX172" fmla="*/ 2057400 w 8500297"/>
                    <a:gd name="connsiteY172" fmla="*/ 5524500 h 6019800"/>
                    <a:gd name="connsiteX173" fmla="*/ 2076450 w 8500297"/>
                    <a:gd name="connsiteY173" fmla="*/ 5276850 h 6019800"/>
                    <a:gd name="connsiteX174" fmla="*/ 2095500 w 8500297"/>
                    <a:gd name="connsiteY174" fmla="*/ 5181600 h 6019800"/>
                    <a:gd name="connsiteX175" fmla="*/ 2152650 w 8500297"/>
                    <a:gd name="connsiteY175" fmla="*/ 4991100 h 6019800"/>
                    <a:gd name="connsiteX176" fmla="*/ 2209800 w 8500297"/>
                    <a:gd name="connsiteY176" fmla="*/ 4876800 h 6019800"/>
                    <a:gd name="connsiteX177" fmla="*/ 2228850 w 8500297"/>
                    <a:gd name="connsiteY177" fmla="*/ 4819650 h 6019800"/>
                    <a:gd name="connsiteX178" fmla="*/ 2286000 w 8500297"/>
                    <a:gd name="connsiteY178" fmla="*/ 4781550 h 6019800"/>
                    <a:gd name="connsiteX179" fmla="*/ 2324100 w 8500297"/>
                    <a:gd name="connsiteY179" fmla="*/ 4667250 h 6019800"/>
                    <a:gd name="connsiteX180" fmla="*/ 2343150 w 8500297"/>
                    <a:gd name="connsiteY180" fmla="*/ 4533900 h 6019800"/>
                    <a:gd name="connsiteX181" fmla="*/ 2362200 w 8500297"/>
                    <a:gd name="connsiteY181" fmla="*/ 4476750 h 6019800"/>
                    <a:gd name="connsiteX182" fmla="*/ 2381250 w 8500297"/>
                    <a:gd name="connsiteY182" fmla="*/ 4400550 h 6019800"/>
                    <a:gd name="connsiteX183" fmla="*/ 2438400 w 8500297"/>
                    <a:gd name="connsiteY183" fmla="*/ 4286250 h 6019800"/>
                    <a:gd name="connsiteX184" fmla="*/ 2495550 w 8500297"/>
                    <a:gd name="connsiteY184" fmla="*/ 4248150 h 6019800"/>
                    <a:gd name="connsiteX185" fmla="*/ 2533650 w 8500297"/>
                    <a:gd name="connsiteY185" fmla="*/ 4191000 h 6019800"/>
                    <a:gd name="connsiteX186" fmla="*/ 2647950 w 8500297"/>
                    <a:gd name="connsiteY186" fmla="*/ 4114800 h 6019800"/>
                    <a:gd name="connsiteX187" fmla="*/ 2724150 w 8500297"/>
                    <a:gd name="connsiteY187" fmla="*/ 4000500 h 6019800"/>
                    <a:gd name="connsiteX188" fmla="*/ 2762250 w 8500297"/>
                    <a:gd name="connsiteY188" fmla="*/ 3943350 h 6019800"/>
                    <a:gd name="connsiteX189" fmla="*/ 2571750 w 8500297"/>
                    <a:gd name="connsiteY189" fmla="*/ 3905250 h 6019800"/>
                    <a:gd name="connsiteX190" fmla="*/ 2514600 w 8500297"/>
                    <a:gd name="connsiteY190" fmla="*/ 3924300 h 6019800"/>
                    <a:gd name="connsiteX191" fmla="*/ 2400300 w 8500297"/>
                    <a:gd name="connsiteY191" fmla="*/ 4000500 h 6019800"/>
                    <a:gd name="connsiteX192" fmla="*/ 2324100 w 8500297"/>
                    <a:gd name="connsiteY192" fmla="*/ 4019550 h 6019800"/>
                    <a:gd name="connsiteX193" fmla="*/ 2209800 w 8500297"/>
                    <a:gd name="connsiteY193" fmla="*/ 4095750 h 6019800"/>
                    <a:gd name="connsiteX194" fmla="*/ 2152650 w 8500297"/>
                    <a:gd name="connsiteY194" fmla="*/ 4114800 h 6019800"/>
                    <a:gd name="connsiteX195" fmla="*/ 2038350 w 8500297"/>
                    <a:gd name="connsiteY195" fmla="*/ 4191000 h 6019800"/>
                    <a:gd name="connsiteX196" fmla="*/ 1981200 w 8500297"/>
                    <a:gd name="connsiteY196" fmla="*/ 4229100 h 6019800"/>
                    <a:gd name="connsiteX197" fmla="*/ 1924050 w 8500297"/>
                    <a:gd name="connsiteY197" fmla="*/ 4267200 h 6019800"/>
                    <a:gd name="connsiteX198" fmla="*/ 1866900 w 8500297"/>
                    <a:gd name="connsiteY198" fmla="*/ 4305300 h 6019800"/>
                    <a:gd name="connsiteX199" fmla="*/ 1809750 w 8500297"/>
                    <a:gd name="connsiteY199" fmla="*/ 4362450 h 6019800"/>
                    <a:gd name="connsiteX200" fmla="*/ 1752600 w 8500297"/>
                    <a:gd name="connsiteY200" fmla="*/ 4381500 h 6019800"/>
                    <a:gd name="connsiteX201" fmla="*/ 1638300 w 8500297"/>
                    <a:gd name="connsiteY201" fmla="*/ 4438650 h 6019800"/>
                    <a:gd name="connsiteX202" fmla="*/ 1524000 w 8500297"/>
                    <a:gd name="connsiteY202" fmla="*/ 4533900 h 6019800"/>
                    <a:gd name="connsiteX203" fmla="*/ 1409700 w 8500297"/>
                    <a:gd name="connsiteY203" fmla="*/ 4591050 h 6019800"/>
                    <a:gd name="connsiteX204" fmla="*/ 1352550 w 8500297"/>
                    <a:gd name="connsiteY204" fmla="*/ 4648200 h 6019800"/>
                    <a:gd name="connsiteX205" fmla="*/ 1219200 w 8500297"/>
                    <a:gd name="connsiteY205" fmla="*/ 4724400 h 6019800"/>
                    <a:gd name="connsiteX206" fmla="*/ 1104900 w 8500297"/>
                    <a:gd name="connsiteY206" fmla="*/ 4781550 h 6019800"/>
                    <a:gd name="connsiteX207" fmla="*/ 1028700 w 8500297"/>
                    <a:gd name="connsiteY207" fmla="*/ 4857750 h 6019800"/>
                    <a:gd name="connsiteX208" fmla="*/ 895350 w 8500297"/>
                    <a:gd name="connsiteY208" fmla="*/ 5010150 h 6019800"/>
                    <a:gd name="connsiteX209" fmla="*/ 838200 w 8500297"/>
                    <a:gd name="connsiteY209" fmla="*/ 5143500 h 6019800"/>
                    <a:gd name="connsiteX210" fmla="*/ 800100 w 8500297"/>
                    <a:gd name="connsiteY210" fmla="*/ 5219700 h 6019800"/>
                    <a:gd name="connsiteX211" fmla="*/ 685800 w 8500297"/>
                    <a:gd name="connsiteY211" fmla="*/ 5257800 h 6019800"/>
                    <a:gd name="connsiteX212" fmla="*/ 628650 w 8500297"/>
                    <a:gd name="connsiteY212" fmla="*/ 5276850 h 6019800"/>
                    <a:gd name="connsiteX213" fmla="*/ 457200 w 8500297"/>
                    <a:gd name="connsiteY213" fmla="*/ 5314950 h 6019800"/>
                    <a:gd name="connsiteX214" fmla="*/ 361950 w 8500297"/>
                    <a:gd name="connsiteY214" fmla="*/ 5429250 h 6019800"/>
                    <a:gd name="connsiteX215" fmla="*/ 304800 w 8500297"/>
                    <a:gd name="connsiteY215" fmla="*/ 5448300 h 6019800"/>
                    <a:gd name="connsiteX216" fmla="*/ 133350 w 8500297"/>
                    <a:gd name="connsiteY216" fmla="*/ 5524500 h 6019800"/>
                    <a:gd name="connsiteX217" fmla="*/ 57150 w 8500297"/>
                    <a:gd name="connsiteY217" fmla="*/ 5486400 h 6019800"/>
                    <a:gd name="connsiteX218" fmla="*/ 0 w 8500297"/>
                    <a:gd name="connsiteY218" fmla="*/ 5353050 h 6019800"/>
                    <a:gd name="connsiteX219" fmla="*/ 38100 w 8500297"/>
                    <a:gd name="connsiteY219" fmla="*/ 5219700 h 6019800"/>
                    <a:gd name="connsiteX220" fmla="*/ 95250 w 8500297"/>
                    <a:gd name="connsiteY220" fmla="*/ 5200650 h 6019800"/>
                    <a:gd name="connsiteX221" fmla="*/ 209550 w 8500297"/>
                    <a:gd name="connsiteY221" fmla="*/ 5124450 h 6019800"/>
                    <a:gd name="connsiteX222" fmla="*/ 266700 w 8500297"/>
                    <a:gd name="connsiteY222" fmla="*/ 5067300 h 6019800"/>
                    <a:gd name="connsiteX223" fmla="*/ 628650 w 8500297"/>
                    <a:gd name="connsiteY223" fmla="*/ 5010150 h 6019800"/>
                    <a:gd name="connsiteX224" fmla="*/ 800100 w 8500297"/>
                    <a:gd name="connsiteY224" fmla="*/ 4857750 h 6019800"/>
                    <a:gd name="connsiteX225" fmla="*/ 952500 w 8500297"/>
                    <a:gd name="connsiteY225" fmla="*/ 4724400 h 6019800"/>
                    <a:gd name="connsiteX226" fmla="*/ 1028700 w 8500297"/>
                    <a:gd name="connsiteY226" fmla="*/ 4667250 h 6019800"/>
                    <a:gd name="connsiteX227" fmla="*/ 1085850 w 8500297"/>
                    <a:gd name="connsiteY227" fmla="*/ 4648200 h 6019800"/>
                    <a:gd name="connsiteX228" fmla="*/ 1200150 w 8500297"/>
                    <a:gd name="connsiteY228" fmla="*/ 4591050 h 6019800"/>
                    <a:gd name="connsiteX229" fmla="*/ 1276350 w 8500297"/>
                    <a:gd name="connsiteY229" fmla="*/ 4400550 h 6019800"/>
                    <a:gd name="connsiteX230" fmla="*/ 1333500 w 8500297"/>
                    <a:gd name="connsiteY230" fmla="*/ 4343400 h 6019800"/>
                    <a:gd name="connsiteX231" fmla="*/ 1371600 w 8500297"/>
                    <a:gd name="connsiteY231" fmla="*/ 4286250 h 6019800"/>
                    <a:gd name="connsiteX232" fmla="*/ 1409700 w 8500297"/>
                    <a:gd name="connsiteY232" fmla="*/ 4210050 h 6019800"/>
                    <a:gd name="connsiteX233" fmla="*/ 1466850 w 8500297"/>
                    <a:gd name="connsiteY233" fmla="*/ 4171950 h 6019800"/>
                    <a:gd name="connsiteX234" fmla="*/ 1524000 w 8500297"/>
                    <a:gd name="connsiteY234" fmla="*/ 4114800 h 6019800"/>
                    <a:gd name="connsiteX235" fmla="*/ 1562100 w 8500297"/>
                    <a:gd name="connsiteY235" fmla="*/ 4057650 h 6019800"/>
                    <a:gd name="connsiteX236" fmla="*/ 1619250 w 8500297"/>
                    <a:gd name="connsiteY236" fmla="*/ 4038600 h 6019800"/>
                    <a:gd name="connsiteX237" fmla="*/ 1752600 w 8500297"/>
                    <a:gd name="connsiteY237" fmla="*/ 3924300 h 6019800"/>
                    <a:gd name="connsiteX238" fmla="*/ 1828800 w 8500297"/>
                    <a:gd name="connsiteY238" fmla="*/ 3886200 h 6019800"/>
                    <a:gd name="connsiteX239" fmla="*/ 1981200 w 8500297"/>
                    <a:gd name="connsiteY239" fmla="*/ 3829050 h 6019800"/>
                    <a:gd name="connsiteX240" fmla="*/ 2038350 w 8500297"/>
                    <a:gd name="connsiteY240" fmla="*/ 3771900 h 6019800"/>
                    <a:gd name="connsiteX241" fmla="*/ 2171700 w 8500297"/>
                    <a:gd name="connsiteY241" fmla="*/ 3733800 h 6019800"/>
                    <a:gd name="connsiteX242" fmla="*/ 2228850 w 8500297"/>
                    <a:gd name="connsiteY242" fmla="*/ 3714750 h 6019800"/>
                    <a:gd name="connsiteX243" fmla="*/ 2305050 w 8500297"/>
                    <a:gd name="connsiteY243" fmla="*/ 3695700 h 6019800"/>
                    <a:gd name="connsiteX244" fmla="*/ 2419350 w 8500297"/>
                    <a:gd name="connsiteY244" fmla="*/ 3657600 h 6019800"/>
                    <a:gd name="connsiteX245" fmla="*/ 2381250 w 8500297"/>
                    <a:gd name="connsiteY245" fmla="*/ 3600450 h 6019800"/>
                    <a:gd name="connsiteX246" fmla="*/ 2343150 w 8500297"/>
                    <a:gd name="connsiteY246" fmla="*/ 3467100 h 6019800"/>
                    <a:gd name="connsiteX247" fmla="*/ 2362200 w 8500297"/>
                    <a:gd name="connsiteY247" fmla="*/ 2952750 h 6019800"/>
                    <a:gd name="connsiteX248" fmla="*/ 2400300 w 8500297"/>
                    <a:gd name="connsiteY248" fmla="*/ 2857500 h 6019800"/>
                    <a:gd name="connsiteX249" fmla="*/ 2438400 w 8500297"/>
                    <a:gd name="connsiteY249" fmla="*/ 2743200 h 6019800"/>
                    <a:gd name="connsiteX250" fmla="*/ 2457450 w 8500297"/>
                    <a:gd name="connsiteY250" fmla="*/ 2686050 h 6019800"/>
                    <a:gd name="connsiteX251" fmla="*/ 2476500 w 8500297"/>
                    <a:gd name="connsiteY251" fmla="*/ 2628900 h 6019800"/>
                    <a:gd name="connsiteX252" fmla="*/ 2400300 w 8500297"/>
                    <a:gd name="connsiteY252" fmla="*/ 2514600 h 6019800"/>
                    <a:gd name="connsiteX253" fmla="*/ 2343150 w 8500297"/>
                    <a:gd name="connsiteY253" fmla="*/ 2400300 h 6019800"/>
                    <a:gd name="connsiteX254" fmla="*/ 2286000 w 8500297"/>
                    <a:gd name="connsiteY254" fmla="*/ 2343150 h 6019800"/>
                    <a:gd name="connsiteX255" fmla="*/ 2209800 w 8500297"/>
                    <a:gd name="connsiteY255" fmla="*/ 2247900 h 6019800"/>
                    <a:gd name="connsiteX256" fmla="*/ 2190750 w 8500297"/>
                    <a:gd name="connsiteY256" fmla="*/ 2171700 h 6019800"/>
                    <a:gd name="connsiteX257" fmla="*/ 2152650 w 8500297"/>
                    <a:gd name="connsiteY257" fmla="*/ 2095500 h 6019800"/>
                    <a:gd name="connsiteX258" fmla="*/ 2076450 w 8500297"/>
                    <a:gd name="connsiteY258" fmla="*/ 2019300 h 6019800"/>
                    <a:gd name="connsiteX259" fmla="*/ 2038350 w 8500297"/>
                    <a:gd name="connsiteY259" fmla="*/ 1943100 h 6019800"/>
                    <a:gd name="connsiteX260" fmla="*/ 1962150 w 8500297"/>
                    <a:gd name="connsiteY260" fmla="*/ 1752600 h 6019800"/>
                    <a:gd name="connsiteX261" fmla="*/ 1924050 w 8500297"/>
                    <a:gd name="connsiteY261" fmla="*/ 1676400 h 6019800"/>
                    <a:gd name="connsiteX262" fmla="*/ 1866900 w 8500297"/>
                    <a:gd name="connsiteY262" fmla="*/ 1619250 h 6019800"/>
                    <a:gd name="connsiteX263" fmla="*/ 1809750 w 8500297"/>
                    <a:gd name="connsiteY263" fmla="*/ 1409700 h 6019800"/>
                    <a:gd name="connsiteX264" fmla="*/ 1847850 w 8500297"/>
                    <a:gd name="connsiteY264" fmla="*/ 742950 h 6019800"/>
                    <a:gd name="connsiteX265" fmla="*/ 1885950 w 8500297"/>
                    <a:gd name="connsiteY265" fmla="*/ 609600 h 6019800"/>
                    <a:gd name="connsiteX266" fmla="*/ 1905000 w 8500297"/>
                    <a:gd name="connsiteY266" fmla="*/ 533400 h 6019800"/>
                    <a:gd name="connsiteX267" fmla="*/ 1962150 w 8500297"/>
                    <a:gd name="connsiteY267" fmla="*/ 419100 h 6019800"/>
                    <a:gd name="connsiteX268" fmla="*/ 2000250 w 8500297"/>
                    <a:gd name="connsiteY268" fmla="*/ 323850 h 6019800"/>
                    <a:gd name="connsiteX269" fmla="*/ 2019300 w 8500297"/>
                    <a:gd name="connsiteY269" fmla="*/ 266700 h 6019800"/>
                    <a:gd name="connsiteX270" fmla="*/ 2057400 w 8500297"/>
                    <a:gd name="connsiteY270" fmla="*/ 190500 h 6019800"/>
                    <a:gd name="connsiteX271" fmla="*/ 2076450 w 8500297"/>
                    <a:gd name="connsiteY271" fmla="*/ 133350 h 6019800"/>
                    <a:gd name="connsiteX272" fmla="*/ 2133600 w 8500297"/>
                    <a:gd name="connsiteY272" fmla="*/ 57150 h 6019800"/>
                    <a:gd name="connsiteX273" fmla="*/ 2171700 w 8500297"/>
                    <a:gd name="connsiteY273" fmla="*/ 0 h 6019800"/>
                    <a:gd name="connsiteX274" fmla="*/ 2171700 w 8500297"/>
                    <a:gd name="connsiteY274" fmla="*/ 1238250 h 6019800"/>
                    <a:gd name="connsiteX275" fmla="*/ 2209800 w 8500297"/>
                    <a:gd name="connsiteY275" fmla="*/ 1390650 h 6019800"/>
                    <a:gd name="connsiteX276" fmla="*/ 2247900 w 8500297"/>
                    <a:gd name="connsiteY276" fmla="*/ 1466850 h 6019800"/>
                    <a:gd name="connsiteX277" fmla="*/ 2286000 w 8500297"/>
                    <a:gd name="connsiteY277" fmla="*/ 1524000 h 6019800"/>
                    <a:gd name="connsiteX278" fmla="*/ 2324100 w 8500297"/>
                    <a:gd name="connsiteY278" fmla="*/ 1638300 h 6019800"/>
                    <a:gd name="connsiteX279" fmla="*/ 2343150 w 8500297"/>
                    <a:gd name="connsiteY279" fmla="*/ 1695450 h 6019800"/>
                    <a:gd name="connsiteX280" fmla="*/ 2381250 w 8500297"/>
                    <a:gd name="connsiteY280" fmla="*/ 1885950 h 6019800"/>
                    <a:gd name="connsiteX281" fmla="*/ 2476500 w 8500297"/>
                    <a:gd name="connsiteY281" fmla="*/ 2000250 h 6019800"/>
                    <a:gd name="connsiteX282" fmla="*/ 2533650 w 8500297"/>
                    <a:gd name="connsiteY282" fmla="*/ 2057400 h 6019800"/>
                    <a:gd name="connsiteX283" fmla="*/ 2628900 w 8500297"/>
                    <a:gd name="connsiteY283" fmla="*/ 2171700 h 6019800"/>
                    <a:gd name="connsiteX284" fmla="*/ 3962400 w 8500297"/>
                    <a:gd name="connsiteY284" fmla="*/ 2286000 h 6019800"/>
                    <a:gd name="connsiteX285" fmla="*/ 4362450 w 8500297"/>
                    <a:gd name="connsiteY285" fmla="*/ 2305050 h 6019800"/>
                    <a:gd name="connsiteX0" fmla="*/ 3429000 w 8500297"/>
                    <a:gd name="connsiteY0" fmla="*/ 2247900 h 6019800"/>
                    <a:gd name="connsiteX1" fmla="*/ 5124450 w 8500297"/>
                    <a:gd name="connsiteY1" fmla="*/ 2228850 h 6019800"/>
                    <a:gd name="connsiteX2" fmla="*/ 5334000 w 8500297"/>
                    <a:gd name="connsiteY2" fmla="*/ 2171700 h 6019800"/>
                    <a:gd name="connsiteX3" fmla="*/ 5391150 w 8500297"/>
                    <a:gd name="connsiteY3" fmla="*/ 2133600 h 6019800"/>
                    <a:gd name="connsiteX4" fmla="*/ 5505450 w 8500297"/>
                    <a:gd name="connsiteY4" fmla="*/ 2095500 h 6019800"/>
                    <a:gd name="connsiteX5" fmla="*/ 5619750 w 8500297"/>
                    <a:gd name="connsiteY5" fmla="*/ 2038350 h 6019800"/>
                    <a:gd name="connsiteX6" fmla="*/ 5715000 w 8500297"/>
                    <a:gd name="connsiteY6" fmla="*/ 1962150 h 6019800"/>
                    <a:gd name="connsiteX7" fmla="*/ 5829300 w 8500297"/>
                    <a:gd name="connsiteY7" fmla="*/ 1866900 h 6019800"/>
                    <a:gd name="connsiteX8" fmla="*/ 5943600 w 8500297"/>
                    <a:gd name="connsiteY8" fmla="*/ 1790700 h 6019800"/>
                    <a:gd name="connsiteX9" fmla="*/ 6000750 w 8500297"/>
                    <a:gd name="connsiteY9" fmla="*/ 1733550 h 6019800"/>
                    <a:gd name="connsiteX10" fmla="*/ 6115050 w 8500297"/>
                    <a:gd name="connsiteY10" fmla="*/ 1657350 h 6019800"/>
                    <a:gd name="connsiteX11" fmla="*/ 6153150 w 8500297"/>
                    <a:gd name="connsiteY11" fmla="*/ 1600200 h 6019800"/>
                    <a:gd name="connsiteX12" fmla="*/ 6267450 w 8500297"/>
                    <a:gd name="connsiteY12" fmla="*/ 1524000 h 6019800"/>
                    <a:gd name="connsiteX13" fmla="*/ 6362700 w 8500297"/>
                    <a:gd name="connsiteY13" fmla="*/ 1428750 h 6019800"/>
                    <a:gd name="connsiteX14" fmla="*/ 6419850 w 8500297"/>
                    <a:gd name="connsiteY14" fmla="*/ 1409700 h 6019800"/>
                    <a:gd name="connsiteX15" fmla="*/ 6534150 w 8500297"/>
                    <a:gd name="connsiteY15" fmla="*/ 1333500 h 6019800"/>
                    <a:gd name="connsiteX16" fmla="*/ 6591300 w 8500297"/>
                    <a:gd name="connsiteY16" fmla="*/ 1295400 h 6019800"/>
                    <a:gd name="connsiteX17" fmla="*/ 6762750 w 8500297"/>
                    <a:gd name="connsiteY17" fmla="*/ 1238250 h 6019800"/>
                    <a:gd name="connsiteX18" fmla="*/ 6819900 w 8500297"/>
                    <a:gd name="connsiteY18" fmla="*/ 1219200 h 6019800"/>
                    <a:gd name="connsiteX19" fmla="*/ 6877050 w 8500297"/>
                    <a:gd name="connsiteY19" fmla="*/ 1181100 h 6019800"/>
                    <a:gd name="connsiteX20" fmla="*/ 6972300 w 8500297"/>
                    <a:gd name="connsiteY20" fmla="*/ 1162050 h 6019800"/>
                    <a:gd name="connsiteX21" fmla="*/ 7143750 w 8500297"/>
                    <a:gd name="connsiteY21" fmla="*/ 1123950 h 6019800"/>
                    <a:gd name="connsiteX22" fmla="*/ 7219950 w 8500297"/>
                    <a:gd name="connsiteY22" fmla="*/ 933450 h 6019800"/>
                    <a:gd name="connsiteX23" fmla="*/ 7239000 w 8500297"/>
                    <a:gd name="connsiteY23" fmla="*/ 857250 h 6019800"/>
                    <a:gd name="connsiteX24" fmla="*/ 7315200 w 8500297"/>
                    <a:gd name="connsiteY24" fmla="*/ 838200 h 6019800"/>
                    <a:gd name="connsiteX25" fmla="*/ 7391400 w 8500297"/>
                    <a:gd name="connsiteY25" fmla="*/ 952500 h 6019800"/>
                    <a:gd name="connsiteX26" fmla="*/ 7429500 w 8500297"/>
                    <a:gd name="connsiteY26" fmla="*/ 1009650 h 6019800"/>
                    <a:gd name="connsiteX27" fmla="*/ 7486650 w 8500297"/>
                    <a:gd name="connsiteY27" fmla="*/ 990600 h 6019800"/>
                    <a:gd name="connsiteX28" fmla="*/ 7505700 w 8500297"/>
                    <a:gd name="connsiteY28" fmla="*/ 914400 h 6019800"/>
                    <a:gd name="connsiteX29" fmla="*/ 7524750 w 8500297"/>
                    <a:gd name="connsiteY29" fmla="*/ 857250 h 6019800"/>
                    <a:gd name="connsiteX30" fmla="*/ 7543800 w 8500297"/>
                    <a:gd name="connsiteY30" fmla="*/ 952500 h 6019800"/>
                    <a:gd name="connsiteX31" fmla="*/ 7562850 w 8500297"/>
                    <a:gd name="connsiteY31" fmla="*/ 1162050 h 6019800"/>
                    <a:gd name="connsiteX32" fmla="*/ 7620000 w 8500297"/>
                    <a:gd name="connsiteY32" fmla="*/ 1200150 h 6019800"/>
                    <a:gd name="connsiteX33" fmla="*/ 7734300 w 8500297"/>
                    <a:gd name="connsiteY33" fmla="*/ 1314450 h 6019800"/>
                    <a:gd name="connsiteX34" fmla="*/ 7810500 w 8500297"/>
                    <a:gd name="connsiteY34" fmla="*/ 1409700 h 6019800"/>
                    <a:gd name="connsiteX35" fmla="*/ 7886700 w 8500297"/>
                    <a:gd name="connsiteY35" fmla="*/ 1524000 h 6019800"/>
                    <a:gd name="connsiteX36" fmla="*/ 7924800 w 8500297"/>
                    <a:gd name="connsiteY36" fmla="*/ 1581150 h 6019800"/>
                    <a:gd name="connsiteX37" fmla="*/ 7981950 w 8500297"/>
                    <a:gd name="connsiteY37" fmla="*/ 1638300 h 6019800"/>
                    <a:gd name="connsiteX38" fmla="*/ 8077200 w 8500297"/>
                    <a:gd name="connsiteY38" fmla="*/ 1714500 h 6019800"/>
                    <a:gd name="connsiteX39" fmla="*/ 8153400 w 8500297"/>
                    <a:gd name="connsiteY39" fmla="*/ 1809750 h 6019800"/>
                    <a:gd name="connsiteX40" fmla="*/ 8191500 w 8500297"/>
                    <a:gd name="connsiteY40" fmla="*/ 1962150 h 6019800"/>
                    <a:gd name="connsiteX41" fmla="*/ 8362950 w 8500297"/>
                    <a:gd name="connsiteY41" fmla="*/ 2038350 h 6019800"/>
                    <a:gd name="connsiteX42" fmla="*/ 8420100 w 8500297"/>
                    <a:gd name="connsiteY42" fmla="*/ 2057400 h 6019800"/>
                    <a:gd name="connsiteX43" fmla="*/ 8439150 w 8500297"/>
                    <a:gd name="connsiteY43" fmla="*/ 2114550 h 6019800"/>
                    <a:gd name="connsiteX44" fmla="*/ 8496300 w 8500297"/>
                    <a:gd name="connsiteY44" fmla="*/ 2152650 h 6019800"/>
                    <a:gd name="connsiteX45" fmla="*/ 8477250 w 8500297"/>
                    <a:gd name="connsiteY45" fmla="*/ 2286000 h 6019800"/>
                    <a:gd name="connsiteX46" fmla="*/ 8420100 w 8500297"/>
                    <a:gd name="connsiteY46" fmla="*/ 2305050 h 6019800"/>
                    <a:gd name="connsiteX47" fmla="*/ 8305800 w 8500297"/>
                    <a:gd name="connsiteY47" fmla="*/ 2324100 h 6019800"/>
                    <a:gd name="connsiteX48" fmla="*/ 8286750 w 8500297"/>
                    <a:gd name="connsiteY48" fmla="*/ 2438400 h 6019800"/>
                    <a:gd name="connsiteX49" fmla="*/ 8191500 w 8500297"/>
                    <a:gd name="connsiteY49" fmla="*/ 2514600 h 6019800"/>
                    <a:gd name="connsiteX50" fmla="*/ 8134350 w 8500297"/>
                    <a:gd name="connsiteY50" fmla="*/ 2552700 h 6019800"/>
                    <a:gd name="connsiteX51" fmla="*/ 7905750 w 8500297"/>
                    <a:gd name="connsiteY51" fmla="*/ 2495550 h 6019800"/>
                    <a:gd name="connsiteX52" fmla="*/ 7791450 w 8500297"/>
                    <a:gd name="connsiteY52" fmla="*/ 2266950 h 6019800"/>
                    <a:gd name="connsiteX53" fmla="*/ 7448550 w 8500297"/>
                    <a:gd name="connsiteY53" fmla="*/ 2247900 h 6019800"/>
                    <a:gd name="connsiteX54" fmla="*/ 7391400 w 8500297"/>
                    <a:gd name="connsiteY54" fmla="*/ 2228850 h 6019800"/>
                    <a:gd name="connsiteX55" fmla="*/ 7353300 w 8500297"/>
                    <a:gd name="connsiteY55" fmla="*/ 2114550 h 6019800"/>
                    <a:gd name="connsiteX56" fmla="*/ 7315200 w 8500297"/>
                    <a:gd name="connsiteY56" fmla="*/ 1981200 h 6019800"/>
                    <a:gd name="connsiteX57" fmla="*/ 7219950 w 8500297"/>
                    <a:gd name="connsiteY57" fmla="*/ 2000250 h 6019800"/>
                    <a:gd name="connsiteX58" fmla="*/ 7162800 w 8500297"/>
                    <a:gd name="connsiteY58" fmla="*/ 2114550 h 6019800"/>
                    <a:gd name="connsiteX59" fmla="*/ 7124700 w 8500297"/>
                    <a:gd name="connsiteY59" fmla="*/ 2286000 h 6019800"/>
                    <a:gd name="connsiteX60" fmla="*/ 7086600 w 8500297"/>
                    <a:gd name="connsiteY60" fmla="*/ 2400300 h 6019800"/>
                    <a:gd name="connsiteX61" fmla="*/ 7029450 w 8500297"/>
                    <a:gd name="connsiteY61" fmla="*/ 2438400 h 6019800"/>
                    <a:gd name="connsiteX62" fmla="*/ 6877050 w 8500297"/>
                    <a:gd name="connsiteY62" fmla="*/ 2571750 h 6019800"/>
                    <a:gd name="connsiteX63" fmla="*/ 6762750 w 8500297"/>
                    <a:gd name="connsiteY63" fmla="*/ 2667000 h 6019800"/>
                    <a:gd name="connsiteX64" fmla="*/ 6724650 w 8500297"/>
                    <a:gd name="connsiteY64" fmla="*/ 2724150 h 6019800"/>
                    <a:gd name="connsiteX65" fmla="*/ 6667500 w 8500297"/>
                    <a:gd name="connsiteY65" fmla="*/ 2743200 h 6019800"/>
                    <a:gd name="connsiteX66" fmla="*/ 6648450 w 8500297"/>
                    <a:gd name="connsiteY66" fmla="*/ 2800350 h 6019800"/>
                    <a:gd name="connsiteX67" fmla="*/ 6591300 w 8500297"/>
                    <a:gd name="connsiteY67" fmla="*/ 2838450 h 6019800"/>
                    <a:gd name="connsiteX68" fmla="*/ 6515100 w 8500297"/>
                    <a:gd name="connsiteY68" fmla="*/ 3009900 h 6019800"/>
                    <a:gd name="connsiteX69" fmla="*/ 6496050 w 8500297"/>
                    <a:gd name="connsiteY69" fmla="*/ 3067050 h 6019800"/>
                    <a:gd name="connsiteX70" fmla="*/ 6477000 w 8500297"/>
                    <a:gd name="connsiteY70" fmla="*/ 3124200 h 6019800"/>
                    <a:gd name="connsiteX71" fmla="*/ 6496050 w 8500297"/>
                    <a:gd name="connsiteY71" fmla="*/ 3409950 h 6019800"/>
                    <a:gd name="connsiteX72" fmla="*/ 6515100 w 8500297"/>
                    <a:gd name="connsiteY72" fmla="*/ 3467100 h 6019800"/>
                    <a:gd name="connsiteX73" fmla="*/ 6553200 w 8500297"/>
                    <a:gd name="connsiteY73" fmla="*/ 3924300 h 6019800"/>
                    <a:gd name="connsiteX74" fmla="*/ 6610350 w 8500297"/>
                    <a:gd name="connsiteY74" fmla="*/ 4038600 h 6019800"/>
                    <a:gd name="connsiteX75" fmla="*/ 6686550 w 8500297"/>
                    <a:gd name="connsiteY75" fmla="*/ 4114800 h 6019800"/>
                    <a:gd name="connsiteX76" fmla="*/ 6762750 w 8500297"/>
                    <a:gd name="connsiteY76" fmla="*/ 4133850 h 6019800"/>
                    <a:gd name="connsiteX77" fmla="*/ 6838950 w 8500297"/>
                    <a:gd name="connsiteY77" fmla="*/ 4248150 h 6019800"/>
                    <a:gd name="connsiteX78" fmla="*/ 6858000 w 8500297"/>
                    <a:gd name="connsiteY78" fmla="*/ 4324350 h 6019800"/>
                    <a:gd name="connsiteX79" fmla="*/ 6934200 w 8500297"/>
                    <a:gd name="connsiteY79" fmla="*/ 4457700 h 6019800"/>
                    <a:gd name="connsiteX80" fmla="*/ 6972300 w 8500297"/>
                    <a:gd name="connsiteY80" fmla="*/ 4572000 h 6019800"/>
                    <a:gd name="connsiteX81" fmla="*/ 7067550 w 8500297"/>
                    <a:gd name="connsiteY81" fmla="*/ 4686300 h 6019800"/>
                    <a:gd name="connsiteX82" fmla="*/ 7086600 w 8500297"/>
                    <a:gd name="connsiteY82" fmla="*/ 4743450 h 6019800"/>
                    <a:gd name="connsiteX83" fmla="*/ 7124700 w 8500297"/>
                    <a:gd name="connsiteY83" fmla="*/ 4895850 h 6019800"/>
                    <a:gd name="connsiteX84" fmla="*/ 7181850 w 8500297"/>
                    <a:gd name="connsiteY84" fmla="*/ 5010150 h 6019800"/>
                    <a:gd name="connsiteX85" fmla="*/ 7239000 w 8500297"/>
                    <a:gd name="connsiteY85" fmla="*/ 5124450 h 6019800"/>
                    <a:gd name="connsiteX86" fmla="*/ 7315200 w 8500297"/>
                    <a:gd name="connsiteY86" fmla="*/ 5257800 h 6019800"/>
                    <a:gd name="connsiteX87" fmla="*/ 7334250 w 8500297"/>
                    <a:gd name="connsiteY87" fmla="*/ 5314950 h 6019800"/>
                    <a:gd name="connsiteX88" fmla="*/ 7391400 w 8500297"/>
                    <a:gd name="connsiteY88" fmla="*/ 5372100 h 6019800"/>
                    <a:gd name="connsiteX89" fmla="*/ 7486650 w 8500297"/>
                    <a:gd name="connsiteY89" fmla="*/ 5467350 h 6019800"/>
                    <a:gd name="connsiteX90" fmla="*/ 7677150 w 8500297"/>
                    <a:gd name="connsiteY90" fmla="*/ 5657850 h 6019800"/>
                    <a:gd name="connsiteX91" fmla="*/ 7734300 w 8500297"/>
                    <a:gd name="connsiteY91" fmla="*/ 5695950 h 6019800"/>
                    <a:gd name="connsiteX92" fmla="*/ 7829550 w 8500297"/>
                    <a:gd name="connsiteY92" fmla="*/ 5791200 h 6019800"/>
                    <a:gd name="connsiteX93" fmla="*/ 7867650 w 8500297"/>
                    <a:gd name="connsiteY93" fmla="*/ 5848350 h 6019800"/>
                    <a:gd name="connsiteX94" fmla="*/ 8020050 w 8500297"/>
                    <a:gd name="connsiteY94" fmla="*/ 5886450 h 6019800"/>
                    <a:gd name="connsiteX95" fmla="*/ 8039100 w 8500297"/>
                    <a:gd name="connsiteY95" fmla="*/ 5943600 h 6019800"/>
                    <a:gd name="connsiteX96" fmla="*/ 7943850 w 8500297"/>
                    <a:gd name="connsiteY96" fmla="*/ 6019800 h 6019800"/>
                    <a:gd name="connsiteX97" fmla="*/ 7791450 w 8500297"/>
                    <a:gd name="connsiteY97" fmla="*/ 6000750 h 6019800"/>
                    <a:gd name="connsiteX98" fmla="*/ 7734300 w 8500297"/>
                    <a:gd name="connsiteY98" fmla="*/ 5981700 h 6019800"/>
                    <a:gd name="connsiteX99" fmla="*/ 7448550 w 8500297"/>
                    <a:gd name="connsiteY99" fmla="*/ 5962650 h 6019800"/>
                    <a:gd name="connsiteX100" fmla="*/ 7467600 w 8500297"/>
                    <a:gd name="connsiteY100" fmla="*/ 5715000 h 6019800"/>
                    <a:gd name="connsiteX101" fmla="*/ 7486650 w 8500297"/>
                    <a:gd name="connsiteY101" fmla="*/ 5638800 h 6019800"/>
                    <a:gd name="connsiteX102" fmla="*/ 7372350 w 8500297"/>
                    <a:gd name="connsiteY102" fmla="*/ 5524500 h 6019800"/>
                    <a:gd name="connsiteX103" fmla="*/ 7200900 w 8500297"/>
                    <a:gd name="connsiteY103" fmla="*/ 5429250 h 6019800"/>
                    <a:gd name="connsiteX104" fmla="*/ 7143750 w 8500297"/>
                    <a:gd name="connsiteY104" fmla="*/ 5314950 h 6019800"/>
                    <a:gd name="connsiteX105" fmla="*/ 7105650 w 8500297"/>
                    <a:gd name="connsiteY105" fmla="*/ 5200650 h 6019800"/>
                    <a:gd name="connsiteX106" fmla="*/ 7086600 w 8500297"/>
                    <a:gd name="connsiteY106" fmla="*/ 5143500 h 6019800"/>
                    <a:gd name="connsiteX107" fmla="*/ 6972300 w 8500297"/>
                    <a:gd name="connsiteY107" fmla="*/ 5067300 h 6019800"/>
                    <a:gd name="connsiteX108" fmla="*/ 6896100 w 8500297"/>
                    <a:gd name="connsiteY108" fmla="*/ 4991100 h 6019800"/>
                    <a:gd name="connsiteX109" fmla="*/ 6762750 w 8500297"/>
                    <a:gd name="connsiteY109" fmla="*/ 4819650 h 6019800"/>
                    <a:gd name="connsiteX110" fmla="*/ 6705600 w 8500297"/>
                    <a:gd name="connsiteY110" fmla="*/ 4800600 h 6019800"/>
                    <a:gd name="connsiteX111" fmla="*/ 6686550 w 8500297"/>
                    <a:gd name="connsiteY111" fmla="*/ 4743450 h 6019800"/>
                    <a:gd name="connsiteX112" fmla="*/ 6629400 w 8500297"/>
                    <a:gd name="connsiteY112" fmla="*/ 4724400 h 6019800"/>
                    <a:gd name="connsiteX113" fmla="*/ 6572250 w 8500297"/>
                    <a:gd name="connsiteY113" fmla="*/ 4686300 h 6019800"/>
                    <a:gd name="connsiteX114" fmla="*/ 6477000 w 8500297"/>
                    <a:gd name="connsiteY114" fmla="*/ 4591050 h 6019800"/>
                    <a:gd name="connsiteX115" fmla="*/ 6362700 w 8500297"/>
                    <a:gd name="connsiteY115" fmla="*/ 4514850 h 6019800"/>
                    <a:gd name="connsiteX116" fmla="*/ 6267450 w 8500297"/>
                    <a:gd name="connsiteY116" fmla="*/ 4381500 h 6019800"/>
                    <a:gd name="connsiteX117" fmla="*/ 6229350 w 8500297"/>
                    <a:gd name="connsiteY117" fmla="*/ 4324350 h 6019800"/>
                    <a:gd name="connsiteX118" fmla="*/ 6172200 w 8500297"/>
                    <a:gd name="connsiteY118" fmla="*/ 4286250 h 6019800"/>
                    <a:gd name="connsiteX119" fmla="*/ 6076950 w 8500297"/>
                    <a:gd name="connsiteY119" fmla="*/ 4114800 h 6019800"/>
                    <a:gd name="connsiteX120" fmla="*/ 6038850 w 8500297"/>
                    <a:gd name="connsiteY120" fmla="*/ 4057650 h 6019800"/>
                    <a:gd name="connsiteX121" fmla="*/ 5981700 w 8500297"/>
                    <a:gd name="connsiteY121" fmla="*/ 3943350 h 6019800"/>
                    <a:gd name="connsiteX122" fmla="*/ 5924550 w 8500297"/>
                    <a:gd name="connsiteY122" fmla="*/ 3924300 h 6019800"/>
                    <a:gd name="connsiteX123" fmla="*/ 5715000 w 8500297"/>
                    <a:gd name="connsiteY123" fmla="*/ 4000500 h 6019800"/>
                    <a:gd name="connsiteX124" fmla="*/ 5638800 w 8500297"/>
                    <a:gd name="connsiteY124" fmla="*/ 4019550 h 6019800"/>
                    <a:gd name="connsiteX125" fmla="*/ 5581650 w 8500297"/>
                    <a:gd name="connsiteY125" fmla="*/ 4038600 h 6019800"/>
                    <a:gd name="connsiteX126" fmla="*/ 5162550 w 8500297"/>
                    <a:gd name="connsiteY126" fmla="*/ 4076700 h 6019800"/>
                    <a:gd name="connsiteX127" fmla="*/ 4591050 w 8500297"/>
                    <a:gd name="connsiteY127" fmla="*/ 4057650 h 6019800"/>
                    <a:gd name="connsiteX128" fmla="*/ 4514850 w 8500297"/>
                    <a:gd name="connsiteY128" fmla="*/ 4038600 h 6019800"/>
                    <a:gd name="connsiteX129" fmla="*/ 4324350 w 8500297"/>
                    <a:gd name="connsiteY129" fmla="*/ 4019550 h 6019800"/>
                    <a:gd name="connsiteX130" fmla="*/ 4171950 w 8500297"/>
                    <a:gd name="connsiteY130" fmla="*/ 3981450 h 6019800"/>
                    <a:gd name="connsiteX131" fmla="*/ 4114800 w 8500297"/>
                    <a:gd name="connsiteY131" fmla="*/ 3962400 h 6019800"/>
                    <a:gd name="connsiteX132" fmla="*/ 4000500 w 8500297"/>
                    <a:gd name="connsiteY132" fmla="*/ 3886200 h 6019800"/>
                    <a:gd name="connsiteX133" fmla="*/ 3771900 w 8500297"/>
                    <a:gd name="connsiteY133" fmla="*/ 3771900 h 6019800"/>
                    <a:gd name="connsiteX134" fmla="*/ 3600450 w 8500297"/>
                    <a:gd name="connsiteY134" fmla="*/ 3695700 h 6019800"/>
                    <a:gd name="connsiteX135" fmla="*/ 3543300 w 8500297"/>
                    <a:gd name="connsiteY135" fmla="*/ 3676650 h 6019800"/>
                    <a:gd name="connsiteX136" fmla="*/ 3486150 w 8500297"/>
                    <a:gd name="connsiteY136" fmla="*/ 3714750 h 6019800"/>
                    <a:gd name="connsiteX137" fmla="*/ 3429000 w 8500297"/>
                    <a:gd name="connsiteY137" fmla="*/ 3829050 h 6019800"/>
                    <a:gd name="connsiteX138" fmla="*/ 3390900 w 8500297"/>
                    <a:gd name="connsiteY138" fmla="*/ 3886200 h 6019800"/>
                    <a:gd name="connsiteX139" fmla="*/ 3276600 w 8500297"/>
                    <a:gd name="connsiteY139" fmla="*/ 4114800 h 6019800"/>
                    <a:gd name="connsiteX140" fmla="*/ 3219450 w 8500297"/>
                    <a:gd name="connsiteY140" fmla="*/ 4133850 h 6019800"/>
                    <a:gd name="connsiteX141" fmla="*/ 3124200 w 8500297"/>
                    <a:gd name="connsiteY141" fmla="*/ 4248150 h 6019800"/>
                    <a:gd name="connsiteX142" fmla="*/ 3067050 w 8500297"/>
                    <a:gd name="connsiteY142" fmla="*/ 4267200 h 6019800"/>
                    <a:gd name="connsiteX143" fmla="*/ 2914650 w 8500297"/>
                    <a:gd name="connsiteY143" fmla="*/ 4400550 h 6019800"/>
                    <a:gd name="connsiteX144" fmla="*/ 2857500 w 8500297"/>
                    <a:gd name="connsiteY144" fmla="*/ 4419600 h 6019800"/>
                    <a:gd name="connsiteX145" fmla="*/ 2743200 w 8500297"/>
                    <a:gd name="connsiteY145" fmla="*/ 4495800 h 6019800"/>
                    <a:gd name="connsiteX146" fmla="*/ 2686050 w 8500297"/>
                    <a:gd name="connsiteY146" fmla="*/ 4533900 h 6019800"/>
                    <a:gd name="connsiteX147" fmla="*/ 2628900 w 8500297"/>
                    <a:gd name="connsiteY147" fmla="*/ 4572000 h 6019800"/>
                    <a:gd name="connsiteX148" fmla="*/ 2571750 w 8500297"/>
                    <a:gd name="connsiteY148" fmla="*/ 4629150 h 6019800"/>
                    <a:gd name="connsiteX149" fmla="*/ 2533650 w 8500297"/>
                    <a:gd name="connsiteY149" fmla="*/ 4686300 h 6019800"/>
                    <a:gd name="connsiteX150" fmla="*/ 2476500 w 8500297"/>
                    <a:gd name="connsiteY150" fmla="*/ 4724400 h 6019800"/>
                    <a:gd name="connsiteX151" fmla="*/ 2457450 w 8500297"/>
                    <a:gd name="connsiteY151" fmla="*/ 4781550 h 6019800"/>
                    <a:gd name="connsiteX152" fmla="*/ 2419350 w 8500297"/>
                    <a:gd name="connsiteY152" fmla="*/ 4838700 h 6019800"/>
                    <a:gd name="connsiteX153" fmla="*/ 2400300 w 8500297"/>
                    <a:gd name="connsiteY153" fmla="*/ 4933950 h 6019800"/>
                    <a:gd name="connsiteX154" fmla="*/ 2362200 w 8500297"/>
                    <a:gd name="connsiteY154" fmla="*/ 5048250 h 6019800"/>
                    <a:gd name="connsiteX155" fmla="*/ 2343150 w 8500297"/>
                    <a:gd name="connsiteY155" fmla="*/ 5143500 h 6019800"/>
                    <a:gd name="connsiteX156" fmla="*/ 2324100 w 8500297"/>
                    <a:gd name="connsiteY156" fmla="*/ 5200650 h 6019800"/>
                    <a:gd name="connsiteX157" fmla="*/ 2305050 w 8500297"/>
                    <a:gd name="connsiteY157" fmla="*/ 5295900 h 6019800"/>
                    <a:gd name="connsiteX158" fmla="*/ 2286000 w 8500297"/>
                    <a:gd name="connsiteY158" fmla="*/ 5353050 h 6019800"/>
                    <a:gd name="connsiteX159" fmla="*/ 2247900 w 8500297"/>
                    <a:gd name="connsiteY159" fmla="*/ 5524500 h 6019800"/>
                    <a:gd name="connsiteX160" fmla="*/ 2419350 w 8500297"/>
                    <a:gd name="connsiteY160" fmla="*/ 5619750 h 6019800"/>
                    <a:gd name="connsiteX161" fmla="*/ 2514600 w 8500297"/>
                    <a:gd name="connsiteY161" fmla="*/ 5638800 h 6019800"/>
                    <a:gd name="connsiteX162" fmla="*/ 2628900 w 8500297"/>
                    <a:gd name="connsiteY162" fmla="*/ 5676900 h 6019800"/>
                    <a:gd name="connsiteX163" fmla="*/ 2667000 w 8500297"/>
                    <a:gd name="connsiteY163" fmla="*/ 5943600 h 6019800"/>
                    <a:gd name="connsiteX164" fmla="*/ 2609850 w 8500297"/>
                    <a:gd name="connsiteY164" fmla="*/ 5962650 h 6019800"/>
                    <a:gd name="connsiteX165" fmla="*/ 2514600 w 8500297"/>
                    <a:gd name="connsiteY165" fmla="*/ 5943600 h 6019800"/>
                    <a:gd name="connsiteX166" fmla="*/ 2400300 w 8500297"/>
                    <a:gd name="connsiteY166" fmla="*/ 5924550 h 6019800"/>
                    <a:gd name="connsiteX167" fmla="*/ 2266950 w 8500297"/>
                    <a:gd name="connsiteY167" fmla="*/ 5886450 h 6019800"/>
                    <a:gd name="connsiteX168" fmla="*/ 2247900 w 8500297"/>
                    <a:gd name="connsiteY168" fmla="*/ 5829300 h 6019800"/>
                    <a:gd name="connsiteX169" fmla="*/ 2228850 w 8500297"/>
                    <a:gd name="connsiteY169" fmla="*/ 5695950 h 6019800"/>
                    <a:gd name="connsiteX170" fmla="*/ 2171700 w 8500297"/>
                    <a:gd name="connsiteY170" fmla="*/ 5657850 h 6019800"/>
                    <a:gd name="connsiteX171" fmla="*/ 2133600 w 8500297"/>
                    <a:gd name="connsiteY171" fmla="*/ 5600700 h 6019800"/>
                    <a:gd name="connsiteX172" fmla="*/ 2057400 w 8500297"/>
                    <a:gd name="connsiteY172" fmla="*/ 5524500 h 6019800"/>
                    <a:gd name="connsiteX173" fmla="*/ 2076450 w 8500297"/>
                    <a:gd name="connsiteY173" fmla="*/ 5276850 h 6019800"/>
                    <a:gd name="connsiteX174" fmla="*/ 2095500 w 8500297"/>
                    <a:gd name="connsiteY174" fmla="*/ 5181600 h 6019800"/>
                    <a:gd name="connsiteX175" fmla="*/ 2152650 w 8500297"/>
                    <a:gd name="connsiteY175" fmla="*/ 4991100 h 6019800"/>
                    <a:gd name="connsiteX176" fmla="*/ 2209800 w 8500297"/>
                    <a:gd name="connsiteY176" fmla="*/ 4876800 h 6019800"/>
                    <a:gd name="connsiteX177" fmla="*/ 2228850 w 8500297"/>
                    <a:gd name="connsiteY177" fmla="*/ 4819650 h 6019800"/>
                    <a:gd name="connsiteX178" fmla="*/ 2286000 w 8500297"/>
                    <a:gd name="connsiteY178" fmla="*/ 4781550 h 6019800"/>
                    <a:gd name="connsiteX179" fmla="*/ 2324100 w 8500297"/>
                    <a:gd name="connsiteY179" fmla="*/ 4667250 h 6019800"/>
                    <a:gd name="connsiteX180" fmla="*/ 2343150 w 8500297"/>
                    <a:gd name="connsiteY180" fmla="*/ 4533900 h 6019800"/>
                    <a:gd name="connsiteX181" fmla="*/ 2362200 w 8500297"/>
                    <a:gd name="connsiteY181" fmla="*/ 4476750 h 6019800"/>
                    <a:gd name="connsiteX182" fmla="*/ 2381250 w 8500297"/>
                    <a:gd name="connsiteY182" fmla="*/ 4400550 h 6019800"/>
                    <a:gd name="connsiteX183" fmla="*/ 2438400 w 8500297"/>
                    <a:gd name="connsiteY183" fmla="*/ 4286250 h 6019800"/>
                    <a:gd name="connsiteX184" fmla="*/ 2495550 w 8500297"/>
                    <a:gd name="connsiteY184" fmla="*/ 4248150 h 6019800"/>
                    <a:gd name="connsiteX185" fmla="*/ 2533650 w 8500297"/>
                    <a:gd name="connsiteY185" fmla="*/ 4191000 h 6019800"/>
                    <a:gd name="connsiteX186" fmla="*/ 2647950 w 8500297"/>
                    <a:gd name="connsiteY186" fmla="*/ 4114800 h 6019800"/>
                    <a:gd name="connsiteX187" fmla="*/ 2724150 w 8500297"/>
                    <a:gd name="connsiteY187" fmla="*/ 4000500 h 6019800"/>
                    <a:gd name="connsiteX188" fmla="*/ 2762250 w 8500297"/>
                    <a:gd name="connsiteY188" fmla="*/ 3943350 h 6019800"/>
                    <a:gd name="connsiteX189" fmla="*/ 2571750 w 8500297"/>
                    <a:gd name="connsiteY189" fmla="*/ 3905250 h 6019800"/>
                    <a:gd name="connsiteX190" fmla="*/ 2514600 w 8500297"/>
                    <a:gd name="connsiteY190" fmla="*/ 3924300 h 6019800"/>
                    <a:gd name="connsiteX191" fmla="*/ 2400300 w 8500297"/>
                    <a:gd name="connsiteY191" fmla="*/ 4000500 h 6019800"/>
                    <a:gd name="connsiteX192" fmla="*/ 2324100 w 8500297"/>
                    <a:gd name="connsiteY192" fmla="*/ 4019550 h 6019800"/>
                    <a:gd name="connsiteX193" fmla="*/ 2209800 w 8500297"/>
                    <a:gd name="connsiteY193" fmla="*/ 4095750 h 6019800"/>
                    <a:gd name="connsiteX194" fmla="*/ 2152650 w 8500297"/>
                    <a:gd name="connsiteY194" fmla="*/ 4114800 h 6019800"/>
                    <a:gd name="connsiteX195" fmla="*/ 2038350 w 8500297"/>
                    <a:gd name="connsiteY195" fmla="*/ 4191000 h 6019800"/>
                    <a:gd name="connsiteX196" fmla="*/ 1981200 w 8500297"/>
                    <a:gd name="connsiteY196" fmla="*/ 4229100 h 6019800"/>
                    <a:gd name="connsiteX197" fmla="*/ 1924050 w 8500297"/>
                    <a:gd name="connsiteY197" fmla="*/ 4267200 h 6019800"/>
                    <a:gd name="connsiteX198" fmla="*/ 1866900 w 8500297"/>
                    <a:gd name="connsiteY198" fmla="*/ 4305300 h 6019800"/>
                    <a:gd name="connsiteX199" fmla="*/ 1809750 w 8500297"/>
                    <a:gd name="connsiteY199" fmla="*/ 4362450 h 6019800"/>
                    <a:gd name="connsiteX200" fmla="*/ 1752600 w 8500297"/>
                    <a:gd name="connsiteY200" fmla="*/ 4381500 h 6019800"/>
                    <a:gd name="connsiteX201" fmla="*/ 1638300 w 8500297"/>
                    <a:gd name="connsiteY201" fmla="*/ 4438650 h 6019800"/>
                    <a:gd name="connsiteX202" fmla="*/ 1524000 w 8500297"/>
                    <a:gd name="connsiteY202" fmla="*/ 4533900 h 6019800"/>
                    <a:gd name="connsiteX203" fmla="*/ 1409700 w 8500297"/>
                    <a:gd name="connsiteY203" fmla="*/ 4591050 h 6019800"/>
                    <a:gd name="connsiteX204" fmla="*/ 1352550 w 8500297"/>
                    <a:gd name="connsiteY204" fmla="*/ 4648200 h 6019800"/>
                    <a:gd name="connsiteX205" fmla="*/ 1219200 w 8500297"/>
                    <a:gd name="connsiteY205" fmla="*/ 4724400 h 6019800"/>
                    <a:gd name="connsiteX206" fmla="*/ 1104900 w 8500297"/>
                    <a:gd name="connsiteY206" fmla="*/ 4781550 h 6019800"/>
                    <a:gd name="connsiteX207" fmla="*/ 1028700 w 8500297"/>
                    <a:gd name="connsiteY207" fmla="*/ 4857750 h 6019800"/>
                    <a:gd name="connsiteX208" fmla="*/ 895350 w 8500297"/>
                    <a:gd name="connsiteY208" fmla="*/ 5010150 h 6019800"/>
                    <a:gd name="connsiteX209" fmla="*/ 838200 w 8500297"/>
                    <a:gd name="connsiteY209" fmla="*/ 5143500 h 6019800"/>
                    <a:gd name="connsiteX210" fmla="*/ 800100 w 8500297"/>
                    <a:gd name="connsiteY210" fmla="*/ 5219700 h 6019800"/>
                    <a:gd name="connsiteX211" fmla="*/ 685800 w 8500297"/>
                    <a:gd name="connsiteY211" fmla="*/ 5257800 h 6019800"/>
                    <a:gd name="connsiteX212" fmla="*/ 628650 w 8500297"/>
                    <a:gd name="connsiteY212" fmla="*/ 5276850 h 6019800"/>
                    <a:gd name="connsiteX213" fmla="*/ 457200 w 8500297"/>
                    <a:gd name="connsiteY213" fmla="*/ 5314950 h 6019800"/>
                    <a:gd name="connsiteX214" fmla="*/ 361950 w 8500297"/>
                    <a:gd name="connsiteY214" fmla="*/ 5429250 h 6019800"/>
                    <a:gd name="connsiteX215" fmla="*/ 304800 w 8500297"/>
                    <a:gd name="connsiteY215" fmla="*/ 5448300 h 6019800"/>
                    <a:gd name="connsiteX216" fmla="*/ 133350 w 8500297"/>
                    <a:gd name="connsiteY216" fmla="*/ 5524500 h 6019800"/>
                    <a:gd name="connsiteX217" fmla="*/ 57150 w 8500297"/>
                    <a:gd name="connsiteY217" fmla="*/ 5486400 h 6019800"/>
                    <a:gd name="connsiteX218" fmla="*/ 0 w 8500297"/>
                    <a:gd name="connsiteY218" fmla="*/ 5353050 h 6019800"/>
                    <a:gd name="connsiteX219" fmla="*/ 38100 w 8500297"/>
                    <a:gd name="connsiteY219" fmla="*/ 5219700 h 6019800"/>
                    <a:gd name="connsiteX220" fmla="*/ 95250 w 8500297"/>
                    <a:gd name="connsiteY220" fmla="*/ 5200650 h 6019800"/>
                    <a:gd name="connsiteX221" fmla="*/ 209550 w 8500297"/>
                    <a:gd name="connsiteY221" fmla="*/ 5124450 h 6019800"/>
                    <a:gd name="connsiteX222" fmla="*/ 266700 w 8500297"/>
                    <a:gd name="connsiteY222" fmla="*/ 5067300 h 6019800"/>
                    <a:gd name="connsiteX223" fmla="*/ 628650 w 8500297"/>
                    <a:gd name="connsiteY223" fmla="*/ 5010150 h 6019800"/>
                    <a:gd name="connsiteX224" fmla="*/ 800100 w 8500297"/>
                    <a:gd name="connsiteY224" fmla="*/ 4857750 h 6019800"/>
                    <a:gd name="connsiteX225" fmla="*/ 952500 w 8500297"/>
                    <a:gd name="connsiteY225" fmla="*/ 4724400 h 6019800"/>
                    <a:gd name="connsiteX226" fmla="*/ 1028700 w 8500297"/>
                    <a:gd name="connsiteY226" fmla="*/ 4667250 h 6019800"/>
                    <a:gd name="connsiteX227" fmla="*/ 1085850 w 8500297"/>
                    <a:gd name="connsiteY227" fmla="*/ 4648200 h 6019800"/>
                    <a:gd name="connsiteX228" fmla="*/ 1200150 w 8500297"/>
                    <a:gd name="connsiteY228" fmla="*/ 4591050 h 6019800"/>
                    <a:gd name="connsiteX229" fmla="*/ 1276350 w 8500297"/>
                    <a:gd name="connsiteY229" fmla="*/ 4400550 h 6019800"/>
                    <a:gd name="connsiteX230" fmla="*/ 1333500 w 8500297"/>
                    <a:gd name="connsiteY230" fmla="*/ 4343400 h 6019800"/>
                    <a:gd name="connsiteX231" fmla="*/ 1371600 w 8500297"/>
                    <a:gd name="connsiteY231" fmla="*/ 4286250 h 6019800"/>
                    <a:gd name="connsiteX232" fmla="*/ 1409700 w 8500297"/>
                    <a:gd name="connsiteY232" fmla="*/ 4210050 h 6019800"/>
                    <a:gd name="connsiteX233" fmla="*/ 1466850 w 8500297"/>
                    <a:gd name="connsiteY233" fmla="*/ 4171950 h 6019800"/>
                    <a:gd name="connsiteX234" fmla="*/ 1524000 w 8500297"/>
                    <a:gd name="connsiteY234" fmla="*/ 4114800 h 6019800"/>
                    <a:gd name="connsiteX235" fmla="*/ 1562100 w 8500297"/>
                    <a:gd name="connsiteY235" fmla="*/ 4057650 h 6019800"/>
                    <a:gd name="connsiteX236" fmla="*/ 1619250 w 8500297"/>
                    <a:gd name="connsiteY236" fmla="*/ 4038600 h 6019800"/>
                    <a:gd name="connsiteX237" fmla="*/ 1752600 w 8500297"/>
                    <a:gd name="connsiteY237" fmla="*/ 3924300 h 6019800"/>
                    <a:gd name="connsiteX238" fmla="*/ 1828800 w 8500297"/>
                    <a:gd name="connsiteY238" fmla="*/ 3886200 h 6019800"/>
                    <a:gd name="connsiteX239" fmla="*/ 1981200 w 8500297"/>
                    <a:gd name="connsiteY239" fmla="*/ 3829050 h 6019800"/>
                    <a:gd name="connsiteX240" fmla="*/ 2038350 w 8500297"/>
                    <a:gd name="connsiteY240" fmla="*/ 3771900 h 6019800"/>
                    <a:gd name="connsiteX241" fmla="*/ 2171700 w 8500297"/>
                    <a:gd name="connsiteY241" fmla="*/ 3733800 h 6019800"/>
                    <a:gd name="connsiteX242" fmla="*/ 2228850 w 8500297"/>
                    <a:gd name="connsiteY242" fmla="*/ 3714750 h 6019800"/>
                    <a:gd name="connsiteX243" fmla="*/ 2305050 w 8500297"/>
                    <a:gd name="connsiteY243" fmla="*/ 3695700 h 6019800"/>
                    <a:gd name="connsiteX244" fmla="*/ 2419350 w 8500297"/>
                    <a:gd name="connsiteY244" fmla="*/ 3657600 h 6019800"/>
                    <a:gd name="connsiteX245" fmla="*/ 2381250 w 8500297"/>
                    <a:gd name="connsiteY245" fmla="*/ 3600450 h 6019800"/>
                    <a:gd name="connsiteX246" fmla="*/ 2343150 w 8500297"/>
                    <a:gd name="connsiteY246" fmla="*/ 3467100 h 6019800"/>
                    <a:gd name="connsiteX247" fmla="*/ 2362200 w 8500297"/>
                    <a:gd name="connsiteY247" fmla="*/ 2952750 h 6019800"/>
                    <a:gd name="connsiteX248" fmla="*/ 2400300 w 8500297"/>
                    <a:gd name="connsiteY248" fmla="*/ 2857500 h 6019800"/>
                    <a:gd name="connsiteX249" fmla="*/ 2438400 w 8500297"/>
                    <a:gd name="connsiteY249" fmla="*/ 2743200 h 6019800"/>
                    <a:gd name="connsiteX250" fmla="*/ 2457450 w 8500297"/>
                    <a:gd name="connsiteY250" fmla="*/ 2686050 h 6019800"/>
                    <a:gd name="connsiteX251" fmla="*/ 2476500 w 8500297"/>
                    <a:gd name="connsiteY251" fmla="*/ 2628900 h 6019800"/>
                    <a:gd name="connsiteX252" fmla="*/ 2400300 w 8500297"/>
                    <a:gd name="connsiteY252" fmla="*/ 2514600 h 6019800"/>
                    <a:gd name="connsiteX253" fmla="*/ 2343150 w 8500297"/>
                    <a:gd name="connsiteY253" fmla="*/ 2400300 h 6019800"/>
                    <a:gd name="connsiteX254" fmla="*/ 2286000 w 8500297"/>
                    <a:gd name="connsiteY254" fmla="*/ 2343150 h 6019800"/>
                    <a:gd name="connsiteX255" fmla="*/ 2209800 w 8500297"/>
                    <a:gd name="connsiteY255" fmla="*/ 2247900 h 6019800"/>
                    <a:gd name="connsiteX256" fmla="*/ 2190750 w 8500297"/>
                    <a:gd name="connsiteY256" fmla="*/ 2171700 h 6019800"/>
                    <a:gd name="connsiteX257" fmla="*/ 2152650 w 8500297"/>
                    <a:gd name="connsiteY257" fmla="*/ 2095500 h 6019800"/>
                    <a:gd name="connsiteX258" fmla="*/ 2076450 w 8500297"/>
                    <a:gd name="connsiteY258" fmla="*/ 2019300 h 6019800"/>
                    <a:gd name="connsiteX259" fmla="*/ 2038350 w 8500297"/>
                    <a:gd name="connsiteY259" fmla="*/ 1943100 h 6019800"/>
                    <a:gd name="connsiteX260" fmla="*/ 1962150 w 8500297"/>
                    <a:gd name="connsiteY260" fmla="*/ 1752600 h 6019800"/>
                    <a:gd name="connsiteX261" fmla="*/ 1924050 w 8500297"/>
                    <a:gd name="connsiteY261" fmla="*/ 1676400 h 6019800"/>
                    <a:gd name="connsiteX262" fmla="*/ 1866900 w 8500297"/>
                    <a:gd name="connsiteY262" fmla="*/ 1619250 h 6019800"/>
                    <a:gd name="connsiteX263" fmla="*/ 1809750 w 8500297"/>
                    <a:gd name="connsiteY263" fmla="*/ 1409700 h 6019800"/>
                    <a:gd name="connsiteX264" fmla="*/ 1847850 w 8500297"/>
                    <a:gd name="connsiteY264" fmla="*/ 742950 h 6019800"/>
                    <a:gd name="connsiteX265" fmla="*/ 1885950 w 8500297"/>
                    <a:gd name="connsiteY265" fmla="*/ 609600 h 6019800"/>
                    <a:gd name="connsiteX266" fmla="*/ 1905000 w 8500297"/>
                    <a:gd name="connsiteY266" fmla="*/ 533400 h 6019800"/>
                    <a:gd name="connsiteX267" fmla="*/ 1962150 w 8500297"/>
                    <a:gd name="connsiteY267" fmla="*/ 419100 h 6019800"/>
                    <a:gd name="connsiteX268" fmla="*/ 2000250 w 8500297"/>
                    <a:gd name="connsiteY268" fmla="*/ 323850 h 6019800"/>
                    <a:gd name="connsiteX269" fmla="*/ 2019300 w 8500297"/>
                    <a:gd name="connsiteY269" fmla="*/ 266700 h 6019800"/>
                    <a:gd name="connsiteX270" fmla="*/ 2057400 w 8500297"/>
                    <a:gd name="connsiteY270" fmla="*/ 190500 h 6019800"/>
                    <a:gd name="connsiteX271" fmla="*/ 2076450 w 8500297"/>
                    <a:gd name="connsiteY271" fmla="*/ 133350 h 6019800"/>
                    <a:gd name="connsiteX272" fmla="*/ 2133600 w 8500297"/>
                    <a:gd name="connsiteY272" fmla="*/ 57150 h 6019800"/>
                    <a:gd name="connsiteX273" fmla="*/ 2171700 w 8500297"/>
                    <a:gd name="connsiteY273" fmla="*/ 0 h 6019800"/>
                    <a:gd name="connsiteX274" fmla="*/ 2171700 w 8500297"/>
                    <a:gd name="connsiteY274" fmla="*/ 1238250 h 6019800"/>
                    <a:gd name="connsiteX275" fmla="*/ 2209800 w 8500297"/>
                    <a:gd name="connsiteY275" fmla="*/ 1390650 h 6019800"/>
                    <a:gd name="connsiteX276" fmla="*/ 2247900 w 8500297"/>
                    <a:gd name="connsiteY276" fmla="*/ 1466850 h 6019800"/>
                    <a:gd name="connsiteX277" fmla="*/ 2286000 w 8500297"/>
                    <a:gd name="connsiteY277" fmla="*/ 1524000 h 6019800"/>
                    <a:gd name="connsiteX278" fmla="*/ 2324100 w 8500297"/>
                    <a:gd name="connsiteY278" fmla="*/ 1638300 h 6019800"/>
                    <a:gd name="connsiteX279" fmla="*/ 2343150 w 8500297"/>
                    <a:gd name="connsiteY279" fmla="*/ 1695450 h 6019800"/>
                    <a:gd name="connsiteX280" fmla="*/ 2381250 w 8500297"/>
                    <a:gd name="connsiteY280" fmla="*/ 1885950 h 6019800"/>
                    <a:gd name="connsiteX281" fmla="*/ 2476500 w 8500297"/>
                    <a:gd name="connsiteY281" fmla="*/ 2000250 h 6019800"/>
                    <a:gd name="connsiteX282" fmla="*/ 2533650 w 8500297"/>
                    <a:gd name="connsiteY282" fmla="*/ 2057400 h 6019800"/>
                    <a:gd name="connsiteX283" fmla="*/ 2628900 w 8500297"/>
                    <a:gd name="connsiteY283" fmla="*/ 2171700 h 6019800"/>
                    <a:gd name="connsiteX284" fmla="*/ 3962400 w 8500297"/>
                    <a:gd name="connsiteY284" fmla="*/ 2286000 h 6019800"/>
                    <a:gd name="connsiteX0" fmla="*/ 3429000 w 8500297"/>
                    <a:gd name="connsiteY0" fmla="*/ 2247900 h 6019800"/>
                    <a:gd name="connsiteX1" fmla="*/ 5124450 w 8500297"/>
                    <a:gd name="connsiteY1" fmla="*/ 2228850 h 6019800"/>
                    <a:gd name="connsiteX2" fmla="*/ 5334000 w 8500297"/>
                    <a:gd name="connsiteY2" fmla="*/ 2171700 h 6019800"/>
                    <a:gd name="connsiteX3" fmla="*/ 5391150 w 8500297"/>
                    <a:gd name="connsiteY3" fmla="*/ 2133600 h 6019800"/>
                    <a:gd name="connsiteX4" fmla="*/ 5505450 w 8500297"/>
                    <a:gd name="connsiteY4" fmla="*/ 2095500 h 6019800"/>
                    <a:gd name="connsiteX5" fmla="*/ 5619750 w 8500297"/>
                    <a:gd name="connsiteY5" fmla="*/ 2038350 h 6019800"/>
                    <a:gd name="connsiteX6" fmla="*/ 5715000 w 8500297"/>
                    <a:gd name="connsiteY6" fmla="*/ 1962150 h 6019800"/>
                    <a:gd name="connsiteX7" fmla="*/ 5829300 w 8500297"/>
                    <a:gd name="connsiteY7" fmla="*/ 1866900 h 6019800"/>
                    <a:gd name="connsiteX8" fmla="*/ 5943600 w 8500297"/>
                    <a:gd name="connsiteY8" fmla="*/ 1790700 h 6019800"/>
                    <a:gd name="connsiteX9" fmla="*/ 6000750 w 8500297"/>
                    <a:gd name="connsiteY9" fmla="*/ 1733550 h 6019800"/>
                    <a:gd name="connsiteX10" fmla="*/ 6115050 w 8500297"/>
                    <a:gd name="connsiteY10" fmla="*/ 1657350 h 6019800"/>
                    <a:gd name="connsiteX11" fmla="*/ 6153150 w 8500297"/>
                    <a:gd name="connsiteY11" fmla="*/ 1600200 h 6019800"/>
                    <a:gd name="connsiteX12" fmla="*/ 6267450 w 8500297"/>
                    <a:gd name="connsiteY12" fmla="*/ 1524000 h 6019800"/>
                    <a:gd name="connsiteX13" fmla="*/ 6362700 w 8500297"/>
                    <a:gd name="connsiteY13" fmla="*/ 1428750 h 6019800"/>
                    <a:gd name="connsiteX14" fmla="*/ 6419850 w 8500297"/>
                    <a:gd name="connsiteY14" fmla="*/ 1409700 h 6019800"/>
                    <a:gd name="connsiteX15" fmla="*/ 6534150 w 8500297"/>
                    <a:gd name="connsiteY15" fmla="*/ 1333500 h 6019800"/>
                    <a:gd name="connsiteX16" fmla="*/ 6591300 w 8500297"/>
                    <a:gd name="connsiteY16" fmla="*/ 1295400 h 6019800"/>
                    <a:gd name="connsiteX17" fmla="*/ 6762750 w 8500297"/>
                    <a:gd name="connsiteY17" fmla="*/ 1238250 h 6019800"/>
                    <a:gd name="connsiteX18" fmla="*/ 6819900 w 8500297"/>
                    <a:gd name="connsiteY18" fmla="*/ 1219200 h 6019800"/>
                    <a:gd name="connsiteX19" fmla="*/ 6877050 w 8500297"/>
                    <a:gd name="connsiteY19" fmla="*/ 1181100 h 6019800"/>
                    <a:gd name="connsiteX20" fmla="*/ 6972300 w 8500297"/>
                    <a:gd name="connsiteY20" fmla="*/ 1162050 h 6019800"/>
                    <a:gd name="connsiteX21" fmla="*/ 7143750 w 8500297"/>
                    <a:gd name="connsiteY21" fmla="*/ 1123950 h 6019800"/>
                    <a:gd name="connsiteX22" fmla="*/ 7219950 w 8500297"/>
                    <a:gd name="connsiteY22" fmla="*/ 933450 h 6019800"/>
                    <a:gd name="connsiteX23" fmla="*/ 7239000 w 8500297"/>
                    <a:gd name="connsiteY23" fmla="*/ 857250 h 6019800"/>
                    <a:gd name="connsiteX24" fmla="*/ 7315200 w 8500297"/>
                    <a:gd name="connsiteY24" fmla="*/ 838200 h 6019800"/>
                    <a:gd name="connsiteX25" fmla="*/ 7391400 w 8500297"/>
                    <a:gd name="connsiteY25" fmla="*/ 952500 h 6019800"/>
                    <a:gd name="connsiteX26" fmla="*/ 7429500 w 8500297"/>
                    <a:gd name="connsiteY26" fmla="*/ 1009650 h 6019800"/>
                    <a:gd name="connsiteX27" fmla="*/ 7486650 w 8500297"/>
                    <a:gd name="connsiteY27" fmla="*/ 990600 h 6019800"/>
                    <a:gd name="connsiteX28" fmla="*/ 7505700 w 8500297"/>
                    <a:gd name="connsiteY28" fmla="*/ 914400 h 6019800"/>
                    <a:gd name="connsiteX29" fmla="*/ 7524750 w 8500297"/>
                    <a:gd name="connsiteY29" fmla="*/ 857250 h 6019800"/>
                    <a:gd name="connsiteX30" fmla="*/ 7543800 w 8500297"/>
                    <a:gd name="connsiteY30" fmla="*/ 952500 h 6019800"/>
                    <a:gd name="connsiteX31" fmla="*/ 7562850 w 8500297"/>
                    <a:gd name="connsiteY31" fmla="*/ 1162050 h 6019800"/>
                    <a:gd name="connsiteX32" fmla="*/ 7620000 w 8500297"/>
                    <a:gd name="connsiteY32" fmla="*/ 1200150 h 6019800"/>
                    <a:gd name="connsiteX33" fmla="*/ 7734300 w 8500297"/>
                    <a:gd name="connsiteY33" fmla="*/ 1314450 h 6019800"/>
                    <a:gd name="connsiteX34" fmla="*/ 7810500 w 8500297"/>
                    <a:gd name="connsiteY34" fmla="*/ 1409700 h 6019800"/>
                    <a:gd name="connsiteX35" fmla="*/ 7886700 w 8500297"/>
                    <a:gd name="connsiteY35" fmla="*/ 1524000 h 6019800"/>
                    <a:gd name="connsiteX36" fmla="*/ 7924800 w 8500297"/>
                    <a:gd name="connsiteY36" fmla="*/ 1581150 h 6019800"/>
                    <a:gd name="connsiteX37" fmla="*/ 7981950 w 8500297"/>
                    <a:gd name="connsiteY37" fmla="*/ 1638300 h 6019800"/>
                    <a:gd name="connsiteX38" fmla="*/ 8077200 w 8500297"/>
                    <a:gd name="connsiteY38" fmla="*/ 1714500 h 6019800"/>
                    <a:gd name="connsiteX39" fmla="*/ 8153400 w 8500297"/>
                    <a:gd name="connsiteY39" fmla="*/ 1809750 h 6019800"/>
                    <a:gd name="connsiteX40" fmla="*/ 8191500 w 8500297"/>
                    <a:gd name="connsiteY40" fmla="*/ 1962150 h 6019800"/>
                    <a:gd name="connsiteX41" fmla="*/ 8362950 w 8500297"/>
                    <a:gd name="connsiteY41" fmla="*/ 2038350 h 6019800"/>
                    <a:gd name="connsiteX42" fmla="*/ 8420100 w 8500297"/>
                    <a:gd name="connsiteY42" fmla="*/ 2057400 h 6019800"/>
                    <a:gd name="connsiteX43" fmla="*/ 8439150 w 8500297"/>
                    <a:gd name="connsiteY43" fmla="*/ 2114550 h 6019800"/>
                    <a:gd name="connsiteX44" fmla="*/ 8496300 w 8500297"/>
                    <a:gd name="connsiteY44" fmla="*/ 2152650 h 6019800"/>
                    <a:gd name="connsiteX45" fmla="*/ 8477250 w 8500297"/>
                    <a:gd name="connsiteY45" fmla="*/ 2286000 h 6019800"/>
                    <a:gd name="connsiteX46" fmla="*/ 8420100 w 8500297"/>
                    <a:gd name="connsiteY46" fmla="*/ 2305050 h 6019800"/>
                    <a:gd name="connsiteX47" fmla="*/ 8305800 w 8500297"/>
                    <a:gd name="connsiteY47" fmla="*/ 2324100 h 6019800"/>
                    <a:gd name="connsiteX48" fmla="*/ 8286750 w 8500297"/>
                    <a:gd name="connsiteY48" fmla="*/ 2438400 h 6019800"/>
                    <a:gd name="connsiteX49" fmla="*/ 8191500 w 8500297"/>
                    <a:gd name="connsiteY49" fmla="*/ 2514600 h 6019800"/>
                    <a:gd name="connsiteX50" fmla="*/ 8134350 w 8500297"/>
                    <a:gd name="connsiteY50" fmla="*/ 2552700 h 6019800"/>
                    <a:gd name="connsiteX51" fmla="*/ 7905750 w 8500297"/>
                    <a:gd name="connsiteY51" fmla="*/ 2495550 h 6019800"/>
                    <a:gd name="connsiteX52" fmla="*/ 7791450 w 8500297"/>
                    <a:gd name="connsiteY52" fmla="*/ 2266950 h 6019800"/>
                    <a:gd name="connsiteX53" fmla="*/ 7448550 w 8500297"/>
                    <a:gd name="connsiteY53" fmla="*/ 2247900 h 6019800"/>
                    <a:gd name="connsiteX54" fmla="*/ 7391400 w 8500297"/>
                    <a:gd name="connsiteY54" fmla="*/ 2228850 h 6019800"/>
                    <a:gd name="connsiteX55" fmla="*/ 7353300 w 8500297"/>
                    <a:gd name="connsiteY55" fmla="*/ 2114550 h 6019800"/>
                    <a:gd name="connsiteX56" fmla="*/ 7315200 w 8500297"/>
                    <a:gd name="connsiteY56" fmla="*/ 1981200 h 6019800"/>
                    <a:gd name="connsiteX57" fmla="*/ 7219950 w 8500297"/>
                    <a:gd name="connsiteY57" fmla="*/ 2000250 h 6019800"/>
                    <a:gd name="connsiteX58" fmla="*/ 7162800 w 8500297"/>
                    <a:gd name="connsiteY58" fmla="*/ 2114550 h 6019800"/>
                    <a:gd name="connsiteX59" fmla="*/ 7124700 w 8500297"/>
                    <a:gd name="connsiteY59" fmla="*/ 2286000 h 6019800"/>
                    <a:gd name="connsiteX60" fmla="*/ 7086600 w 8500297"/>
                    <a:gd name="connsiteY60" fmla="*/ 2400300 h 6019800"/>
                    <a:gd name="connsiteX61" fmla="*/ 7029450 w 8500297"/>
                    <a:gd name="connsiteY61" fmla="*/ 2438400 h 6019800"/>
                    <a:gd name="connsiteX62" fmla="*/ 6877050 w 8500297"/>
                    <a:gd name="connsiteY62" fmla="*/ 2571750 h 6019800"/>
                    <a:gd name="connsiteX63" fmla="*/ 6762750 w 8500297"/>
                    <a:gd name="connsiteY63" fmla="*/ 2667000 h 6019800"/>
                    <a:gd name="connsiteX64" fmla="*/ 6724650 w 8500297"/>
                    <a:gd name="connsiteY64" fmla="*/ 2724150 h 6019800"/>
                    <a:gd name="connsiteX65" fmla="*/ 6667500 w 8500297"/>
                    <a:gd name="connsiteY65" fmla="*/ 2743200 h 6019800"/>
                    <a:gd name="connsiteX66" fmla="*/ 6648450 w 8500297"/>
                    <a:gd name="connsiteY66" fmla="*/ 2800350 h 6019800"/>
                    <a:gd name="connsiteX67" fmla="*/ 6591300 w 8500297"/>
                    <a:gd name="connsiteY67" fmla="*/ 2838450 h 6019800"/>
                    <a:gd name="connsiteX68" fmla="*/ 6515100 w 8500297"/>
                    <a:gd name="connsiteY68" fmla="*/ 3009900 h 6019800"/>
                    <a:gd name="connsiteX69" fmla="*/ 6496050 w 8500297"/>
                    <a:gd name="connsiteY69" fmla="*/ 3067050 h 6019800"/>
                    <a:gd name="connsiteX70" fmla="*/ 6477000 w 8500297"/>
                    <a:gd name="connsiteY70" fmla="*/ 3124200 h 6019800"/>
                    <a:gd name="connsiteX71" fmla="*/ 6496050 w 8500297"/>
                    <a:gd name="connsiteY71" fmla="*/ 3409950 h 6019800"/>
                    <a:gd name="connsiteX72" fmla="*/ 6515100 w 8500297"/>
                    <a:gd name="connsiteY72" fmla="*/ 3467100 h 6019800"/>
                    <a:gd name="connsiteX73" fmla="*/ 6553200 w 8500297"/>
                    <a:gd name="connsiteY73" fmla="*/ 3924300 h 6019800"/>
                    <a:gd name="connsiteX74" fmla="*/ 6610350 w 8500297"/>
                    <a:gd name="connsiteY74" fmla="*/ 4038600 h 6019800"/>
                    <a:gd name="connsiteX75" fmla="*/ 6686550 w 8500297"/>
                    <a:gd name="connsiteY75" fmla="*/ 4114800 h 6019800"/>
                    <a:gd name="connsiteX76" fmla="*/ 6762750 w 8500297"/>
                    <a:gd name="connsiteY76" fmla="*/ 4133850 h 6019800"/>
                    <a:gd name="connsiteX77" fmla="*/ 6838950 w 8500297"/>
                    <a:gd name="connsiteY77" fmla="*/ 4248150 h 6019800"/>
                    <a:gd name="connsiteX78" fmla="*/ 6858000 w 8500297"/>
                    <a:gd name="connsiteY78" fmla="*/ 4324350 h 6019800"/>
                    <a:gd name="connsiteX79" fmla="*/ 6934200 w 8500297"/>
                    <a:gd name="connsiteY79" fmla="*/ 4457700 h 6019800"/>
                    <a:gd name="connsiteX80" fmla="*/ 6972300 w 8500297"/>
                    <a:gd name="connsiteY80" fmla="*/ 4572000 h 6019800"/>
                    <a:gd name="connsiteX81" fmla="*/ 7067550 w 8500297"/>
                    <a:gd name="connsiteY81" fmla="*/ 4686300 h 6019800"/>
                    <a:gd name="connsiteX82" fmla="*/ 7086600 w 8500297"/>
                    <a:gd name="connsiteY82" fmla="*/ 4743450 h 6019800"/>
                    <a:gd name="connsiteX83" fmla="*/ 7124700 w 8500297"/>
                    <a:gd name="connsiteY83" fmla="*/ 4895850 h 6019800"/>
                    <a:gd name="connsiteX84" fmla="*/ 7181850 w 8500297"/>
                    <a:gd name="connsiteY84" fmla="*/ 5010150 h 6019800"/>
                    <a:gd name="connsiteX85" fmla="*/ 7239000 w 8500297"/>
                    <a:gd name="connsiteY85" fmla="*/ 5124450 h 6019800"/>
                    <a:gd name="connsiteX86" fmla="*/ 7315200 w 8500297"/>
                    <a:gd name="connsiteY86" fmla="*/ 5257800 h 6019800"/>
                    <a:gd name="connsiteX87" fmla="*/ 7334250 w 8500297"/>
                    <a:gd name="connsiteY87" fmla="*/ 5314950 h 6019800"/>
                    <a:gd name="connsiteX88" fmla="*/ 7391400 w 8500297"/>
                    <a:gd name="connsiteY88" fmla="*/ 5372100 h 6019800"/>
                    <a:gd name="connsiteX89" fmla="*/ 7486650 w 8500297"/>
                    <a:gd name="connsiteY89" fmla="*/ 5467350 h 6019800"/>
                    <a:gd name="connsiteX90" fmla="*/ 7677150 w 8500297"/>
                    <a:gd name="connsiteY90" fmla="*/ 5657850 h 6019800"/>
                    <a:gd name="connsiteX91" fmla="*/ 7734300 w 8500297"/>
                    <a:gd name="connsiteY91" fmla="*/ 5695950 h 6019800"/>
                    <a:gd name="connsiteX92" fmla="*/ 7829550 w 8500297"/>
                    <a:gd name="connsiteY92" fmla="*/ 5791200 h 6019800"/>
                    <a:gd name="connsiteX93" fmla="*/ 7867650 w 8500297"/>
                    <a:gd name="connsiteY93" fmla="*/ 5848350 h 6019800"/>
                    <a:gd name="connsiteX94" fmla="*/ 8020050 w 8500297"/>
                    <a:gd name="connsiteY94" fmla="*/ 5886450 h 6019800"/>
                    <a:gd name="connsiteX95" fmla="*/ 8039100 w 8500297"/>
                    <a:gd name="connsiteY95" fmla="*/ 5943600 h 6019800"/>
                    <a:gd name="connsiteX96" fmla="*/ 7943850 w 8500297"/>
                    <a:gd name="connsiteY96" fmla="*/ 6019800 h 6019800"/>
                    <a:gd name="connsiteX97" fmla="*/ 7791450 w 8500297"/>
                    <a:gd name="connsiteY97" fmla="*/ 6000750 h 6019800"/>
                    <a:gd name="connsiteX98" fmla="*/ 7734300 w 8500297"/>
                    <a:gd name="connsiteY98" fmla="*/ 5981700 h 6019800"/>
                    <a:gd name="connsiteX99" fmla="*/ 7448550 w 8500297"/>
                    <a:gd name="connsiteY99" fmla="*/ 5962650 h 6019800"/>
                    <a:gd name="connsiteX100" fmla="*/ 7467600 w 8500297"/>
                    <a:gd name="connsiteY100" fmla="*/ 5715000 h 6019800"/>
                    <a:gd name="connsiteX101" fmla="*/ 7486650 w 8500297"/>
                    <a:gd name="connsiteY101" fmla="*/ 5638800 h 6019800"/>
                    <a:gd name="connsiteX102" fmla="*/ 7372350 w 8500297"/>
                    <a:gd name="connsiteY102" fmla="*/ 5524500 h 6019800"/>
                    <a:gd name="connsiteX103" fmla="*/ 7200900 w 8500297"/>
                    <a:gd name="connsiteY103" fmla="*/ 5429250 h 6019800"/>
                    <a:gd name="connsiteX104" fmla="*/ 7143750 w 8500297"/>
                    <a:gd name="connsiteY104" fmla="*/ 5314950 h 6019800"/>
                    <a:gd name="connsiteX105" fmla="*/ 7105650 w 8500297"/>
                    <a:gd name="connsiteY105" fmla="*/ 5200650 h 6019800"/>
                    <a:gd name="connsiteX106" fmla="*/ 7086600 w 8500297"/>
                    <a:gd name="connsiteY106" fmla="*/ 5143500 h 6019800"/>
                    <a:gd name="connsiteX107" fmla="*/ 6972300 w 8500297"/>
                    <a:gd name="connsiteY107" fmla="*/ 5067300 h 6019800"/>
                    <a:gd name="connsiteX108" fmla="*/ 6896100 w 8500297"/>
                    <a:gd name="connsiteY108" fmla="*/ 4991100 h 6019800"/>
                    <a:gd name="connsiteX109" fmla="*/ 6762750 w 8500297"/>
                    <a:gd name="connsiteY109" fmla="*/ 4819650 h 6019800"/>
                    <a:gd name="connsiteX110" fmla="*/ 6705600 w 8500297"/>
                    <a:gd name="connsiteY110" fmla="*/ 4800600 h 6019800"/>
                    <a:gd name="connsiteX111" fmla="*/ 6686550 w 8500297"/>
                    <a:gd name="connsiteY111" fmla="*/ 4743450 h 6019800"/>
                    <a:gd name="connsiteX112" fmla="*/ 6629400 w 8500297"/>
                    <a:gd name="connsiteY112" fmla="*/ 4724400 h 6019800"/>
                    <a:gd name="connsiteX113" fmla="*/ 6572250 w 8500297"/>
                    <a:gd name="connsiteY113" fmla="*/ 4686300 h 6019800"/>
                    <a:gd name="connsiteX114" fmla="*/ 6477000 w 8500297"/>
                    <a:gd name="connsiteY114" fmla="*/ 4591050 h 6019800"/>
                    <a:gd name="connsiteX115" fmla="*/ 6362700 w 8500297"/>
                    <a:gd name="connsiteY115" fmla="*/ 4514850 h 6019800"/>
                    <a:gd name="connsiteX116" fmla="*/ 6267450 w 8500297"/>
                    <a:gd name="connsiteY116" fmla="*/ 4381500 h 6019800"/>
                    <a:gd name="connsiteX117" fmla="*/ 6229350 w 8500297"/>
                    <a:gd name="connsiteY117" fmla="*/ 4324350 h 6019800"/>
                    <a:gd name="connsiteX118" fmla="*/ 6172200 w 8500297"/>
                    <a:gd name="connsiteY118" fmla="*/ 4286250 h 6019800"/>
                    <a:gd name="connsiteX119" fmla="*/ 6076950 w 8500297"/>
                    <a:gd name="connsiteY119" fmla="*/ 4114800 h 6019800"/>
                    <a:gd name="connsiteX120" fmla="*/ 6038850 w 8500297"/>
                    <a:gd name="connsiteY120" fmla="*/ 4057650 h 6019800"/>
                    <a:gd name="connsiteX121" fmla="*/ 5981700 w 8500297"/>
                    <a:gd name="connsiteY121" fmla="*/ 3943350 h 6019800"/>
                    <a:gd name="connsiteX122" fmla="*/ 5924550 w 8500297"/>
                    <a:gd name="connsiteY122" fmla="*/ 3924300 h 6019800"/>
                    <a:gd name="connsiteX123" fmla="*/ 5715000 w 8500297"/>
                    <a:gd name="connsiteY123" fmla="*/ 4000500 h 6019800"/>
                    <a:gd name="connsiteX124" fmla="*/ 5638800 w 8500297"/>
                    <a:gd name="connsiteY124" fmla="*/ 4019550 h 6019800"/>
                    <a:gd name="connsiteX125" fmla="*/ 5581650 w 8500297"/>
                    <a:gd name="connsiteY125" fmla="*/ 4038600 h 6019800"/>
                    <a:gd name="connsiteX126" fmla="*/ 5162550 w 8500297"/>
                    <a:gd name="connsiteY126" fmla="*/ 4076700 h 6019800"/>
                    <a:gd name="connsiteX127" fmla="*/ 4591050 w 8500297"/>
                    <a:gd name="connsiteY127" fmla="*/ 4057650 h 6019800"/>
                    <a:gd name="connsiteX128" fmla="*/ 4514850 w 8500297"/>
                    <a:gd name="connsiteY128" fmla="*/ 4038600 h 6019800"/>
                    <a:gd name="connsiteX129" fmla="*/ 4324350 w 8500297"/>
                    <a:gd name="connsiteY129" fmla="*/ 4019550 h 6019800"/>
                    <a:gd name="connsiteX130" fmla="*/ 4171950 w 8500297"/>
                    <a:gd name="connsiteY130" fmla="*/ 3981450 h 6019800"/>
                    <a:gd name="connsiteX131" fmla="*/ 4114800 w 8500297"/>
                    <a:gd name="connsiteY131" fmla="*/ 3962400 h 6019800"/>
                    <a:gd name="connsiteX132" fmla="*/ 4000500 w 8500297"/>
                    <a:gd name="connsiteY132" fmla="*/ 3886200 h 6019800"/>
                    <a:gd name="connsiteX133" fmla="*/ 3771900 w 8500297"/>
                    <a:gd name="connsiteY133" fmla="*/ 3771900 h 6019800"/>
                    <a:gd name="connsiteX134" fmla="*/ 3600450 w 8500297"/>
                    <a:gd name="connsiteY134" fmla="*/ 3695700 h 6019800"/>
                    <a:gd name="connsiteX135" fmla="*/ 3543300 w 8500297"/>
                    <a:gd name="connsiteY135" fmla="*/ 3676650 h 6019800"/>
                    <a:gd name="connsiteX136" fmla="*/ 3486150 w 8500297"/>
                    <a:gd name="connsiteY136" fmla="*/ 3714750 h 6019800"/>
                    <a:gd name="connsiteX137" fmla="*/ 3429000 w 8500297"/>
                    <a:gd name="connsiteY137" fmla="*/ 3829050 h 6019800"/>
                    <a:gd name="connsiteX138" fmla="*/ 3390900 w 8500297"/>
                    <a:gd name="connsiteY138" fmla="*/ 3886200 h 6019800"/>
                    <a:gd name="connsiteX139" fmla="*/ 3276600 w 8500297"/>
                    <a:gd name="connsiteY139" fmla="*/ 4114800 h 6019800"/>
                    <a:gd name="connsiteX140" fmla="*/ 3219450 w 8500297"/>
                    <a:gd name="connsiteY140" fmla="*/ 4133850 h 6019800"/>
                    <a:gd name="connsiteX141" fmla="*/ 3124200 w 8500297"/>
                    <a:gd name="connsiteY141" fmla="*/ 4248150 h 6019800"/>
                    <a:gd name="connsiteX142" fmla="*/ 3067050 w 8500297"/>
                    <a:gd name="connsiteY142" fmla="*/ 4267200 h 6019800"/>
                    <a:gd name="connsiteX143" fmla="*/ 2914650 w 8500297"/>
                    <a:gd name="connsiteY143" fmla="*/ 4400550 h 6019800"/>
                    <a:gd name="connsiteX144" fmla="*/ 2857500 w 8500297"/>
                    <a:gd name="connsiteY144" fmla="*/ 4419600 h 6019800"/>
                    <a:gd name="connsiteX145" fmla="*/ 2743200 w 8500297"/>
                    <a:gd name="connsiteY145" fmla="*/ 4495800 h 6019800"/>
                    <a:gd name="connsiteX146" fmla="*/ 2686050 w 8500297"/>
                    <a:gd name="connsiteY146" fmla="*/ 4533900 h 6019800"/>
                    <a:gd name="connsiteX147" fmla="*/ 2628900 w 8500297"/>
                    <a:gd name="connsiteY147" fmla="*/ 4572000 h 6019800"/>
                    <a:gd name="connsiteX148" fmla="*/ 2571750 w 8500297"/>
                    <a:gd name="connsiteY148" fmla="*/ 4629150 h 6019800"/>
                    <a:gd name="connsiteX149" fmla="*/ 2533650 w 8500297"/>
                    <a:gd name="connsiteY149" fmla="*/ 4686300 h 6019800"/>
                    <a:gd name="connsiteX150" fmla="*/ 2476500 w 8500297"/>
                    <a:gd name="connsiteY150" fmla="*/ 4724400 h 6019800"/>
                    <a:gd name="connsiteX151" fmla="*/ 2457450 w 8500297"/>
                    <a:gd name="connsiteY151" fmla="*/ 4781550 h 6019800"/>
                    <a:gd name="connsiteX152" fmla="*/ 2419350 w 8500297"/>
                    <a:gd name="connsiteY152" fmla="*/ 4838700 h 6019800"/>
                    <a:gd name="connsiteX153" fmla="*/ 2400300 w 8500297"/>
                    <a:gd name="connsiteY153" fmla="*/ 4933950 h 6019800"/>
                    <a:gd name="connsiteX154" fmla="*/ 2362200 w 8500297"/>
                    <a:gd name="connsiteY154" fmla="*/ 5048250 h 6019800"/>
                    <a:gd name="connsiteX155" fmla="*/ 2343150 w 8500297"/>
                    <a:gd name="connsiteY155" fmla="*/ 5143500 h 6019800"/>
                    <a:gd name="connsiteX156" fmla="*/ 2324100 w 8500297"/>
                    <a:gd name="connsiteY156" fmla="*/ 5200650 h 6019800"/>
                    <a:gd name="connsiteX157" fmla="*/ 2305050 w 8500297"/>
                    <a:gd name="connsiteY157" fmla="*/ 5295900 h 6019800"/>
                    <a:gd name="connsiteX158" fmla="*/ 2286000 w 8500297"/>
                    <a:gd name="connsiteY158" fmla="*/ 5353050 h 6019800"/>
                    <a:gd name="connsiteX159" fmla="*/ 2247900 w 8500297"/>
                    <a:gd name="connsiteY159" fmla="*/ 5524500 h 6019800"/>
                    <a:gd name="connsiteX160" fmla="*/ 2419350 w 8500297"/>
                    <a:gd name="connsiteY160" fmla="*/ 5619750 h 6019800"/>
                    <a:gd name="connsiteX161" fmla="*/ 2514600 w 8500297"/>
                    <a:gd name="connsiteY161" fmla="*/ 5638800 h 6019800"/>
                    <a:gd name="connsiteX162" fmla="*/ 2628900 w 8500297"/>
                    <a:gd name="connsiteY162" fmla="*/ 5676900 h 6019800"/>
                    <a:gd name="connsiteX163" fmla="*/ 2667000 w 8500297"/>
                    <a:gd name="connsiteY163" fmla="*/ 5943600 h 6019800"/>
                    <a:gd name="connsiteX164" fmla="*/ 2609850 w 8500297"/>
                    <a:gd name="connsiteY164" fmla="*/ 5962650 h 6019800"/>
                    <a:gd name="connsiteX165" fmla="*/ 2514600 w 8500297"/>
                    <a:gd name="connsiteY165" fmla="*/ 5943600 h 6019800"/>
                    <a:gd name="connsiteX166" fmla="*/ 2400300 w 8500297"/>
                    <a:gd name="connsiteY166" fmla="*/ 5924550 h 6019800"/>
                    <a:gd name="connsiteX167" fmla="*/ 2266950 w 8500297"/>
                    <a:gd name="connsiteY167" fmla="*/ 5886450 h 6019800"/>
                    <a:gd name="connsiteX168" fmla="*/ 2247900 w 8500297"/>
                    <a:gd name="connsiteY168" fmla="*/ 5829300 h 6019800"/>
                    <a:gd name="connsiteX169" fmla="*/ 2228850 w 8500297"/>
                    <a:gd name="connsiteY169" fmla="*/ 5695950 h 6019800"/>
                    <a:gd name="connsiteX170" fmla="*/ 2171700 w 8500297"/>
                    <a:gd name="connsiteY170" fmla="*/ 5657850 h 6019800"/>
                    <a:gd name="connsiteX171" fmla="*/ 2133600 w 8500297"/>
                    <a:gd name="connsiteY171" fmla="*/ 5600700 h 6019800"/>
                    <a:gd name="connsiteX172" fmla="*/ 2057400 w 8500297"/>
                    <a:gd name="connsiteY172" fmla="*/ 5524500 h 6019800"/>
                    <a:gd name="connsiteX173" fmla="*/ 2076450 w 8500297"/>
                    <a:gd name="connsiteY173" fmla="*/ 5276850 h 6019800"/>
                    <a:gd name="connsiteX174" fmla="*/ 2095500 w 8500297"/>
                    <a:gd name="connsiteY174" fmla="*/ 5181600 h 6019800"/>
                    <a:gd name="connsiteX175" fmla="*/ 2152650 w 8500297"/>
                    <a:gd name="connsiteY175" fmla="*/ 4991100 h 6019800"/>
                    <a:gd name="connsiteX176" fmla="*/ 2209800 w 8500297"/>
                    <a:gd name="connsiteY176" fmla="*/ 4876800 h 6019800"/>
                    <a:gd name="connsiteX177" fmla="*/ 2228850 w 8500297"/>
                    <a:gd name="connsiteY177" fmla="*/ 4819650 h 6019800"/>
                    <a:gd name="connsiteX178" fmla="*/ 2286000 w 8500297"/>
                    <a:gd name="connsiteY178" fmla="*/ 4781550 h 6019800"/>
                    <a:gd name="connsiteX179" fmla="*/ 2324100 w 8500297"/>
                    <a:gd name="connsiteY179" fmla="*/ 4667250 h 6019800"/>
                    <a:gd name="connsiteX180" fmla="*/ 2343150 w 8500297"/>
                    <a:gd name="connsiteY180" fmla="*/ 4533900 h 6019800"/>
                    <a:gd name="connsiteX181" fmla="*/ 2362200 w 8500297"/>
                    <a:gd name="connsiteY181" fmla="*/ 4476750 h 6019800"/>
                    <a:gd name="connsiteX182" fmla="*/ 2381250 w 8500297"/>
                    <a:gd name="connsiteY182" fmla="*/ 4400550 h 6019800"/>
                    <a:gd name="connsiteX183" fmla="*/ 2438400 w 8500297"/>
                    <a:gd name="connsiteY183" fmla="*/ 4286250 h 6019800"/>
                    <a:gd name="connsiteX184" fmla="*/ 2495550 w 8500297"/>
                    <a:gd name="connsiteY184" fmla="*/ 4248150 h 6019800"/>
                    <a:gd name="connsiteX185" fmla="*/ 2533650 w 8500297"/>
                    <a:gd name="connsiteY185" fmla="*/ 4191000 h 6019800"/>
                    <a:gd name="connsiteX186" fmla="*/ 2647950 w 8500297"/>
                    <a:gd name="connsiteY186" fmla="*/ 4114800 h 6019800"/>
                    <a:gd name="connsiteX187" fmla="*/ 2724150 w 8500297"/>
                    <a:gd name="connsiteY187" fmla="*/ 4000500 h 6019800"/>
                    <a:gd name="connsiteX188" fmla="*/ 2762250 w 8500297"/>
                    <a:gd name="connsiteY188" fmla="*/ 3943350 h 6019800"/>
                    <a:gd name="connsiteX189" fmla="*/ 2571750 w 8500297"/>
                    <a:gd name="connsiteY189" fmla="*/ 3905250 h 6019800"/>
                    <a:gd name="connsiteX190" fmla="*/ 2514600 w 8500297"/>
                    <a:gd name="connsiteY190" fmla="*/ 3924300 h 6019800"/>
                    <a:gd name="connsiteX191" fmla="*/ 2400300 w 8500297"/>
                    <a:gd name="connsiteY191" fmla="*/ 4000500 h 6019800"/>
                    <a:gd name="connsiteX192" fmla="*/ 2324100 w 8500297"/>
                    <a:gd name="connsiteY192" fmla="*/ 4019550 h 6019800"/>
                    <a:gd name="connsiteX193" fmla="*/ 2209800 w 8500297"/>
                    <a:gd name="connsiteY193" fmla="*/ 4095750 h 6019800"/>
                    <a:gd name="connsiteX194" fmla="*/ 2152650 w 8500297"/>
                    <a:gd name="connsiteY194" fmla="*/ 4114800 h 6019800"/>
                    <a:gd name="connsiteX195" fmla="*/ 2038350 w 8500297"/>
                    <a:gd name="connsiteY195" fmla="*/ 4191000 h 6019800"/>
                    <a:gd name="connsiteX196" fmla="*/ 1981200 w 8500297"/>
                    <a:gd name="connsiteY196" fmla="*/ 4229100 h 6019800"/>
                    <a:gd name="connsiteX197" fmla="*/ 1924050 w 8500297"/>
                    <a:gd name="connsiteY197" fmla="*/ 4267200 h 6019800"/>
                    <a:gd name="connsiteX198" fmla="*/ 1866900 w 8500297"/>
                    <a:gd name="connsiteY198" fmla="*/ 4305300 h 6019800"/>
                    <a:gd name="connsiteX199" fmla="*/ 1809750 w 8500297"/>
                    <a:gd name="connsiteY199" fmla="*/ 4362450 h 6019800"/>
                    <a:gd name="connsiteX200" fmla="*/ 1752600 w 8500297"/>
                    <a:gd name="connsiteY200" fmla="*/ 4381500 h 6019800"/>
                    <a:gd name="connsiteX201" fmla="*/ 1638300 w 8500297"/>
                    <a:gd name="connsiteY201" fmla="*/ 4438650 h 6019800"/>
                    <a:gd name="connsiteX202" fmla="*/ 1524000 w 8500297"/>
                    <a:gd name="connsiteY202" fmla="*/ 4533900 h 6019800"/>
                    <a:gd name="connsiteX203" fmla="*/ 1409700 w 8500297"/>
                    <a:gd name="connsiteY203" fmla="*/ 4591050 h 6019800"/>
                    <a:gd name="connsiteX204" fmla="*/ 1352550 w 8500297"/>
                    <a:gd name="connsiteY204" fmla="*/ 4648200 h 6019800"/>
                    <a:gd name="connsiteX205" fmla="*/ 1219200 w 8500297"/>
                    <a:gd name="connsiteY205" fmla="*/ 4724400 h 6019800"/>
                    <a:gd name="connsiteX206" fmla="*/ 1104900 w 8500297"/>
                    <a:gd name="connsiteY206" fmla="*/ 4781550 h 6019800"/>
                    <a:gd name="connsiteX207" fmla="*/ 1028700 w 8500297"/>
                    <a:gd name="connsiteY207" fmla="*/ 4857750 h 6019800"/>
                    <a:gd name="connsiteX208" fmla="*/ 895350 w 8500297"/>
                    <a:gd name="connsiteY208" fmla="*/ 5010150 h 6019800"/>
                    <a:gd name="connsiteX209" fmla="*/ 838200 w 8500297"/>
                    <a:gd name="connsiteY209" fmla="*/ 5143500 h 6019800"/>
                    <a:gd name="connsiteX210" fmla="*/ 800100 w 8500297"/>
                    <a:gd name="connsiteY210" fmla="*/ 5219700 h 6019800"/>
                    <a:gd name="connsiteX211" fmla="*/ 685800 w 8500297"/>
                    <a:gd name="connsiteY211" fmla="*/ 5257800 h 6019800"/>
                    <a:gd name="connsiteX212" fmla="*/ 628650 w 8500297"/>
                    <a:gd name="connsiteY212" fmla="*/ 5276850 h 6019800"/>
                    <a:gd name="connsiteX213" fmla="*/ 457200 w 8500297"/>
                    <a:gd name="connsiteY213" fmla="*/ 5314950 h 6019800"/>
                    <a:gd name="connsiteX214" fmla="*/ 361950 w 8500297"/>
                    <a:gd name="connsiteY214" fmla="*/ 5429250 h 6019800"/>
                    <a:gd name="connsiteX215" fmla="*/ 304800 w 8500297"/>
                    <a:gd name="connsiteY215" fmla="*/ 5448300 h 6019800"/>
                    <a:gd name="connsiteX216" fmla="*/ 133350 w 8500297"/>
                    <a:gd name="connsiteY216" fmla="*/ 5524500 h 6019800"/>
                    <a:gd name="connsiteX217" fmla="*/ 57150 w 8500297"/>
                    <a:gd name="connsiteY217" fmla="*/ 5486400 h 6019800"/>
                    <a:gd name="connsiteX218" fmla="*/ 0 w 8500297"/>
                    <a:gd name="connsiteY218" fmla="*/ 5353050 h 6019800"/>
                    <a:gd name="connsiteX219" fmla="*/ 38100 w 8500297"/>
                    <a:gd name="connsiteY219" fmla="*/ 5219700 h 6019800"/>
                    <a:gd name="connsiteX220" fmla="*/ 95250 w 8500297"/>
                    <a:gd name="connsiteY220" fmla="*/ 5200650 h 6019800"/>
                    <a:gd name="connsiteX221" fmla="*/ 209550 w 8500297"/>
                    <a:gd name="connsiteY221" fmla="*/ 5124450 h 6019800"/>
                    <a:gd name="connsiteX222" fmla="*/ 266700 w 8500297"/>
                    <a:gd name="connsiteY222" fmla="*/ 5067300 h 6019800"/>
                    <a:gd name="connsiteX223" fmla="*/ 628650 w 8500297"/>
                    <a:gd name="connsiteY223" fmla="*/ 5010150 h 6019800"/>
                    <a:gd name="connsiteX224" fmla="*/ 800100 w 8500297"/>
                    <a:gd name="connsiteY224" fmla="*/ 4857750 h 6019800"/>
                    <a:gd name="connsiteX225" fmla="*/ 952500 w 8500297"/>
                    <a:gd name="connsiteY225" fmla="*/ 4724400 h 6019800"/>
                    <a:gd name="connsiteX226" fmla="*/ 1028700 w 8500297"/>
                    <a:gd name="connsiteY226" fmla="*/ 4667250 h 6019800"/>
                    <a:gd name="connsiteX227" fmla="*/ 1085850 w 8500297"/>
                    <a:gd name="connsiteY227" fmla="*/ 4648200 h 6019800"/>
                    <a:gd name="connsiteX228" fmla="*/ 1200150 w 8500297"/>
                    <a:gd name="connsiteY228" fmla="*/ 4591050 h 6019800"/>
                    <a:gd name="connsiteX229" fmla="*/ 1276350 w 8500297"/>
                    <a:gd name="connsiteY229" fmla="*/ 4400550 h 6019800"/>
                    <a:gd name="connsiteX230" fmla="*/ 1333500 w 8500297"/>
                    <a:gd name="connsiteY230" fmla="*/ 4343400 h 6019800"/>
                    <a:gd name="connsiteX231" fmla="*/ 1371600 w 8500297"/>
                    <a:gd name="connsiteY231" fmla="*/ 4286250 h 6019800"/>
                    <a:gd name="connsiteX232" fmla="*/ 1409700 w 8500297"/>
                    <a:gd name="connsiteY232" fmla="*/ 4210050 h 6019800"/>
                    <a:gd name="connsiteX233" fmla="*/ 1466850 w 8500297"/>
                    <a:gd name="connsiteY233" fmla="*/ 4171950 h 6019800"/>
                    <a:gd name="connsiteX234" fmla="*/ 1524000 w 8500297"/>
                    <a:gd name="connsiteY234" fmla="*/ 4114800 h 6019800"/>
                    <a:gd name="connsiteX235" fmla="*/ 1562100 w 8500297"/>
                    <a:gd name="connsiteY235" fmla="*/ 4057650 h 6019800"/>
                    <a:gd name="connsiteX236" fmla="*/ 1619250 w 8500297"/>
                    <a:gd name="connsiteY236" fmla="*/ 4038600 h 6019800"/>
                    <a:gd name="connsiteX237" fmla="*/ 1752600 w 8500297"/>
                    <a:gd name="connsiteY237" fmla="*/ 3924300 h 6019800"/>
                    <a:gd name="connsiteX238" fmla="*/ 1828800 w 8500297"/>
                    <a:gd name="connsiteY238" fmla="*/ 3886200 h 6019800"/>
                    <a:gd name="connsiteX239" fmla="*/ 1981200 w 8500297"/>
                    <a:gd name="connsiteY239" fmla="*/ 3829050 h 6019800"/>
                    <a:gd name="connsiteX240" fmla="*/ 2038350 w 8500297"/>
                    <a:gd name="connsiteY240" fmla="*/ 3771900 h 6019800"/>
                    <a:gd name="connsiteX241" fmla="*/ 2171700 w 8500297"/>
                    <a:gd name="connsiteY241" fmla="*/ 3733800 h 6019800"/>
                    <a:gd name="connsiteX242" fmla="*/ 2228850 w 8500297"/>
                    <a:gd name="connsiteY242" fmla="*/ 3714750 h 6019800"/>
                    <a:gd name="connsiteX243" fmla="*/ 2305050 w 8500297"/>
                    <a:gd name="connsiteY243" fmla="*/ 3695700 h 6019800"/>
                    <a:gd name="connsiteX244" fmla="*/ 2419350 w 8500297"/>
                    <a:gd name="connsiteY244" fmla="*/ 3657600 h 6019800"/>
                    <a:gd name="connsiteX245" fmla="*/ 2381250 w 8500297"/>
                    <a:gd name="connsiteY245" fmla="*/ 3600450 h 6019800"/>
                    <a:gd name="connsiteX246" fmla="*/ 2343150 w 8500297"/>
                    <a:gd name="connsiteY246" fmla="*/ 3467100 h 6019800"/>
                    <a:gd name="connsiteX247" fmla="*/ 2362200 w 8500297"/>
                    <a:gd name="connsiteY247" fmla="*/ 2952750 h 6019800"/>
                    <a:gd name="connsiteX248" fmla="*/ 2400300 w 8500297"/>
                    <a:gd name="connsiteY248" fmla="*/ 2857500 h 6019800"/>
                    <a:gd name="connsiteX249" fmla="*/ 2438400 w 8500297"/>
                    <a:gd name="connsiteY249" fmla="*/ 2743200 h 6019800"/>
                    <a:gd name="connsiteX250" fmla="*/ 2457450 w 8500297"/>
                    <a:gd name="connsiteY250" fmla="*/ 2686050 h 6019800"/>
                    <a:gd name="connsiteX251" fmla="*/ 2476500 w 8500297"/>
                    <a:gd name="connsiteY251" fmla="*/ 2628900 h 6019800"/>
                    <a:gd name="connsiteX252" fmla="*/ 2400300 w 8500297"/>
                    <a:gd name="connsiteY252" fmla="*/ 2514600 h 6019800"/>
                    <a:gd name="connsiteX253" fmla="*/ 2343150 w 8500297"/>
                    <a:gd name="connsiteY253" fmla="*/ 2400300 h 6019800"/>
                    <a:gd name="connsiteX254" fmla="*/ 2286000 w 8500297"/>
                    <a:gd name="connsiteY254" fmla="*/ 2343150 h 6019800"/>
                    <a:gd name="connsiteX255" fmla="*/ 2209800 w 8500297"/>
                    <a:gd name="connsiteY255" fmla="*/ 2247900 h 6019800"/>
                    <a:gd name="connsiteX256" fmla="*/ 2190750 w 8500297"/>
                    <a:gd name="connsiteY256" fmla="*/ 2171700 h 6019800"/>
                    <a:gd name="connsiteX257" fmla="*/ 2152650 w 8500297"/>
                    <a:gd name="connsiteY257" fmla="*/ 2095500 h 6019800"/>
                    <a:gd name="connsiteX258" fmla="*/ 2076450 w 8500297"/>
                    <a:gd name="connsiteY258" fmla="*/ 2019300 h 6019800"/>
                    <a:gd name="connsiteX259" fmla="*/ 2038350 w 8500297"/>
                    <a:gd name="connsiteY259" fmla="*/ 1943100 h 6019800"/>
                    <a:gd name="connsiteX260" fmla="*/ 1962150 w 8500297"/>
                    <a:gd name="connsiteY260" fmla="*/ 1752600 h 6019800"/>
                    <a:gd name="connsiteX261" fmla="*/ 1924050 w 8500297"/>
                    <a:gd name="connsiteY261" fmla="*/ 1676400 h 6019800"/>
                    <a:gd name="connsiteX262" fmla="*/ 1866900 w 8500297"/>
                    <a:gd name="connsiteY262" fmla="*/ 1619250 h 6019800"/>
                    <a:gd name="connsiteX263" fmla="*/ 1809750 w 8500297"/>
                    <a:gd name="connsiteY263" fmla="*/ 1409700 h 6019800"/>
                    <a:gd name="connsiteX264" fmla="*/ 1847850 w 8500297"/>
                    <a:gd name="connsiteY264" fmla="*/ 742950 h 6019800"/>
                    <a:gd name="connsiteX265" fmla="*/ 1885950 w 8500297"/>
                    <a:gd name="connsiteY265" fmla="*/ 609600 h 6019800"/>
                    <a:gd name="connsiteX266" fmla="*/ 1905000 w 8500297"/>
                    <a:gd name="connsiteY266" fmla="*/ 533400 h 6019800"/>
                    <a:gd name="connsiteX267" fmla="*/ 1962150 w 8500297"/>
                    <a:gd name="connsiteY267" fmla="*/ 419100 h 6019800"/>
                    <a:gd name="connsiteX268" fmla="*/ 2000250 w 8500297"/>
                    <a:gd name="connsiteY268" fmla="*/ 323850 h 6019800"/>
                    <a:gd name="connsiteX269" fmla="*/ 2019300 w 8500297"/>
                    <a:gd name="connsiteY269" fmla="*/ 266700 h 6019800"/>
                    <a:gd name="connsiteX270" fmla="*/ 2057400 w 8500297"/>
                    <a:gd name="connsiteY270" fmla="*/ 190500 h 6019800"/>
                    <a:gd name="connsiteX271" fmla="*/ 2076450 w 8500297"/>
                    <a:gd name="connsiteY271" fmla="*/ 133350 h 6019800"/>
                    <a:gd name="connsiteX272" fmla="*/ 2133600 w 8500297"/>
                    <a:gd name="connsiteY272" fmla="*/ 57150 h 6019800"/>
                    <a:gd name="connsiteX273" fmla="*/ 2171700 w 8500297"/>
                    <a:gd name="connsiteY273" fmla="*/ 0 h 6019800"/>
                    <a:gd name="connsiteX274" fmla="*/ 2171700 w 8500297"/>
                    <a:gd name="connsiteY274" fmla="*/ 1238250 h 6019800"/>
                    <a:gd name="connsiteX275" fmla="*/ 2209800 w 8500297"/>
                    <a:gd name="connsiteY275" fmla="*/ 1390650 h 6019800"/>
                    <a:gd name="connsiteX276" fmla="*/ 2247900 w 8500297"/>
                    <a:gd name="connsiteY276" fmla="*/ 1466850 h 6019800"/>
                    <a:gd name="connsiteX277" fmla="*/ 2286000 w 8500297"/>
                    <a:gd name="connsiteY277" fmla="*/ 1524000 h 6019800"/>
                    <a:gd name="connsiteX278" fmla="*/ 2324100 w 8500297"/>
                    <a:gd name="connsiteY278" fmla="*/ 1638300 h 6019800"/>
                    <a:gd name="connsiteX279" fmla="*/ 2343150 w 8500297"/>
                    <a:gd name="connsiteY279" fmla="*/ 1695450 h 6019800"/>
                    <a:gd name="connsiteX280" fmla="*/ 2381250 w 8500297"/>
                    <a:gd name="connsiteY280" fmla="*/ 1885950 h 6019800"/>
                    <a:gd name="connsiteX281" fmla="*/ 2476500 w 8500297"/>
                    <a:gd name="connsiteY281" fmla="*/ 2000250 h 6019800"/>
                    <a:gd name="connsiteX282" fmla="*/ 2533650 w 8500297"/>
                    <a:gd name="connsiteY282" fmla="*/ 2057400 h 6019800"/>
                    <a:gd name="connsiteX283" fmla="*/ 2628900 w 8500297"/>
                    <a:gd name="connsiteY283" fmla="*/ 2171700 h 6019800"/>
                    <a:gd name="connsiteX0" fmla="*/ 3429000 w 8500297"/>
                    <a:gd name="connsiteY0" fmla="*/ 2247900 h 6019800"/>
                    <a:gd name="connsiteX1" fmla="*/ 5124450 w 8500297"/>
                    <a:gd name="connsiteY1" fmla="*/ 2228850 h 6019800"/>
                    <a:gd name="connsiteX2" fmla="*/ 5334000 w 8500297"/>
                    <a:gd name="connsiteY2" fmla="*/ 2171700 h 6019800"/>
                    <a:gd name="connsiteX3" fmla="*/ 5391150 w 8500297"/>
                    <a:gd name="connsiteY3" fmla="*/ 2133600 h 6019800"/>
                    <a:gd name="connsiteX4" fmla="*/ 5505450 w 8500297"/>
                    <a:gd name="connsiteY4" fmla="*/ 2095500 h 6019800"/>
                    <a:gd name="connsiteX5" fmla="*/ 5619750 w 8500297"/>
                    <a:gd name="connsiteY5" fmla="*/ 2038350 h 6019800"/>
                    <a:gd name="connsiteX6" fmla="*/ 5715000 w 8500297"/>
                    <a:gd name="connsiteY6" fmla="*/ 1962150 h 6019800"/>
                    <a:gd name="connsiteX7" fmla="*/ 5829300 w 8500297"/>
                    <a:gd name="connsiteY7" fmla="*/ 1866900 h 6019800"/>
                    <a:gd name="connsiteX8" fmla="*/ 5943600 w 8500297"/>
                    <a:gd name="connsiteY8" fmla="*/ 1790700 h 6019800"/>
                    <a:gd name="connsiteX9" fmla="*/ 6000750 w 8500297"/>
                    <a:gd name="connsiteY9" fmla="*/ 1733550 h 6019800"/>
                    <a:gd name="connsiteX10" fmla="*/ 6115050 w 8500297"/>
                    <a:gd name="connsiteY10" fmla="*/ 1657350 h 6019800"/>
                    <a:gd name="connsiteX11" fmla="*/ 6153150 w 8500297"/>
                    <a:gd name="connsiteY11" fmla="*/ 1600200 h 6019800"/>
                    <a:gd name="connsiteX12" fmla="*/ 6267450 w 8500297"/>
                    <a:gd name="connsiteY12" fmla="*/ 1524000 h 6019800"/>
                    <a:gd name="connsiteX13" fmla="*/ 6362700 w 8500297"/>
                    <a:gd name="connsiteY13" fmla="*/ 1428750 h 6019800"/>
                    <a:gd name="connsiteX14" fmla="*/ 6419850 w 8500297"/>
                    <a:gd name="connsiteY14" fmla="*/ 1409700 h 6019800"/>
                    <a:gd name="connsiteX15" fmla="*/ 6534150 w 8500297"/>
                    <a:gd name="connsiteY15" fmla="*/ 1333500 h 6019800"/>
                    <a:gd name="connsiteX16" fmla="*/ 6591300 w 8500297"/>
                    <a:gd name="connsiteY16" fmla="*/ 1295400 h 6019800"/>
                    <a:gd name="connsiteX17" fmla="*/ 6762750 w 8500297"/>
                    <a:gd name="connsiteY17" fmla="*/ 1238250 h 6019800"/>
                    <a:gd name="connsiteX18" fmla="*/ 6819900 w 8500297"/>
                    <a:gd name="connsiteY18" fmla="*/ 1219200 h 6019800"/>
                    <a:gd name="connsiteX19" fmla="*/ 6877050 w 8500297"/>
                    <a:gd name="connsiteY19" fmla="*/ 1181100 h 6019800"/>
                    <a:gd name="connsiteX20" fmla="*/ 6972300 w 8500297"/>
                    <a:gd name="connsiteY20" fmla="*/ 1162050 h 6019800"/>
                    <a:gd name="connsiteX21" fmla="*/ 7143750 w 8500297"/>
                    <a:gd name="connsiteY21" fmla="*/ 1123950 h 6019800"/>
                    <a:gd name="connsiteX22" fmla="*/ 7219950 w 8500297"/>
                    <a:gd name="connsiteY22" fmla="*/ 933450 h 6019800"/>
                    <a:gd name="connsiteX23" fmla="*/ 7239000 w 8500297"/>
                    <a:gd name="connsiteY23" fmla="*/ 857250 h 6019800"/>
                    <a:gd name="connsiteX24" fmla="*/ 7315200 w 8500297"/>
                    <a:gd name="connsiteY24" fmla="*/ 838200 h 6019800"/>
                    <a:gd name="connsiteX25" fmla="*/ 7391400 w 8500297"/>
                    <a:gd name="connsiteY25" fmla="*/ 952500 h 6019800"/>
                    <a:gd name="connsiteX26" fmla="*/ 7429500 w 8500297"/>
                    <a:gd name="connsiteY26" fmla="*/ 1009650 h 6019800"/>
                    <a:gd name="connsiteX27" fmla="*/ 7486650 w 8500297"/>
                    <a:gd name="connsiteY27" fmla="*/ 990600 h 6019800"/>
                    <a:gd name="connsiteX28" fmla="*/ 7505700 w 8500297"/>
                    <a:gd name="connsiteY28" fmla="*/ 914400 h 6019800"/>
                    <a:gd name="connsiteX29" fmla="*/ 7524750 w 8500297"/>
                    <a:gd name="connsiteY29" fmla="*/ 857250 h 6019800"/>
                    <a:gd name="connsiteX30" fmla="*/ 7543800 w 8500297"/>
                    <a:gd name="connsiteY30" fmla="*/ 952500 h 6019800"/>
                    <a:gd name="connsiteX31" fmla="*/ 7562850 w 8500297"/>
                    <a:gd name="connsiteY31" fmla="*/ 1162050 h 6019800"/>
                    <a:gd name="connsiteX32" fmla="*/ 7620000 w 8500297"/>
                    <a:gd name="connsiteY32" fmla="*/ 1200150 h 6019800"/>
                    <a:gd name="connsiteX33" fmla="*/ 7734300 w 8500297"/>
                    <a:gd name="connsiteY33" fmla="*/ 1314450 h 6019800"/>
                    <a:gd name="connsiteX34" fmla="*/ 7810500 w 8500297"/>
                    <a:gd name="connsiteY34" fmla="*/ 1409700 h 6019800"/>
                    <a:gd name="connsiteX35" fmla="*/ 7886700 w 8500297"/>
                    <a:gd name="connsiteY35" fmla="*/ 1524000 h 6019800"/>
                    <a:gd name="connsiteX36" fmla="*/ 7924800 w 8500297"/>
                    <a:gd name="connsiteY36" fmla="*/ 1581150 h 6019800"/>
                    <a:gd name="connsiteX37" fmla="*/ 7981950 w 8500297"/>
                    <a:gd name="connsiteY37" fmla="*/ 1638300 h 6019800"/>
                    <a:gd name="connsiteX38" fmla="*/ 8077200 w 8500297"/>
                    <a:gd name="connsiteY38" fmla="*/ 1714500 h 6019800"/>
                    <a:gd name="connsiteX39" fmla="*/ 8153400 w 8500297"/>
                    <a:gd name="connsiteY39" fmla="*/ 1809750 h 6019800"/>
                    <a:gd name="connsiteX40" fmla="*/ 8191500 w 8500297"/>
                    <a:gd name="connsiteY40" fmla="*/ 1962150 h 6019800"/>
                    <a:gd name="connsiteX41" fmla="*/ 8362950 w 8500297"/>
                    <a:gd name="connsiteY41" fmla="*/ 2038350 h 6019800"/>
                    <a:gd name="connsiteX42" fmla="*/ 8420100 w 8500297"/>
                    <a:gd name="connsiteY42" fmla="*/ 2057400 h 6019800"/>
                    <a:gd name="connsiteX43" fmla="*/ 8439150 w 8500297"/>
                    <a:gd name="connsiteY43" fmla="*/ 2114550 h 6019800"/>
                    <a:gd name="connsiteX44" fmla="*/ 8496300 w 8500297"/>
                    <a:gd name="connsiteY44" fmla="*/ 2152650 h 6019800"/>
                    <a:gd name="connsiteX45" fmla="*/ 8477250 w 8500297"/>
                    <a:gd name="connsiteY45" fmla="*/ 2286000 h 6019800"/>
                    <a:gd name="connsiteX46" fmla="*/ 8420100 w 8500297"/>
                    <a:gd name="connsiteY46" fmla="*/ 2305050 h 6019800"/>
                    <a:gd name="connsiteX47" fmla="*/ 8305800 w 8500297"/>
                    <a:gd name="connsiteY47" fmla="*/ 2324100 h 6019800"/>
                    <a:gd name="connsiteX48" fmla="*/ 8286750 w 8500297"/>
                    <a:gd name="connsiteY48" fmla="*/ 2438400 h 6019800"/>
                    <a:gd name="connsiteX49" fmla="*/ 8191500 w 8500297"/>
                    <a:gd name="connsiteY49" fmla="*/ 2514600 h 6019800"/>
                    <a:gd name="connsiteX50" fmla="*/ 8134350 w 8500297"/>
                    <a:gd name="connsiteY50" fmla="*/ 2552700 h 6019800"/>
                    <a:gd name="connsiteX51" fmla="*/ 7905750 w 8500297"/>
                    <a:gd name="connsiteY51" fmla="*/ 2495550 h 6019800"/>
                    <a:gd name="connsiteX52" fmla="*/ 7791450 w 8500297"/>
                    <a:gd name="connsiteY52" fmla="*/ 2266950 h 6019800"/>
                    <a:gd name="connsiteX53" fmla="*/ 7448550 w 8500297"/>
                    <a:gd name="connsiteY53" fmla="*/ 2247900 h 6019800"/>
                    <a:gd name="connsiteX54" fmla="*/ 7391400 w 8500297"/>
                    <a:gd name="connsiteY54" fmla="*/ 2228850 h 6019800"/>
                    <a:gd name="connsiteX55" fmla="*/ 7353300 w 8500297"/>
                    <a:gd name="connsiteY55" fmla="*/ 2114550 h 6019800"/>
                    <a:gd name="connsiteX56" fmla="*/ 7315200 w 8500297"/>
                    <a:gd name="connsiteY56" fmla="*/ 1981200 h 6019800"/>
                    <a:gd name="connsiteX57" fmla="*/ 7219950 w 8500297"/>
                    <a:gd name="connsiteY57" fmla="*/ 2000250 h 6019800"/>
                    <a:gd name="connsiteX58" fmla="*/ 7162800 w 8500297"/>
                    <a:gd name="connsiteY58" fmla="*/ 2114550 h 6019800"/>
                    <a:gd name="connsiteX59" fmla="*/ 7124700 w 8500297"/>
                    <a:gd name="connsiteY59" fmla="*/ 2286000 h 6019800"/>
                    <a:gd name="connsiteX60" fmla="*/ 7086600 w 8500297"/>
                    <a:gd name="connsiteY60" fmla="*/ 2400300 h 6019800"/>
                    <a:gd name="connsiteX61" fmla="*/ 7029450 w 8500297"/>
                    <a:gd name="connsiteY61" fmla="*/ 2438400 h 6019800"/>
                    <a:gd name="connsiteX62" fmla="*/ 6877050 w 8500297"/>
                    <a:gd name="connsiteY62" fmla="*/ 2571750 h 6019800"/>
                    <a:gd name="connsiteX63" fmla="*/ 6762750 w 8500297"/>
                    <a:gd name="connsiteY63" fmla="*/ 2667000 h 6019800"/>
                    <a:gd name="connsiteX64" fmla="*/ 6724650 w 8500297"/>
                    <a:gd name="connsiteY64" fmla="*/ 2724150 h 6019800"/>
                    <a:gd name="connsiteX65" fmla="*/ 6667500 w 8500297"/>
                    <a:gd name="connsiteY65" fmla="*/ 2743200 h 6019800"/>
                    <a:gd name="connsiteX66" fmla="*/ 6648450 w 8500297"/>
                    <a:gd name="connsiteY66" fmla="*/ 2800350 h 6019800"/>
                    <a:gd name="connsiteX67" fmla="*/ 6591300 w 8500297"/>
                    <a:gd name="connsiteY67" fmla="*/ 2838450 h 6019800"/>
                    <a:gd name="connsiteX68" fmla="*/ 6515100 w 8500297"/>
                    <a:gd name="connsiteY68" fmla="*/ 3009900 h 6019800"/>
                    <a:gd name="connsiteX69" fmla="*/ 6496050 w 8500297"/>
                    <a:gd name="connsiteY69" fmla="*/ 3067050 h 6019800"/>
                    <a:gd name="connsiteX70" fmla="*/ 6477000 w 8500297"/>
                    <a:gd name="connsiteY70" fmla="*/ 3124200 h 6019800"/>
                    <a:gd name="connsiteX71" fmla="*/ 6496050 w 8500297"/>
                    <a:gd name="connsiteY71" fmla="*/ 3409950 h 6019800"/>
                    <a:gd name="connsiteX72" fmla="*/ 6515100 w 8500297"/>
                    <a:gd name="connsiteY72" fmla="*/ 3467100 h 6019800"/>
                    <a:gd name="connsiteX73" fmla="*/ 6553200 w 8500297"/>
                    <a:gd name="connsiteY73" fmla="*/ 3924300 h 6019800"/>
                    <a:gd name="connsiteX74" fmla="*/ 6610350 w 8500297"/>
                    <a:gd name="connsiteY74" fmla="*/ 4038600 h 6019800"/>
                    <a:gd name="connsiteX75" fmla="*/ 6686550 w 8500297"/>
                    <a:gd name="connsiteY75" fmla="*/ 4114800 h 6019800"/>
                    <a:gd name="connsiteX76" fmla="*/ 6762750 w 8500297"/>
                    <a:gd name="connsiteY76" fmla="*/ 4133850 h 6019800"/>
                    <a:gd name="connsiteX77" fmla="*/ 6838950 w 8500297"/>
                    <a:gd name="connsiteY77" fmla="*/ 4248150 h 6019800"/>
                    <a:gd name="connsiteX78" fmla="*/ 6858000 w 8500297"/>
                    <a:gd name="connsiteY78" fmla="*/ 4324350 h 6019800"/>
                    <a:gd name="connsiteX79" fmla="*/ 6934200 w 8500297"/>
                    <a:gd name="connsiteY79" fmla="*/ 4457700 h 6019800"/>
                    <a:gd name="connsiteX80" fmla="*/ 6972300 w 8500297"/>
                    <a:gd name="connsiteY80" fmla="*/ 4572000 h 6019800"/>
                    <a:gd name="connsiteX81" fmla="*/ 7067550 w 8500297"/>
                    <a:gd name="connsiteY81" fmla="*/ 4686300 h 6019800"/>
                    <a:gd name="connsiteX82" fmla="*/ 7086600 w 8500297"/>
                    <a:gd name="connsiteY82" fmla="*/ 4743450 h 6019800"/>
                    <a:gd name="connsiteX83" fmla="*/ 7124700 w 8500297"/>
                    <a:gd name="connsiteY83" fmla="*/ 4895850 h 6019800"/>
                    <a:gd name="connsiteX84" fmla="*/ 7181850 w 8500297"/>
                    <a:gd name="connsiteY84" fmla="*/ 5010150 h 6019800"/>
                    <a:gd name="connsiteX85" fmla="*/ 7239000 w 8500297"/>
                    <a:gd name="connsiteY85" fmla="*/ 5124450 h 6019800"/>
                    <a:gd name="connsiteX86" fmla="*/ 7315200 w 8500297"/>
                    <a:gd name="connsiteY86" fmla="*/ 5257800 h 6019800"/>
                    <a:gd name="connsiteX87" fmla="*/ 7334250 w 8500297"/>
                    <a:gd name="connsiteY87" fmla="*/ 5314950 h 6019800"/>
                    <a:gd name="connsiteX88" fmla="*/ 7391400 w 8500297"/>
                    <a:gd name="connsiteY88" fmla="*/ 5372100 h 6019800"/>
                    <a:gd name="connsiteX89" fmla="*/ 7486650 w 8500297"/>
                    <a:gd name="connsiteY89" fmla="*/ 5467350 h 6019800"/>
                    <a:gd name="connsiteX90" fmla="*/ 7677150 w 8500297"/>
                    <a:gd name="connsiteY90" fmla="*/ 5657850 h 6019800"/>
                    <a:gd name="connsiteX91" fmla="*/ 7734300 w 8500297"/>
                    <a:gd name="connsiteY91" fmla="*/ 5695950 h 6019800"/>
                    <a:gd name="connsiteX92" fmla="*/ 7829550 w 8500297"/>
                    <a:gd name="connsiteY92" fmla="*/ 5791200 h 6019800"/>
                    <a:gd name="connsiteX93" fmla="*/ 7867650 w 8500297"/>
                    <a:gd name="connsiteY93" fmla="*/ 5848350 h 6019800"/>
                    <a:gd name="connsiteX94" fmla="*/ 8020050 w 8500297"/>
                    <a:gd name="connsiteY94" fmla="*/ 5886450 h 6019800"/>
                    <a:gd name="connsiteX95" fmla="*/ 8039100 w 8500297"/>
                    <a:gd name="connsiteY95" fmla="*/ 5943600 h 6019800"/>
                    <a:gd name="connsiteX96" fmla="*/ 7943850 w 8500297"/>
                    <a:gd name="connsiteY96" fmla="*/ 6019800 h 6019800"/>
                    <a:gd name="connsiteX97" fmla="*/ 7791450 w 8500297"/>
                    <a:gd name="connsiteY97" fmla="*/ 6000750 h 6019800"/>
                    <a:gd name="connsiteX98" fmla="*/ 7734300 w 8500297"/>
                    <a:gd name="connsiteY98" fmla="*/ 5981700 h 6019800"/>
                    <a:gd name="connsiteX99" fmla="*/ 7448550 w 8500297"/>
                    <a:gd name="connsiteY99" fmla="*/ 5962650 h 6019800"/>
                    <a:gd name="connsiteX100" fmla="*/ 7467600 w 8500297"/>
                    <a:gd name="connsiteY100" fmla="*/ 5715000 h 6019800"/>
                    <a:gd name="connsiteX101" fmla="*/ 7486650 w 8500297"/>
                    <a:gd name="connsiteY101" fmla="*/ 5638800 h 6019800"/>
                    <a:gd name="connsiteX102" fmla="*/ 7372350 w 8500297"/>
                    <a:gd name="connsiteY102" fmla="*/ 5524500 h 6019800"/>
                    <a:gd name="connsiteX103" fmla="*/ 7200900 w 8500297"/>
                    <a:gd name="connsiteY103" fmla="*/ 5429250 h 6019800"/>
                    <a:gd name="connsiteX104" fmla="*/ 7143750 w 8500297"/>
                    <a:gd name="connsiteY104" fmla="*/ 5314950 h 6019800"/>
                    <a:gd name="connsiteX105" fmla="*/ 7105650 w 8500297"/>
                    <a:gd name="connsiteY105" fmla="*/ 5200650 h 6019800"/>
                    <a:gd name="connsiteX106" fmla="*/ 7086600 w 8500297"/>
                    <a:gd name="connsiteY106" fmla="*/ 5143500 h 6019800"/>
                    <a:gd name="connsiteX107" fmla="*/ 6972300 w 8500297"/>
                    <a:gd name="connsiteY107" fmla="*/ 5067300 h 6019800"/>
                    <a:gd name="connsiteX108" fmla="*/ 6896100 w 8500297"/>
                    <a:gd name="connsiteY108" fmla="*/ 4991100 h 6019800"/>
                    <a:gd name="connsiteX109" fmla="*/ 6762750 w 8500297"/>
                    <a:gd name="connsiteY109" fmla="*/ 4819650 h 6019800"/>
                    <a:gd name="connsiteX110" fmla="*/ 6705600 w 8500297"/>
                    <a:gd name="connsiteY110" fmla="*/ 4800600 h 6019800"/>
                    <a:gd name="connsiteX111" fmla="*/ 6686550 w 8500297"/>
                    <a:gd name="connsiteY111" fmla="*/ 4743450 h 6019800"/>
                    <a:gd name="connsiteX112" fmla="*/ 6629400 w 8500297"/>
                    <a:gd name="connsiteY112" fmla="*/ 4724400 h 6019800"/>
                    <a:gd name="connsiteX113" fmla="*/ 6572250 w 8500297"/>
                    <a:gd name="connsiteY113" fmla="*/ 4686300 h 6019800"/>
                    <a:gd name="connsiteX114" fmla="*/ 6477000 w 8500297"/>
                    <a:gd name="connsiteY114" fmla="*/ 4591050 h 6019800"/>
                    <a:gd name="connsiteX115" fmla="*/ 6362700 w 8500297"/>
                    <a:gd name="connsiteY115" fmla="*/ 4514850 h 6019800"/>
                    <a:gd name="connsiteX116" fmla="*/ 6267450 w 8500297"/>
                    <a:gd name="connsiteY116" fmla="*/ 4381500 h 6019800"/>
                    <a:gd name="connsiteX117" fmla="*/ 6229350 w 8500297"/>
                    <a:gd name="connsiteY117" fmla="*/ 4324350 h 6019800"/>
                    <a:gd name="connsiteX118" fmla="*/ 6172200 w 8500297"/>
                    <a:gd name="connsiteY118" fmla="*/ 4286250 h 6019800"/>
                    <a:gd name="connsiteX119" fmla="*/ 6076950 w 8500297"/>
                    <a:gd name="connsiteY119" fmla="*/ 4114800 h 6019800"/>
                    <a:gd name="connsiteX120" fmla="*/ 6038850 w 8500297"/>
                    <a:gd name="connsiteY120" fmla="*/ 4057650 h 6019800"/>
                    <a:gd name="connsiteX121" fmla="*/ 5981700 w 8500297"/>
                    <a:gd name="connsiteY121" fmla="*/ 3943350 h 6019800"/>
                    <a:gd name="connsiteX122" fmla="*/ 5924550 w 8500297"/>
                    <a:gd name="connsiteY122" fmla="*/ 3924300 h 6019800"/>
                    <a:gd name="connsiteX123" fmla="*/ 5715000 w 8500297"/>
                    <a:gd name="connsiteY123" fmla="*/ 4000500 h 6019800"/>
                    <a:gd name="connsiteX124" fmla="*/ 5638800 w 8500297"/>
                    <a:gd name="connsiteY124" fmla="*/ 4019550 h 6019800"/>
                    <a:gd name="connsiteX125" fmla="*/ 5581650 w 8500297"/>
                    <a:gd name="connsiteY125" fmla="*/ 4038600 h 6019800"/>
                    <a:gd name="connsiteX126" fmla="*/ 5162550 w 8500297"/>
                    <a:gd name="connsiteY126" fmla="*/ 4076700 h 6019800"/>
                    <a:gd name="connsiteX127" fmla="*/ 4591050 w 8500297"/>
                    <a:gd name="connsiteY127" fmla="*/ 4057650 h 6019800"/>
                    <a:gd name="connsiteX128" fmla="*/ 4514850 w 8500297"/>
                    <a:gd name="connsiteY128" fmla="*/ 4038600 h 6019800"/>
                    <a:gd name="connsiteX129" fmla="*/ 4324350 w 8500297"/>
                    <a:gd name="connsiteY129" fmla="*/ 4019550 h 6019800"/>
                    <a:gd name="connsiteX130" fmla="*/ 4171950 w 8500297"/>
                    <a:gd name="connsiteY130" fmla="*/ 3981450 h 6019800"/>
                    <a:gd name="connsiteX131" fmla="*/ 4114800 w 8500297"/>
                    <a:gd name="connsiteY131" fmla="*/ 3962400 h 6019800"/>
                    <a:gd name="connsiteX132" fmla="*/ 4000500 w 8500297"/>
                    <a:gd name="connsiteY132" fmla="*/ 3886200 h 6019800"/>
                    <a:gd name="connsiteX133" fmla="*/ 3771900 w 8500297"/>
                    <a:gd name="connsiteY133" fmla="*/ 3771900 h 6019800"/>
                    <a:gd name="connsiteX134" fmla="*/ 3600450 w 8500297"/>
                    <a:gd name="connsiteY134" fmla="*/ 3695700 h 6019800"/>
                    <a:gd name="connsiteX135" fmla="*/ 3543300 w 8500297"/>
                    <a:gd name="connsiteY135" fmla="*/ 3676650 h 6019800"/>
                    <a:gd name="connsiteX136" fmla="*/ 3486150 w 8500297"/>
                    <a:gd name="connsiteY136" fmla="*/ 3714750 h 6019800"/>
                    <a:gd name="connsiteX137" fmla="*/ 3429000 w 8500297"/>
                    <a:gd name="connsiteY137" fmla="*/ 3829050 h 6019800"/>
                    <a:gd name="connsiteX138" fmla="*/ 3390900 w 8500297"/>
                    <a:gd name="connsiteY138" fmla="*/ 3886200 h 6019800"/>
                    <a:gd name="connsiteX139" fmla="*/ 3276600 w 8500297"/>
                    <a:gd name="connsiteY139" fmla="*/ 4114800 h 6019800"/>
                    <a:gd name="connsiteX140" fmla="*/ 3219450 w 8500297"/>
                    <a:gd name="connsiteY140" fmla="*/ 4133850 h 6019800"/>
                    <a:gd name="connsiteX141" fmla="*/ 3124200 w 8500297"/>
                    <a:gd name="connsiteY141" fmla="*/ 4248150 h 6019800"/>
                    <a:gd name="connsiteX142" fmla="*/ 3067050 w 8500297"/>
                    <a:gd name="connsiteY142" fmla="*/ 4267200 h 6019800"/>
                    <a:gd name="connsiteX143" fmla="*/ 2914650 w 8500297"/>
                    <a:gd name="connsiteY143" fmla="*/ 4400550 h 6019800"/>
                    <a:gd name="connsiteX144" fmla="*/ 2857500 w 8500297"/>
                    <a:gd name="connsiteY144" fmla="*/ 4419600 h 6019800"/>
                    <a:gd name="connsiteX145" fmla="*/ 2743200 w 8500297"/>
                    <a:gd name="connsiteY145" fmla="*/ 4495800 h 6019800"/>
                    <a:gd name="connsiteX146" fmla="*/ 2686050 w 8500297"/>
                    <a:gd name="connsiteY146" fmla="*/ 4533900 h 6019800"/>
                    <a:gd name="connsiteX147" fmla="*/ 2628900 w 8500297"/>
                    <a:gd name="connsiteY147" fmla="*/ 4572000 h 6019800"/>
                    <a:gd name="connsiteX148" fmla="*/ 2571750 w 8500297"/>
                    <a:gd name="connsiteY148" fmla="*/ 4629150 h 6019800"/>
                    <a:gd name="connsiteX149" fmla="*/ 2533650 w 8500297"/>
                    <a:gd name="connsiteY149" fmla="*/ 4686300 h 6019800"/>
                    <a:gd name="connsiteX150" fmla="*/ 2476500 w 8500297"/>
                    <a:gd name="connsiteY150" fmla="*/ 4724400 h 6019800"/>
                    <a:gd name="connsiteX151" fmla="*/ 2457450 w 8500297"/>
                    <a:gd name="connsiteY151" fmla="*/ 4781550 h 6019800"/>
                    <a:gd name="connsiteX152" fmla="*/ 2419350 w 8500297"/>
                    <a:gd name="connsiteY152" fmla="*/ 4838700 h 6019800"/>
                    <a:gd name="connsiteX153" fmla="*/ 2400300 w 8500297"/>
                    <a:gd name="connsiteY153" fmla="*/ 4933950 h 6019800"/>
                    <a:gd name="connsiteX154" fmla="*/ 2362200 w 8500297"/>
                    <a:gd name="connsiteY154" fmla="*/ 5048250 h 6019800"/>
                    <a:gd name="connsiteX155" fmla="*/ 2343150 w 8500297"/>
                    <a:gd name="connsiteY155" fmla="*/ 5143500 h 6019800"/>
                    <a:gd name="connsiteX156" fmla="*/ 2324100 w 8500297"/>
                    <a:gd name="connsiteY156" fmla="*/ 5200650 h 6019800"/>
                    <a:gd name="connsiteX157" fmla="*/ 2305050 w 8500297"/>
                    <a:gd name="connsiteY157" fmla="*/ 5295900 h 6019800"/>
                    <a:gd name="connsiteX158" fmla="*/ 2286000 w 8500297"/>
                    <a:gd name="connsiteY158" fmla="*/ 5353050 h 6019800"/>
                    <a:gd name="connsiteX159" fmla="*/ 2247900 w 8500297"/>
                    <a:gd name="connsiteY159" fmla="*/ 5524500 h 6019800"/>
                    <a:gd name="connsiteX160" fmla="*/ 2419350 w 8500297"/>
                    <a:gd name="connsiteY160" fmla="*/ 5619750 h 6019800"/>
                    <a:gd name="connsiteX161" fmla="*/ 2514600 w 8500297"/>
                    <a:gd name="connsiteY161" fmla="*/ 5638800 h 6019800"/>
                    <a:gd name="connsiteX162" fmla="*/ 2628900 w 8500297"/>
                    <a:gd name="connsiteY162" fmla="*/ 5676900 h 6019800"/>
                    <a:gd name="connsiteX163" fmla="*/ 2667000 w 8500297"/>
                    <a:gd name="connsiteY163" fmla="*/ 5943600 h 6019800"/>
                    <a:gd name="connsiteX164" fmla="*/ 2609850 w 8500297"/>
                    <a:gd name="connsiteY164" fmla="*/ 5962650 h 6019800"/>
                    <a:gd name="connsiteX165" fmla="*/ 2514600 w 8500297"/>
                    <a:gd name="connsiteY165" fmla="*/ 5943600 h 6019800"/>
                    <a:gd name="connsiteX166" fmla="*/ 2400300 w 8500297"/>
                    <a:gd name="connsiteY166" fmla="*/ 5924550 h 6019800"/>
                    <a:gd name="connsiteX167" fmla="*/ 2266950 w 8500297"/>
                    <a:gd name="connsiteY167" fmla="*/ 5886450 h 6019800"/>
                    <a:gd name="connsiteX168" fmla="*/ 2247900 w 8500297"/>
                    <a:gd name="connsiteY168" fmla="*/ 5829300 h 6019800"/>
                    <a:gd name="connsiteX169" fmla="*/ 2228850 w 8500297"/>
                    <a:gd name="connsiteY169" fmla="*/ 5695950 h 6019800"/>
                    <a:gd name="connsiteX170" fmla="*/ 2171700 w 8500297"/>
                    <a:gd name="connsiteY170" fmla="*/ 5657850 h 6019800"/>
                    <a:gd name="connsiteX171" fmla="*/ 2133600 w 8500297"/>
                    <a:gd name="connsiteY171" fmla="*/ 5600700 h 6019800"/>
                    <a:gd name="connsiteX172" fmla="*/ 2057400 w 8500297"/>
                    <a:gd name="connsiteY172" fmla="*/ 5524500 h 6019800"/>
                    <a:gd name="connsiteX173" fmla="*/ 2076450 w 8500297"/>
                    <a:gd name="connsiteY173" fmla="*/ 5276850 h 6019800"/>
                    <a:gd name="connsiteX174" fmla="*/ 2095500 w 8500297"/>
                    <a:gd name="connsiteY174" fmla="*/ 5181600 h 6019800"/>
                    <a:gd name="connsiteX175" fmla="*/ 2152650 w 8500297"/>
                    <a:gd name="connsiteY175" fmla="*/ 4991100 h 6019800"/>
                    <a:gd name="connsiteX176" fmla="*/ 2209800 w 8500297"/>
                    <a:gd name="connsiteY176" fmla="*/ 4876800 h 6019800"/>
                    <a:gd name="connsiteX177" fmla="*/ 2228850 w 8500297"/>
                    <a:gd name="connsiteY177" fmla="*/ 4819650 h 6019800"/>
                    <a:gd name="connsiteX178" fmla="*/ 2286000 w 8500297"/>
                    <a:gd name="connsiteY178" fmla="*/ 4781550 h 6019800"/>
                    <a:gd name="connsiteX179" fmla="*/ 2324100 w 8500297"/>
                    <a:gd name="connsiteY179" fmla="*/ 4667250 h 6019800"/>
                    <a:gd name="connsiteX180" fmla="*/ 2343150 w 8500297"/>
                    <a:gd name="connsiteY180" fmla="*/ 4533900 h 6019800"/>
                    <a:gd name="connsiteX181" fmla="*/ 2362200 w 8500297"/>
                    <a:gd name="connsiteY181" fmla="*/ 4476750 h 6019800"/>
                    <a:gd name="connsiteX182" fmla="*/ 2381250 w 8500297"/>
                    <a:gd name="connsiteY182" fmla="*/ 4400550 h 6019800"/>
                    <a:gd name="connsiteX183" fmla="*/ 2438400 w 8500297"/>
                    <a:gd name="connsiteY183" fmla="*/ 4286250 h 6019800"/>
                    <a:gd name="connsiteX184" fmla="*/ 2495550 w 8500297"/>
                    <a:gd name="connsiteY184" fmla="*/ 4248150 h 6019800"/>
                    <a:gd name="connsiteX185" fmla="*/ 2533650 w 8500297"/>
                    <a:gd name="connsiteY185" fmla="*/ 4191000 h 6019800"/>
                    <a:gd name="connsiteX186" fmla="*/ 2647950 w 8500297"/>
                    <a:gd name="connsiteY186" fmla="*/ 4114800 h 6019800"/>
                    <a:gd name="connsiteX187" fmla="*/ 2724150 w 8500297"/>
                    <a:gd name="connsiteY187" fmla="*/ 4000500 h 6019800"/>
                    <a:gd name="connsiteX188" fmla="*/ 2762250 w 8500297"/>
                    <a:gd name="connsiteY188" fmla="*/ 3943350 h 6019800"/>
                    <a:gd name="connsiteX189" fmla="*/ 2571750 w 8500297"/>
                    <a:gd name="connsiteY189" fmla="*/ 3905250 h 6019800"/>
                    <a:gd name="connsiteX190" fmla="*/ 2514600 w 8500297"/>
                    <a:gd name="connsiteY190" fmla="*/ 3924300 h 6019800"/>
                    <a:gd name="connsiteX191" fmla="*/ 2400300 w 8500297"/>
                    <a:gd name="connsiteY191" fmla="*/ 4000500 h 6019800"/>
                    <a:gd name="connsiteX192" fmla="*/ 2324100 w 8500297"/>
                    <a:gd name="connsiteY192" fmla="*/ 4019550 h 6019800"/>
                    <a:gd name="connsiteX193" fmla="*/ 2209800 w 8500297"/>
                    <a:gd name="connsiteY193" fmla="*/ 4095750 h 6019800"/>
                    <a:gd name="connsiteX194" fmla="*/ 2152650 w 8500297"/>
                    <a:gd name="connsiteY194" fmla="*/ 4114800 h 6019800"/>
                    <a:gd name="connsiteX195" fmla="*/ 2038350 w 8500297"/>
                    <a:gd name="connsiteY195" fmla="*/ 4191000 h 6019800"/>
                    <a:gd name="connsiteX196" fmla="*/ 1981200 w 8500297"/>
                    <a:gd name="connsiteY196" fmla="*/ 4229100 h 6019800"/>
                    <a:gd name="connsiteX197" fmla="*/ 1924050 w 8500297"/>
                    <a:gd name="connsiteY197" fmla="*/ 4267200 h 6019800"/>
                    <a:gd name="connsiteX198" fmla="*/ 1866900 w 8500297"/>
                    <a:gd name="connsiteY198" fmla="*/ 4305300 h 6019800"/>
                    <a:gd name="connsiteX199" fmla="*/ 1809750 w 8500297"/>
                    <a:gd name="connsiteY199" fmla="*/ 4362450 h 6019800"/>
                    <a:gd name="connsiteX200" fmla="*/ 1752600 w 8500297"/>
                    <a:gd name="connsiteY200" fmla="*/ 4381500 h 6019800"/>
                    <a:gd name="connsiteX201" fmla="*/ 1638300 w 8500297"/>
                    <a:gd name="connsiteY201" fmla="*/ 4438650 h 6019800"/>
                    <a:gd name="connsiteX202" fmla="*/ 1524000 w 8500297"/>
                    <a:gd name="connsiteY202" fmla="*/ 4533900 h 6019800"/>
                    <a:gd name="connsiteX203" fmla="*/ 1409700 w 8500297"/>
                    <a:gd name="connsiteY203" fmla="*/ 4591050 h 6019800"/>
                    <a:gd name="connsiteX204" fmla="*/ 1352550 w 8500297"/>
                    <a:gd name="connsiteY204" fmla="*/ 4648200 h 6019800"/>
                    <a:gd name="connsiteX205" fmla="*/ 1219200 w 8500297"/>
                    <a:gd name="connsiteY205" fmla="*/ 4724400 h 6019800"/>
                    <a:gd name="connsiteX206" fmla="*/ 1104900 w 8500297"/>
                    <a:gd name="connsiteY206" fmla="*/ 4781550 h 6019800"/>
                    <a:gd name="connsiteX207" fmla="*/ 1028700 w 8500297"/>
                    <a:gd name="connsiteY207" fmla="*/ 4857750 h 6019800"/>
                    <a:gd name="connsiteX208" fmla="*/ 895350 w 8500297"/>
                    <a:gd name="connsiteY208" fmla="*/ 5010150 h 6019800"/>
                    <a:gd name="connsiteX209" fmla="*/ 838200 w 8500297"/>
                    <a:gd name="connsiteY209" fmla="*/ 5143500 h 6019800"/>
                    <a:gd name="connsiteX210" fmla="*/ 800100 w 8500297"/>
                    <a:gd name="connsiteY210" fmla="*/ 5219700 h 6019800"/>
                    <a:gd name="connsiteX211" fmla="*/ 685800 w 8500297"/>
                    <a:gd name="connsiteY211" fmla="*/ 5257800 h 6019800"/>
                    <a:gd name="connsiteX212" fmla="*/ 628650 w 8500297"/>
                    <a:gd name="connsiteY212" fmla="*/ 5276850 h 6019800"/>
                    <a:gd name="connsiteX213" fmla="*/ 457200 w 8500297"/>
                    <a:gd name="connsiteY213" fmla="*/ 5314950 h 6019800"/>
                    <a:gd name="connsiteX214" fmla="*/ 361950 w 8500297"/>
                    <a:gd name="connsiteY214" fmla="*/ 5429250 h 6019800"/>
                    <a:gd name="connsiteX215" fmla="*/ 304800 w 8500297"/>
                    <a:gd name="connsiteY215" fmla="*/ 5448300 h 6019800"/>
                    <a:gd name="connsiteX216" fmla="*/ 133350 w 8500297"/>
                    <a:gd name="connsiteY216" fmla="*/ 5524500 h 6019800"/>
                    <a:gd name="connsiteX217" fmla="*/ 57150 w 8500297"/>
                    <a:gd name="connsiteY217" fmla="*/ 5486400 h 6019800"/>
                    <a:gd name="connsiteX218" fmla="*/ 0 w 8500297"/>
                    <a:gd name="connsiteY218" fmla="*/ 5353050 h 6019800"/>
                    <a:gd name="connsiteX219" fmla="*/ 38100 w 8500297"/>
                    <a:gd name="connsiteY219" fmla="*/ 5219700 h 6019800"/>
                    <a:gd name="connsiteX220" fmla="*/ 95250 w 8500297"/>
                    <a:gd name="connsiteY220" fmla="*/ 5200650 h 6019800"/>
                    <a:gd name="connsiteX221" fmla="*/ 209550 w 8500297"/>
                    <a:gd name="connsiteY221" fmla="*/ 5124450 h 6019800"/>
                    <a:gd name="connsiteX222" fmla="*/ 266700 w 8500297"/>
                    <a:gd name="connsiteY222" fmla="*/ 5067300 h 6019800"/>
                    <a:gd name="connsiteX223" fmla="*/ 628650 w 8500297"/>
                    <a:gd name="connsiteY223" fmla="*/ 5010150 h 6019800"/>
                    <a:gd name="connsiteX224" fmla="*/ 800100 w 8500297"/>
                    <a:gd name="connsiteY224" fmla="*/ 4857750 h 6019800"/>
                    <a:gd name="connsiteX225" fmla="*/ 952500 w 8500297"/>
                    <a:gd name="connsiteY225" fmla="*/ 4724400 h 6019800"/>
                    <a:gd name="connsiteX226" fmla="*/ 1028700 w 8500297"/>
                    <a:gd name="connsiteY226" fmla="*/ 4667250 h 6019800"/>
                    <a:gd name="connsiteX227" fmla="*/ 1085850 w 8500297"/>
                    <a:gd name="connsiteY227" fmla="*/ 4648200 h 6019800"/>
                    <a:gd name="connsiteX228" fmla="*/ 1200150 w 8500297"/>
                    <a:gd name="connsiteY228" fmla="*/ 4591050 h 6019800"/>
                    <a:gd name="connsiteX229" fmla="*/ 1276350 w 8500297"/>
                    <a:gd name="connsiteY229" fmla="*/ 4400550 h 6019800"/>
                    <a:gd name="connsiteX230" fmla="*/ 1333500 w 8500297"/>
                    <a:gd name="connsiteY230" fmla="*/ 4343400 h 6019800"/>
                    <a:gd name="connsiteX231" fmla="*/ 1371600 w 8500297"/>
                    <a:gd name="connsiteY231" fmla="*/ 4286250 h 6019800"/>
                    <a:gd name="connsiteX232" fmla="*/ 1409700 w 8500297"/>
                    <a:gd name="connsiteY232" fmla="*/ 4210050 h 6019800"/>
                    <a:gd name="connsiteX233" fmla="*/ 1466850 w 8500297"/>
                    <a:gd name="connsiteY233" fmla="*/ 4171950 h 6019800"/>
                    <a:gd name="connsiteX234" fmla="*/ 1524000 w 8500297"/>
                    <a:gd name="connsiteY234" fmla="*/ 4114800 h 6019800"/>
                    <a:gd name="connsiteX235" fmla="*/ 1562100 w 8500297"/>
                    <a:gd name="connsiteY235" fmla="*/ 4057650 h 6019800"/>
                    <a:gd name="connsiteX236" fmla="*/ 1619250 w 8500297"/>
                    <a:gd name="connsiteY236" fmla="*/ 4038600 h 6019800"/>
                    <a:gd name="connsiteX237" fmla="*/ 1752600 w 8500297"/>
                    <a:gd name="connsiteY237" fmla="*/ 3924300 h 6019800"/>
                    <a:gd name="connsiteX238" fmla="*/ 1828800 w 8500297"/>
                    <a:gd name="connsiteY238" fmla="*/ 3886200 h 6019800"/>
                    <a:gd name="connsiteX239" fmla="*/ 1981200 w 8500297"/>
                    <a:gd name="connsiteY239" fmla="*/ 3829050 h 6019800"/>
                    <a:gd name="connsiteX240" fmla="*/ 2038350 w 8500297"/>
                    <a:gd name="connsiteY240" fmla="*/ 3771900 h 6019800"/>
                    <a:gd name="connsiteX241" fmla="*/ 2171700 w 8500297"/>
                    <a:gd name="connsiteY241" fmla="*/ 3733800 h 6019800"/>
                    <a:gd name="connsiteX242" fmla="*/ 2228850 w 8500297"/>
                    <a:gd name="connsiteY242" fmla="*/ 3714750 h 6019800"/>
                    <a:gd name="connsiteX243" fmla="*/ 2305050 w 8500297"/>
                    <a:gd name="connsiteY243" fmla="*/ 3695700 h 6019800"/>
                    <a:gd name="connsiteX244" fmla="*/ 2419350 w 8500297"/>
                    <a:gd name="connsiteY244" fmla="*/ 3657600 h 6019800"/>
                    <a:gd name="connsiteX245" fmla="*/ 2381250 w 8500297"/>
                    <a:gd name="connsiteY245" fmla="*/ 3600450 h 6019800"/>
                    <a:gd name="connsiteX246" fmla="*/ 2343150 w 8500297"/>
                    <a:gd name="connsiteY246" fmla="*/ 3467100 h 6019800"/>
                    <a:gd name="connsiteX247" fmla="*/ 2362200 w 8500297"/>
                    <a:gd name="connsiteY247" fmla="*/ 2952750 h 6019800"/>
                    <a:gd name="connsiteX248" fmla="*/ 2400300 w 8500297"/>
                    <a:gd name="connsiteY248" fmla="*/ 2857500 h 6019800"/>
                    <a:gd name="connsiteX249" fmla="*/ 2438400 w 8500297"/>
                    <a:gd name="connsiteY249" fmla="*/ 2743200 h 6019800"/>
                    <a:gd name="connsiteX250" fmla="*/ 2457450 w 8500297"/>
                    <a:gd name="connsiteY250" fmla="*/ 2686050 h 6019800"/>
                    <a:gd name="connsiteX251" fmla="*/ 2476500 w 8500297"/>
                    <a:gd name="connsiteY251" fmla="*/ 2628900 h 6019800"/>
                    <a:gd name="connsiteX252" fmla="*/ 2400300 w 8500297"/>
                    <a:gd name="connsiteY252" fmla="*/ 2514600 h 6019800"/>
                    <a:gd name="connsiteX253" fmla="*/ 2343150 w 8500297"/>
                    <a:gd name="connsiteY253" fmla="*/ 2400300 h 6019800"/>
                    <a:gd name="connsiteX254" fmla="*/ 2286000 w 8500297"/>
                    <a:gd name="connsiteY254" fmla="*/ 2343150 h 6019800"/>
                    <a:gd name="connsiteX255" fmla="*/ 2209800 w 8500297"/>
                    <a:gd name="connsiteY255" fmla="*/ 2247900 h 6019800"/>
                    <a:gd name="connsiteX256" fmla="*/ 2190750 w 8500297"/>
                    <a:gd name="connsiteY256" fmla="*/ 2171700 h 6019800"/>
                    <a:gd name="connsiteX257" fmla="*/ 2152650 w 8500297"/>
                    <a:gd name="connsiteY257" fmla="*/ 2095500 h 6019800"/>
                    <a:gd name="connsiteX258" fmla="*/ 2076450 w 8500297"/>
                    <a:gd name="connsiteY258" fmla="*/ 2019300 h 6019800"/>
                    <a:gd name="connsiteX259" fmla="*/ 2038350 w 8500297"/>
                    <a:gd name="connsiteY259" fmla="*/ 1943100 h 6019800"/>
                    <a:gd name="connsiteX260" fmla="*/ 1962150 w 8500297"/>
                    <a:gd name="connsiteY260" fmla="*/ 1752600 h 6019800"/>
                    <a:gd name="connsiteX261" fmla="*/ 1924050 w 8500297"/>
                    <a:gd name="connsiteY261" fmla="*/ 1676400 h 6019800"/>
                    <a:gd name="connsiteX262" fmla="*/ 1866900 w 8500297"/>
                    <a:gd name="connsiteY262" fmla="*/ 1619250 h 6019800"/>
                    <a:gd name="connsiteX263" fmla="*/ 1809750 w 8500297"/>
                    <a:gd name="connsiteY263" fmla="*/ 1409700 h 6019800"/>
                    <a:gd name="connsiteX264" fmla="*/ 1847850 w 8500297"/>
                    <a:gd name="connsiteY264" fmla="*/ 742950 h 6019800"/>
                    <a:gd name="connsiteX265" fmla="*/ 1885950 w 8500297"/>
                    <a:gd name="connsiteY265" fmla="*/ 609600 h 6019800"/>
                    <a:gd name="connsiteX266" fmla="*/ 1905000 w 8500297"/>
                    <a:gd name="connsiteY266" fmla="*/ 533400 h 6019800"/>
                    <a:gd name="connsiteX267" fmla="*/ 1962150 w 8500297"/>
                    <a:gd name="connsiteY267" fmla="*/ 419100 h 6019800"/>
                    <a:gd name="connsiteX268" fmla="*/ 2000250 w 8500297"/>
                    <a:gd name="connsiteY268" fmla="*/ 323850 h 6019800"/>
                    <a:gd name="connsiteX269" fmla="*/ 2019300 w 8500297"/>
                    <a:gd name="connsiteY269" fmla="*/ 266700 h 6019800"/>
                    <a:gd name="connsiteX270" fmla="*/ 2057400 w 8500297"/>
                    <a:gd name="connsiteY270" fmla="*/ 190500 h 6019800"/>
                    <a:gd name="connsiteX271" fmla="*/ 2076450 w 8500297"/>
                    <a:gd name="connsiteY271" fmla="*/ 133350 h 6019800"/>
                    <a:gd name="connsiteX272" fmla="*/ 2133600 w 8500297"/>
                    <a:gd name="connsiteY272" fmla="*/ 57150 h 6019800"/>
                    <a:gd name="connsiteX273" fmla="*/ 2171700 w 8500297"/>
                    <a:gd name="connsiteY273" fmla="*/ 0 h 6019800"/>
                    <a:gd name="connsiteX274" fmla="*/ 2171700 w 8500297"/>
                    <a:gd name="connsiteY274" fmla="*/ 1238250 h 6019800"/>
                    <a:gd name="connsiteX275" fmla="*/ 2209800 w 8500297"/>
                    <a:gd name="connsiteY275" fmla="*/ 1390650 h 6019800"/>
                    <a:gd name="connsiteX276" fmla="*/ 2247900 w 8500297"/>
                    <a:gd name="connsiteY276" fmla="*/ 1466850 h 6019800"/>
                    <a:gd name="connsiteX277" fmla="*/ 2286000 w 8500297"/>
                    <a:gd name="connsiteY277" fmla="*/ 1524000 h 6019800"/>
                    <a:gd name="connsiteX278" fmla="*/ 2324100 w 8500297"/>
                    <a:gd name="connsiteY278" fmla="*/ 1638300 h 6019800"/>
                    <a:gd name="connsiteX279" fmla="*/ 2343150 w 8500297"/>
                    <a:gd name="connsiteY279" fmla="*/ 1695450 h 6019800"/>
                    <a:gd name="connsiteX280" fmla="*/ 2381250 w 8500297"/>
                    <a:gd name="connsiteY280" fmla="*/ 1885950 h 6019800"/>
                    <a:gd name="connsiteX281" fmla="*/ 2476500 w 8500297"/>
                    <a:gd name="connsiteY281" fmla="*/ 2000250 h 6019800"/>
                    <a:gd name="connsiteX282" fmla="*/ 2533650 w 8500297"/>
                    <a:gd name="connsiteY282" fmla="*/ 2057400 h 6019800"/>
                    <a:gd name="connsiteX283" fmla="*/ 2628900 w 8500297"/>
                    <a:gd name="connsiteY283" fmla="*/ 2171700 h 6019800"/>
                    <a:gd name="connsiteX284" fmla="*/ 3429000 w 8500297"/>
                    <a:gd name="connsiteY284" fmla="*/ 2247900 h 6019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</a:cxnLst>
                  <a:rect l="l" t="t" r="r" b="b"/>
                  <a:pathLst>
                    <a:path w="8500297" h="6019800">
                      <a:moveTo>
                        <a:pt x="3429000" y="2247900"/>
                      </a:moveTo>
                      <a:lnTo>
                        <a:pt x="5124450" y="2228850"/>
                      </a:lnTo>
                      <a:cubicBezTo>
                        <a:pt x="5175569" y="2218626"/>
                        <a:pt x="5292567" y="2199322"/>
                        <a:pt x="5334000" y="2171700"/>
                      </a:cubicBezTo>
                      <a:cubicBezTo>
                        <a:pt x="5353050" y="2159000"/>
                        <a:pt x="5370228" y="2142899"/>
                        <a:pt x="5391150" y="2133600"/>
                      </a:cubicBezTo>
                      <a:cubicBezTo>
                        <a:pt x="5427850" y="2117289"/>
                        <a:pt x="5472034" y="2117777"/>
                        <a:pt x="5505450" y="2095500"/>
                      </a:cubicBezTo>
                      <a:cubicBezTo>
                        <a:pt x="5579308" y="2046261"/>
                        <a:pt x="5540880" y="2064640"/>
                        <a:pt x="5619750" y="2038350"/>
                      </a:cubicBezTo>
                      <a:cubicBezTo>
                        <a:pt x="5683976" y="1942011"/>
                        <a:pt x="5622985" y="2008158"/>
                        <a:pt x="5715000" y="1962150"/>
                      </a:cubicBezTo>
                      <a:cubicBezTo>
                        <a:pt x="5796688" y="1921306"/>
                        <a:pt x="5753464" y="1925883"/>
                        <a:pt x="5829300" y="1866900"/>
                      </a:cubicBezTo>
                      <a:cubicBezTo>
                        <a:pt x="5865445" y="1838787"/>
                        <a:pt x="5911221" y="1823079"/>
                        <a:pt x="5943600" y="1790700"/>
                      </a:cubicBezTo>
                      <a:cubicBezTo>
                        <a:pt x="5962650" y="1771650"/>
                        <a:pt x="5979484" y="1750090"/>
                        <a:pt x="6000750" y="1733550"/>
                      </a:cubicBezTo>
                      <a:cubicBezTo>
                        <a:pt x="6036895" y="1705437"/>
                        <a:pt x="6115050" y="1657350"/>
                        <a:pt x="6115050" y="1657350"/>
                      </a:cubicBezTo>
                      <a:cubicBezTo>
                        <a:pt x="6127750" y="1638300"/>
                        <a:pt x="6135920" y="1615277"/>
                        <a:pt x="6153150" y="1600200"/>
                      </a:cubicBezTo>
                      <a:cubicBezTo>
                        <a:pt x="6187611" y="1570047"/>
                        <a:pt x="6267450" y="1524000"/>
                        <a:pt x="6267450" y="1524000"/>
                      </a:cubicBezTo>
                      <a:cubicBezTo>
                        <a:pt x="6305550" y="1466850"/>
                        <a:pt x="6299200" y="1460500"/>
                        <a:pt x="6362700" y="1428750"/>
                      </a:cubicBezTo>
                      <a:cubicBezTo>
                        <a:pt x="6380661" y="1419770"/>
                        <a:pt x="6402297" y="1419452"/>
                        <a:pt x="6419850" y="1409700"/>
                      </a:cubicBezTo>
                      <a:cubicBezTo>
                        <a:pt x="6459878" y="1387462"/>
                        <a:pt x="6496050" y="1358900"/>
                        <a:pt x="6534150" y="1333500"/>
                      </a:cubicBezTo>
                      <a:cubicBezTo>
                        <a:pt x="6553200" y="1320800"/>
                        <a:pt x="6569580" y="1302640"/>
                        <a:pt x="6591300" y="1295400"/>
                      </a:cubicBezTo>
                      <a:lnTo>
                        <a:pt x="6762750" y="1238250"/>
                      </a:lnTo>
                      <a:cubicBezTo>
                        <a:pt x="6781800" y="1231900"/>
                        <a:pt x="6803192" y="1230339"/>
                        <a:pt x="6819900" y="1219200"/>
                      </a:cubicBezTo>
                      <a:cubicBezTo>
                        <a:pt x="6838950" y="1206500"/>
                        <a:pt x="6855613" y="1189139"/>
                        <a:pt x="6877050" y="1181100"/>
                      </a:cubicBezTo>
                      <a:cubicBezTo>
                        <a:pt x="6907367" y="1169731"/>
                        <a:pt x="6940692" y="1169074"/>
                        <a:pt x="6972300" y="1162050"/>
                      </a:cubicBezTo>
                      <a:cubicBezTo>
                        <a:pt x="7214427" y="1108244"/>
                        <a:pt x="6856473" y="1181405"/>
                        <a:pt x="7143750" y="1123950"/>
                      </a:cubicBezTo>
                      <a:cubicBezTo>
                        <a:pt x="7183165" y="1045120"/>
                        <a:pt x="7196410" y="1027611"/>
                        <a:pt x="7219950" y="933450"/>
                      </a:cubicBezTo>
                      <a:cubicBezTo>
                        <a:pt x="7226300" y="908050"/>
                        <a:pt x="7220487" y="875763"/>
                        <a:pt x="7239000" y="857250"/>
                      </a:cubicBezTo>
                      <a:cubicBezTo>
                        <a:pt x="7257513" y="838737"/>
                        <a:pt x="7289800" y="844550"/>
                        <a:pt x="7315200" y="838200"/>
                      </a:cubicBezTo>
                      <a:lnTo>
                        <a:pt x="7391400" y="952500"/>
                      </a:lnTo>
                      <a:lnTo>
                        <a:pt x="7429500" y="1009650"/>
                      </a:lnTo>
                      <a:cubicBezTo>
                        <a:pt x="7448550" y="1003300"/>
                        <a:pt x="7474106" y="1006280"/>
                        <a:pt x="7486650" y="990600"/>
                      </a:cubicBezTo>
                      <a:cubicBezTo>
                        <a:pt x="7503006" y="970156"/>
                        <a:pt x="7498507" y="939574"/>
                        <a:pt x="7505700" y="914400"/>
                      </a:cubicBezTo>
                      <a:cubicBezTo>
                        <a:pt x="7511217" y="895092"/>
                        <a:pt x="7518400" y="876300"/>
                        <a:pt x="7524750" y="857250"/>
                      </a:cubicBezTo>
                      <a:cubicBezTo>
                        <a:pt x="7531100" y="889000"/>
                        <a:pt x="7539784" y="920371"/>
                        <a:pt x="7543800" y="952500"/>
                      </a:cubicBezTo>
                      <a:cubicBezTo>
                        <a:pt x="7552500" y="1022096"/>
                        <a:pt x="7542223" y="1095014"/>
                        <a:pt x="7562850" y="1162050"/>
                      </a:cubicBezTo>
                      <a:cubicBezTo>
                        <a:pt x="7569583" y="1183933"/>
                        <a:pt x="7602888" y="1184939"/>
                        <a:pt x="7620000" y="1200150"/>
                      </a:cubicBezTo>
                      <a:cubicBezTo>
                        <a:pt x="7660272" y="1235947"/>
                        <a:pt x="7734300" y="1314450"/>
                        <a:pt x="7734300" y="1314450"/>
                      </a:cubicBezTo>
                      <a:cubicBezTo>
                        <a:pt x="7777200" y="1443149"/>
                        <a:pt x="7717704" y="1303648"/>
                        <a:pt x="7810500" y="1409700"/>
                      </a:cubicBezTo>
                      <a:cubicBezTo>
                        <a:pt x="7840653" y="1444161"/>
                        <a:pt x="7861300" y="1485900"/>
                        <a:pt x="7886700" y="1524000"/>
                      </a:cubicBezTo>
                      <a:cubicBezTo>
                        <a:pt x="7899400" y="1543050"/>
                        <a:pt x="7908611" y="1564961"/>
                        <a:pt x="7924800" y="1581150"/>
                      </a:cubicBezTo>
                      <a:cubicBezTo>
                        <a:pt x="7943850" y="1600200"/>
                        <a:pt x="7964703" y="1617604"/>
                        <a:pt x="7981950" y="1638300"/>
                      </a:cubicBezTo>
                      <a:cubicBezTo>
                        <a:pt x="8048233" y="1717839"/>
                        <a:pt x="7983381" y="1683227"/>
                        <a:pt x="8077200" y="1714500"/>
                      </a:cubicBezTo>
                      <a:cubicBezTo>
                        <a:pt x="8125083" y="1858148"/>
                        <a:pt x="8054923" y="1686653"/>
                        <a:pt x="8153400" y="1809750"/>
                      </a:cubicBezTo>
                      <a:cubicBezTo>
                        <a:pt x="8172845" y="1834057"/>
                        <a:pt x="8184384" y="1949698"/>
                        <a:pt x="8191500" y="1962150"/>
                      </a:cubicBezTo>
                      <a:cubicBezTo>
                        <a:pt x="8212810" y="1999442"/>
                        <a:pt x="8348413" y="2033504"/>
                        <a:pt x="8362950" y="2038350"/>
                      </a:cubicBezTo>
                      <a:lnTo>
                        <a:pt x="8420100" y="2057400"/>
                      </a:lnTo>
                      <a:cubicBezTo>
                        <a:pt x="8426450" y="2076450"/>
                        <a:pt x="8426606" y="2098870"/>
                        <a:pt x="8439150" y="2114550"/>
                      </a:cubicBezTo>
                      <a:cubicBezTo>
                        <a:pt x="8453453" y="2132428"/>
                        <a:pt x="8491333" y="2130300"/>
                        <a:pt x="8496300" y="2152650"/>
                      </a:cubicBezTo>
                      <a:cubicBezTo>
                        <a:pt x="8506040" y="2196482"/>
                        <a:pt x="8497330" y="2245839"/>
                        <a:pt x="8477250" y="2286000"/>
                      </a:cubicBezTo>
                      <a:cubicBezTo>
                        <a:pt x="8468270" y="2303961"/>
                        <a:pt x="8439702" y="2300694"/>
                        <a:pt x="8420100" y="2305050"/>
                      </a:cubicBezTo>
                      <a:cubicBezTo>
                        <a:pt x="8382394" y="2313429"/>
                        <a:pt x="8343900" y="2317750"/>
                        <a:pt x="8305800" y="2324100"/>
                      </a:cubicBezTo>
                      <a:cubicBezTo>
                        <a:pt x="8299450" y="2362200"/>
                        <a:pt x="8298964" y="2401757"/>
                        <a:pt x="8286750" y="2438400"/>
                      </a:cubicBezTo>
                      <a:cubicBezTo>
                        <a:pt x="8261059" y="2515472"/>
                        <a:pt x="8249717" y="2485491"/>
                        <a:pt x="8191500" y="2514600"/>
                      </a:cubicBezTo>
                      <a:cubicBezTo>
                        <a:pt x="8171022" y="2524839"/>
                        <a:pt x="8153400" y="2540000"/>
                        <a:pt x="8134350" y="2552700"/>
                      </a:cubicBezTo>
                      <a:cubicBezTo>
                        <a:pt x="8105446" y="2549488"/>
                        <a:pt x="7944927" y="2558233"/>
                        <a:pt x="7905750" y="2495550"/>
                      </a:cubicBezTo>
                      <a:cubicBezTo>
                        <a:pt x="7886285" y="2464406"/>
                        <a:pt x="7852170" y="2270323"/>
                        <a:pt x="7791450" y="2266950"/>
                      </a:cubicBezTo>
                      <a:lnTo>
                        <a:pt x="7448550" y="2247900"/>
                      </a:lnTo>
                      <a:cubicBezTo>
                        <a:pt x="7429500" y="2241550"/>
                        <a:pt x="7403072" y="2245190"/>
                        <a:pt x="7391400" y="2228850"/>
                      </a:cubicBezTo>
                      <a:cubicBezTo>
                        <a:pt x="7368057" y="2196170"/>
                        <a:pt x="7366000" y="2152650"/>
                        <a:pt x="7353300" y="2114550"/>
                      </a:cubicBezTo>
                      <a:cubicBezTo>
                        <a:pt x="7325971" y="2032562"/>
                        <a:pt x="7339120" y="2076881"/>
                        <a:pt x="7315200" y="1981200"/>
                      </a:cubicBezTo>
                      <a:cubicBezTo>
                        <a:pt x="7283450" y="1987550"/>
                        <a:pt x="7248063" y="1984186"/>
                        <a:pt x="7219950" y="2000250"/>
                      </a:cubicBezTo>
                      <a:cubicBezTo>
                        <a:pt x="7192790" y="2015770"/>
                        <a:pt x="7169726" y="2086845"/>
                        <a:pt x="7162800" y="2114550"/>
                      </a:cubicBezTo>
                      <a:cubicBezTo>
                        <a:pt x="7135609" y="2223313"/>
                        <a:pt x="7154034" y="2188221"/>
                        <a:pt x="7124700" y="2286000"/>
                      </a:cubicBezTo>
                      <a:cubicBezTo>
                        <a:pt x="7113160" y="2324467"/>
                        <a:pt x="7120016" y="2378023"/>
                        <a:pt x="7086600" y="2400300"/>
                      </a:cubicBezTo>
                      <a:lnTo>
                        <a:pt x="7029450" y="2438400"/>
                      </a:lnTo>
                      <a:cubicBezTo>
                        <a:pt x="6921500" y="2600325"/>
                        <a:pt x="7099300" y="2349500"/>
                        <a:pt x="6877050" y="2571750"/>
                      </a:cubicBezTo>
                      <a:cubicBezTo>
                        <a:pt x="6803711" y="2645089"/>
                        <a:pt x="6842316" y="2613956"/>
                        <a:pt x="6762750" y="2667000"/>
                      </a:cubicBezTo>
                      <a:cubicBezTo>
                        <a:pt x="6750050" y="2686050"/>
                        <a:pt x="6742528" y="2709847"/>
                        <a:pt x="6724650" y="2724150"/>
                      </a:cubicBezTo>
                      <a:cubicBezTo>
                        <a:pt x="6708970" y="2736694"/>
                        <a:pt x="6681699" y="2729001"/>
                        <a:pt x="6667500" y="2743200"/>
                      </a:cubicBezTo>
                      <a:cubicBezTo>
                        <a:pt x="6653301" y="2757399"/>
                        <a:pt x="6660994" y="2784670"/>
                        <a:pt x="6648450" y="2800350"/>
                      </a:cubicBezTo>
                      <a:cubicBezTo>
                        <a:pt x="6634147" y="2818228"/>
                        <a:pt x="6610350" y="2825750"/>
                        <a:pt x="6591300" y="2838450"/>
                      </a:cubicBezTo>
                      <a:cubicBezTo>
                        <a:pt x="6530923" y="2929016"/>
                        <a:pt x="6560440" y="2873880"/>
                        <a:pt x="6515100" y="3009900"/>
                      </a:cubicBezTo>
                      <a:lnTo>
                        <a:pt x="6496050" y="3067050"/>
                      </a:lnTo>
                      <a:lnTo>
                        <a:pt x="6477000" y="3124200"/>
                      </a:lnTo>
                      <a:cubicBezTo>
                        <a:pt x="6483350" y="3219450"/>
                        <a:pt x="6485508" y="3315072"/>
                        <a:pt x="6496050" y="3409950"/>
                      </a:cubicBezTo>
                      <a:cubicBezTo>
                        <a:pt x="6498268" y="3429908"/>
                        <a:pt x="6513360" y="3447095"/>
                        <a:pt x="6515100" y="3467100"/>
                      </a:cubicBezTo>
                      <a:cubicBezTo>
                        <a:pt x="6541943" y="3775795"/>
                        <a:pt x="6501974" y="3745009"/>
                        <a:pt x="6553200" y="3924300"/>
                      </a:cubicBezTo>
                      <a:cubicBezTo>
                        <a:pt x="6567687" y="3975005"/>
                        <a:pt x="6574569" y="3996855"/>
                        <a:pt x="6610350" y="4038600"/>
                      </a:cubicBezTo>
                      <a:cubicBezTo>
                        <a:pt x="6633727" y="4065873"/>
                        <a:pt x="6656089" y="4095762"/>
                        <a:pt x="6686550" y="4114800"/>
                      </a:cubicBezTo>
                      <a:cubicBezTo>
                        <a:pt x="6708752" y="4128676"/>
                        <a:pt x="6737350" y="4127500"/>
                        <a:pt x="6762750" y="4133850"/>
                      </a:cubicBezTo>
                      <a:cubicBezTo>
                        <a:pt x="6822228" y="4312283"/>
                        <a:pt x="6724792" y="4048373"/>
                        <a:pt x="6838950" y="4248150"/>
                      </a:cubicBezTo>
                      <a:cubicBezTo>
                        <a:pt x="6851940" y="4270882"/>
                        <a:pt x="6848807" y="4299835"/>
                        <a:pt x="6858000" y="4324350"/>
                      </a:cubicBezTo>
                      <a:cubicBezTo>
                        <a:pt x="6949229" y="4567627"/>
                        <a:pt x="6845769" y="4258730"/>
                        <a:pt x="6934200" y="4457700"/>
                      </a:cubicBezTo>
                      <a:cubicBezTo>
                        <a:pt x="6950511" y="4494400"/>
                        <a:pt x="6943902" y="4543602"/>
                        <a:pt x="6972300" y="4572000"/>
                      </a:cubicBezTo>
                      <a:cubicBezTo>
                        <a:pt x="7014431" y="4614131"/>
                        <a:pt x="7041028" y="4633256"/>
                        <a:pt x="7067550" y="4686300"/>
                      </a:cubicBezTo>
                      <a:cubicBezTo>
                        <a:pt x="7076530" y="4704261"/>
                        <a:pt x="7081316" y="4724077"/>
                        <a:pt x="7086600" y="4743450"/>
                      </a:cubicBezTo>
                      <a:cubicBezTo>
                        <a:pt x="7100378" y="4793968"/>
                        <a:pt x="7108141" y="4846174"/>
                        <a:pt x="7124700" y="4895850"/>
                      </a:cubicBezTo>
                      <a:cubicBezTo>
                        <a:pt x="7172583" y="5039498"/>
                        <a:pt x="7107992" y="4862434"/>
                        <a:pt x="7181850" y="5010150"/>
                      </a:cubicBezTo>
                      <a:cubicBezTo>
                        <a:pt x="7260720" y="5167891"/>
                        <a:pt x="7129811" y="4960666"/>
                        <a:pt x="7239000" y="5124450"/>
                      </a:cubicBezTo>
                      <a:cubicBezTo>
                        <a:pt x="7279290" y="5285612"/>
                        <a:pt x="7224404" y="5121606"/>
                        <a:pt x="7315200" y="5257800"/>
                      </a:cubicBezTo>
                      <a:cubicBezTo>
                        <a:pt x="7326339" y="5274508"/>
                        <a:pt x="7323111" y="5298242"/>
                        <a:pt x="7334250" y="5314950"/>
                      </a:cubicBezTo>
                      <a:cubicBezTo>
                        <a:pt x="7349194" y="5337366"/>
                        <a:pt x="7374153" y="5351404"/>
                        <a:pt x="7391400" y="5372100"/>
                      </a:cubicBezTo>
                      <a:cubicBezTo>
                        <a:pt x="7470775" y="5467350"/>
                        <a:pt x="7381875" y="5397500"/>
                        <a:pt x="7486650" y="5467350"/>
                      </a:cubicBezTo>
                      <a:cubicBezTo>
                        <a:pt x="7588250" y="5619750"/>
                        <a:pt x="7524750" y="5556250"/>
                        <a:pt x="7677150" y="5657850"/>
                      </a:cubicBezTo>
                      <a:lnTo>
                        <a:pt x="7734300" y="5695950"/>
                      </a:lnTo>
                      <a:cubicBezTo>
                        <a:pt x="7835900" y="5848350"/>
                        <a:pt x="7702550" y="5664200"/>
                        <a:pt x="7829550" y="5791200"/>
                      </a:cubicBezTo>
                      <a:cubicBezTo>
                        <a:pt x="7845739" y="5807389"/>
                        <a:pt x="7849772" y="5834047"/>
                        <a:pt x="7867650" y="5848350"/>
                      </a:cubicBezTo>
                      <a:cubicBezTo>
                        <a:pt x="7887176" y="5863971"/>
                        <a:pt x="8015306" y="5885501"/>
                        <a:pt x="8020050" y="5886450"/>
                      </a:cubicBezTo>
                      <a:cubicBezTo>
                        <a:pt x="8026400" y="5905500"/>
                        <a:pt x="8042401" y="5923793"/>
                        <a:pt x="8039100" y="5943600"/>
                      </a:cubicBezTo>
                      <a:cubicBezTo>
                        <a:pt x="8028963" y="6004424"/>
                        <a:pt x="7988426" y="6004941"/>
                        <a:pt x="7943850" y="6019800"/>
                      </a:cubicBezTo>
                      <a:cubicBezTo>
                        <a:pt x="7893050" y="6013450"/>
                        <a:pt x="7841820" y="6009908"/>
                        <a:pt x="7791450" y="6000750"/>
                      </a:cubicBezTo>
                      <a:cubicBezTo>
                        <a:pt x="7771693" y="5997158"/>
                        <a:pt x="7754258" y="5983918"/>
                        <a:pt x="7734300" y="5981700"/>
                      </a:cubicBezTo>
                      <a:cubicBezTo>
                        <a:pt x="7639422" y="5971158"/>
                        <a:pt x="7543800" y="5969000"/>
                        <a:pt x="7448550" y="5962650"/>
                      </a:cubicBezTo>
                      <a:cubicBezTo>
                        <a:pt x="7454900" y="5880100"/>
                        <a:pt x="7457926" y="5797227"/>
                        <a:pt x="7467600" y="5715000"/>
                      </a:cubicBezTo>
                      <a:cubicBezTo>
                        <a:pt x="7470659" y="5688998"/>
                        <a:pt x="7498359" y="5662218"/>
                        <a:pt x="7486650" y="5638800"/>
                      </a:cubicBezTo>
                      <a:cubicBezTo>
                        <a:pt x="7462553" y="5590607"/>
                        <a:pt x="7417182" y="5554388"/>
                        <a:pt x="7372350" y="5524500"/>
                      </a:cubicBezTo>
                      <a:cubicBezTo>
                        <a:pt x="7241342" y="5437161"/>
                        <a:pt x="7301491" y="5462780"/>
                        <a:pt x="7200900" y="5429250"/>
                      </a:cubicBezTo>
                      <a:cubicBezTo>
                        <a:pt x="7131425" y="5220824"/>
                        <a:pt x="7242227" y="5536524"/>
                        <a:pt x="7143750" y="5314950"/>
                      </a:cubicBezTo>
                      <a:cubicBezTo>
                        <a:pt x="7127439" y="5278250"/>
                        <a:pt x="7118350" y="5238750"/>
                        <a:pt x="7105650" y="5200650"/>
                      </a:cubicBezTo>
                      <a:cubicBezTo>
                        <a:pt x="7099300" y="5181600"/>
                        <a:pt x="7103308" y="5154639"/>
                        <a:pt x="7086600" y="5143500"/>
                      </a:cubicBezTo>
                      <a:lnTo>
                        <a:pt x="6972300" y="5067300"/>
                      </a:lnTo>
                      <a:cubicBezTo>
                        <a:pt x="6921500" y="4914900"/>
                        <a:pt x="6997700" y="5092700"/>
                        <a:pt x="6896100" y="4991100"/>
                      </a:cubicBezTo>
                      <a:cubicBezTo>
                        <a:pt x="6820410" y="4915410"/>
                        <a:pt x="6843187" y="4873274"/>
                        <a:pt x="6762750" y="4819650"/>
                      </a:cubicBezTo>
                      <a:cubicBezTo>
                        <a:pt x="6746042" y="4808511"/>
                        <a:pt x="6724650" y="4806950"/>
                        <a:pt x="6705600" y="4800600"/>
                      </a:cubicBezTo>
                      <a:cubicBezTo>
                        <a:pt x="6699250" y="4781550"/>
                        <a:pt x="6700749" y="4757649"/>
                        <a:pt x="6686550" y="4743450"/>
                      </a:cubicBezTo>
                      <a:cubicBezTo>
                        <a:pt x="6672351" y="4729251"/>
                        <a:pt x="6647361" y="4733380"/>
                        <a:pt x="6629400" y="4724400"/>
                      </a:cubicBezTo>
                      <a:cubicBezTo>
                        <a:pt x="6608922" y="4714161"/>
                        <a:pt x="6591300" y="4699000"/>
                        <a:pt x="6572250" y="4686300"/>
                      </a:cubicBezTo>
                      <a:cubicBezTo>
                        <a:pt x="6495439" y="4532678"/>
                        <a:pt x="6582113" y="4661126"/>
                        <a:pt x="6477000" y="4591050"/>
                      </a:cubicBezTo>
                      <a:cubicBezTo>
                        <a:pt x="6334302" y="4495918"/>
                        <a:pt x="6498589" y="4560146"/>
                        <a:pt x="6362700" y="4514850"/>
                      </a:cubicBezTo>
                      <a:cubicBezTo>
                        <a:pt x="6272910" y="4380165"/>
                        <a:pt x="6385595" y="4546903"/>
                        <a:pt x="6267450" y="4381500"/>
                      </a:cubicBezTo>
                      <a:cubicBezTo>
                        <a:pt x="6254142" y="4362869"/>
                        <a:pt x="6245539" y="4340539"/>
                        <a:pt x="6229350" y="4324350"/>
                      </a:cubicBezTo>
                      <a:cubicBezTo>
                        <a:pt x="6213161" y="4308161"/>
                        <a:pt x="6191250" y="4298950"/>
                        <a:pt x="6172200" y="4286250"/>
                      </a:cubicBezTo>
                      <a:cubicBezTo>
                        <a:pt x="6138670" y="4185659"/>
                        <a:pt x="6164289" y="4245808"/>
                        <a:pt x="6076950" y="4114800"/>
                      </a:cubicBezTo>
                      <a:cubicBezTo>
                        <a:pt x="6064250" y="4095750"/>
                        <a:pt x="6046090" y="4079370"/>
                        <a:pt x="6038850" y="4057650"/>
                      </a:cubicBezTo>
                      <a:cubicBezTo>
                        <a:pt x="6026301" y="4020002"/>
                        <a:pt x="6015272" y="3970207"/>
                        <a:pt x="5981700" y="3943350"/>
                      </a:cubicBezTo>
                      <a:cubicBezTo>
                        <a:pt x="5966020" y="3930806"/>
                        <a:pt x="5943600" y="3930650"/>
                        <a:pt x="5924550" y="3924300"/>
                      </a:cubicBezTo>
                      <a:cubicBezTo>
                        <a:pt x="5861426" y="3949550"/>
                        <a:pt x="5780218" y="3984195"/>
                        <a:pt x="5715000" y="4000500"/>
                      </a:cubicBezTo>
                      <a:cubicBezTo>
                        <a:pt x="5689600" y="4006850"/>
                        <a:pt x="5663974" y="4012357"/>
                        <a:pt x="5638800" y="4019550"/>
                      </a:cubicBezTo>
                      <a:cubicBezTo>
                        <a:pt x="5619492" y="4025067"/>
                        <a:pt x="5601497" y="4035547"/>
                        <a:pt x="5581650" y="4038600"/>
                      </a:cubicBezTo>
                      <a:cubicBezTo>
                        <a:pt x="5518639" y="4048294"/>
                        <a:pt x="5210828" y="4072677"/>
                        <a:pt x="5162550" y="4076700"/>
                      </a:cubicBezTo>
                      <a:cubicBezTo>
                        <a:pt x="4972050" y="4070350"/>
                        <a:pt x="4781327" y="4068843"/>
                        <a:pt x="4591050" y="4057650"/>
                      </a:cubicBezTo>
                      <a:cubicBezTo>
                        <a:pt x="4564913" y="4056113"/>
                        <a:pt x="4540769" y="4042303"/>
                        <a:pt x="4514850" y="4038600"/>
                      </a:cubicBezTo>
                      <a:cubicBezTo>
                        <a:pt x="4451675" y="4029575"/>
                        <a:pt x="4387850" y="4025900"/>
                        <a:pt x="4324350" y="4019550"/>
                      </a:cubicBezTo>
                      <a:cubicBezTo>
                        <a:pt x="4273550" y="4006850"/>
                        <a:pt x="4221626" y="3998009"/>
                        <a:pt x="4171950" y="3981450"/>
                      </a:cubicBezTo>
                      <a:cubicBezTo>
                        <a:pt x="4152900" y="3975100"/>
                        <a:pt x="4132353" y="3972152"/>
                        <a:pt x="4114800" y="3962400"/>
                      </a:cubicBezTo>
                      <a:cubicBezTo>
                        <a:pt x="4074772" y="3940162"/>
                        <a:pt x="4043941" y="3900680"/>
                        <a:pt x="4000500" y="3886200"/>
                      </a:cubicBezTo>
                      <a:cubicBezTo>
                        <a:pt x="3842759" y="3833620"/>
                        <a:pt x="3919616" y="3870377"/>
                        <a:pt x="3771900" y="3771900"/>
                      </a:cubicBezTo>
                      <a:cubicBezTo>
                        <a:pt x="3681334" y="3711523"/>
                        <a:pt x="3736470" y="3741040"/>
                        <a:pt x="3600450" y="3695700"/>
                      </a:cubicBezTo>
                      <a:lnTo>
                        <a:pt x="3543300" y="3676650"/>
                      </a:lnTo>
                      <a:cubicBezTo>
                        <a:pt x="3524250" y="3689350"/>
                        <a:pt x="3502339" y="3698561"/>
                        <a:pt x="3486150" y="3714750"/>
                      </a:cubicBezTo>
                      <a:cubicBezTo>
                        <a:pt x="3431555" y="3769345"/>
                        <a:pt x="3459988" y="3767075"/>
                        <a:pt x="3429000" y="3829050"/>
                      </a:cubicBezTo>
                      <a:cubicBezTo>
                        <a:pt x="3418761" y="3849528"/>
                        <a:pt x="3400199" y="3865278"/>
                        <a:pt x="3390900" y="3886200"/>
                      </a:cubicBezTo>
                      <a:cubicBezTo>
                        <a:pt x="3370318" y="3932509"/>
                        <a:pt x="3338594" y="4094135"/>
                        <a:pt x="3276600" y="4114800"/>
                      </a:cubicBezTo>
                      <a:lnTo>
                        <a:pt x="3219450" y="4133850"/>
                      </a:lnTo>
                      <a:cubicBezTo>
                        <a:pt x="3191337" y="4176020"/>
                        <a:pt x="3168204" y="4218814"/>
                        <a:pt x="3124200" y="4248150"/>
                      </a:cubicBezTo>
                      <a:cubicBezTo>
                        <a:pt x="3107492" y="4259289"/>
                        <a:pt x="3086100" y="4260850"/>
                        <a:pt x="3067050" y="4267200"/>
                      </a:cubicBezTo>
                      <a:cubicBezTo>
                        <a:pt x="3022600" y="4333875"/>
                        <a:pt x="3009900" y="4368800"/>
                        <a:pt x="2914650" y="4400550"/>
                      </a:cubicBezTo>
                      <a:cubicBezTo>
                        <a:pt x="2895600" y="4406900"/>
                        <a:pt x="2875053" y="4409848"/>
                        <a:pt x="2857500" y="4419600"/>
                      </a:cubicBezTo>
                      <a:cubicBezTo>
                        <a:pt x="2817472" y="4441838"/>
                        <a:pt x="2781300" y="4470400"/>
                        <a:pt x="2743200" y="4495800"/>
                      </a:cubicBezTo>
                      <a:lnTo>
                        <a:pt x="2686050" y="4533900"/>
                      </a:lnTo>
                      <a:cubicBezTo>
                        <a:pt x="2667000" y="4546600"/>
                        <a:pt x="2645089" y="4555811"/>
                        <a:pt x="2628900" y="4572000"/>
                      </a:cubicBezTo>
                      <a:cubicBezTo>
                        <a:pt x="2609850" y="4591050"/>
                        <a:pt x="2588997" y="4608454"/>
                        <a:pt x="2571750" y="4629150"/>
                      </a:cubicBezTo>
                      <a:cubicBezTo>
                        <a:pt x="2557093" y="4646739"/>
                        <a:pt x="2549839" y="4670111"/>
                        <a:pt x="2533650" y="4686300"/>
                      </a:cubicBezTo>
                      <a:cubicBezTo>
                        <a:pt x="2517461" y="4702489"/>
                        <a:pt x="2495550" y="4711700"/>
                        <a:pt x="2476500" y="4724400"/>
                      </a:cubicBezTo>
                      <a:cubicBezTo>
                        <a:pt x="2470150" y="4743450"/>
                        <a:pt x="2466430" y="4763589"/>
                        <a:pt x="2457450" y="4781550"/>
                      </a:cubicBezTo>
                      <a:cubicBezTo>
                        <a:pt x="2447211" y="4802028"/>
                        <a:pt x="2427389" y="4817263"/>
                        <a:pt x="2419350" y="4838700"/>
                      </a:cubicBezTo>
                      <a:cubicBezTo>
                        <a:pt x="2407981" y="4869017"/>
                        <a:pt x="2408819" y="4902712"/>
                        <a:pt x="2400300" y="4933950"/>
                      </a:cubicBezTo>
                      <a:cubicBezTo>
                        <a:pt x="2389733" y="4972696"/>
                        <a:pt x="2370076" y="5008869"/>
                        <a:pt x="2362200" y="5048250"/>
                      </a:cubicBezTo>
                      <a:cubicBezTo>
                        <a:pt x="2355850" y="5080000"/>
                        <a:pt x="2351003" y="5112088"/>
                        <a:pt x="2343150" y="5143500"/>
                      </a:cubicBezTo>
                      <a:cubicBezTo>
                        <a:pt x="2338280" y="5162981"/>
                        <a:pt x="2328970" y="5181169"/>
                        <a:pt x="2324100" y="5200650"/>
                      </a:cubicBezTo>
                      <a:cubicBezTo>
                        <a:pt x="2316247" y="5232062"/>
                        <a:pt x="2312903" y="5264488"/>
                        <a:pt x="2305050" y="5295900"/>
                      </a:cubicBezTo>
                      <a:cubicBezTo>
                        <a:pt x="2300180" y="5315381"/>
                        <a:pt x="2291517" y="5333742"/>
                        <a:pt x="2286000" y="5353050"/>
                      </a:cubicBezTo>
                      <a:cubicBezTo>
                        <a:pt x="2268065" y="5415824"/>
                        <a:pt x="2260994" y="5459028"/>
                        <a:pt x="2247900" y="5524500"/>
                      </a:cubicBezTo>
                      <a:cubicBezTo>
                        <a:pt x="2333032" y="5581254"/>
                        <a:pt x="2338877" y="5599632"/>
                        <a:pt x="2419350" y="5619750"/>
                      </a:cubicBezTo>
                      <a:cubicBezTo>
                        <a:pt x="2450762" y="5627603"/>
                        <a:pt x="2483362" y="5630281"/>
                        <a:pt x="2514600" y="5638800"/>
                      </a:cubicBezTo>
                      <a:cubicBezTo>
                        <a:pt x="2553346" y="5649367"/>
                        <a:pt x="2628900" y="5676900"/>
                        <a:pt x="2628900" y="5676900"/>
                      </a:cubicBezTo>
                      <a:cubicBezTo>
                        <a:pt x="2634953" y="5713218"/>
                        <a:pt x="2671541" y="5923165"/>
                        <a:pt x="2667000" y="5943600"/>
                      </a:cubicBezTo>
                      <a:cubicBezTo>
                        <a:pt x="2662644" y="5963202"/>
                        <a:pt x="2628900" y="5956300"/>
                        <a:pt x="2609850" y="5962650"/>
                      </a:cubicBezTo>
                      <a:lnTo>
                        <a:pt x="2514600" y="5943600"/>
                      </a:lnTo>
                      <a:cubicBezTo>
                        <a:pt x="2476597" y="5936690"/>
                        <a:pt x="2438175" y="5932125"/>
                        <a:pt x="2400300" y="5924550"/>
                      </a:cubicBezTo>
                      <a:cubicBezTo>
                        <a:pt x="2340499" y="5912590"/>
                        <a:pt x="2321419" y="5904606"/>
                        <a:pt x="2266950" y="5886450"/>
                      </a:cubicBezTo>
                      <a:cubicBezTo>
                        <a:pt x="2260600" y="5867400"/>
                        <a:pt x="2251838" y="5848991"/>
                        <a:pt x="2247900" y="5829300"/>
                      </a:cubicBezTo>
                      <a:cubicBezTo>
                        <a:pt x="2239094" y="5785271"/>
                        <a:pt x="2247086" y="5736981"/>
                        <a:pt x="2228850" y="5695950"/>
                      </a:cubicBezTo>
                      <a:cubicBezTo>
                        <a:pt x="2219551" y="5675028"/>
                        <a:pt x="2190750" y="5670550"/>
                        <a:pt x="2171700" y="5657850"/>
                      </a:cubicBezTo>
                      <a:cubicBezTo>
                        <a:pt x="2159000" y="5638800"/>
                        <a:pt x="2151478" y="5615003"/>
                        <a:pt x="2133600" y="5600700"/>
                      </a:cubicBezTo>
                      <a:cubicBezTo>
                        <a:pt x="2041236" y="5526809"/>
                        <a:pt x="2098964" y="5649191"/>
                        <a:pt x="2057400" y="5524500"/>
                      </a:cubicBezTo>
                      <a:cubicBezTo>
                        <a:pt x="2063750" y="5441950"/>
                        <a:pt x="2067307" y="5359137"/>
                        <a:pt x="2076450" y="5276850"/>
                      </a:cubicBezTo>
                      <a:cubicBezTo>
                        <a:pt x="2080026" y="5244669"/>
                        <a:pt x="2088476" y="5213208"/>
                        <a:pt x="2095500" y="5181600"/>
                      </a:cubicBezTo>
                      <a:cubicBezTo>
                        <a:pt x="2114694" y="5095229"/>
                        <a:pt x="2120991" y="5086076"/>
                        <a:pt x="2152650" y="4991100"/>
                      </a:cubicBezTo>
                      <a:cubicBezTo>
                        <a:pt x="2200533" y="4847452"/>
                        <a:pt x="2135942" y="5024516"/>
                        <a:pt x="2209800" y="4876800"/>
                      </a:cubicBezTo>
                      <a:cubicBezTo>
                        <a:pt x="2218780" y="4858839"/>
                        <a:pt x="2216306" y="4835330"/>
                        <a:pt x="2228850" y="4819650"/>
                      </a:cubicBezTo>
                      <a:cubicBezTo>
                        <a:pt x="2243153" y="4801772"/>
                        <a:pt x="2266950" y="4794250"/>
                        <a:pt x="2286000" y="4781550"/>
                      </a:cubicBezTo>
                      <a:cubicBezTo>
                        <a:pt x="2298700" y="4743450"/>
                        <a:pt x="2318420" y="4707007"/>
                        <a:pt x="2324100" y="4667250"/>
                      </a:cubicBezTo>
                      <a:cubicBezTo>
                        <a:pt x="2330450" y="4622800"/>
                        <a:pt x="2334344" y="4577929"/>
                        <a:pt x="2343150" y="4533900"/>
                      </a:cubicBezTo>
                      <a:cubicBezTo>
                        <a:pt x="2347088" y="4514209"/>
                        <a:pt x="2356683" y="4496058"/>
                        <a:pt x="2362200" y="4476750"/>
                      </a:cubicBezTo>
                      <a:cubicBezTo>
                        <a:pt x="2369393" y="4451576"/>
                        <a:pt x="2374057" y="4425724"/>
                        <a:pt x="2381250" y="4400550"/>
                      </a:cubicBezTo>
                      <a:cubicBezTo>
                        <a:pt x="2393645" y="4357167"/>
                        <a:pt x="2405004" y="4319646"/>
                        <a:pt x="2438400" y="4286250"/>
                      </a:cubicBezTo>
                      <a:cubicBezTo>
                        <a:pt x="2454589" y="4270061"/>
                        <a:pt x="2476500" y="4260850"/>
                        <a:pt x="2495550" y="4248150"/>
                      </a:cubicBezTo>
                      <a:cubicBezTo>
                        <a:pt x="2508250" y="4229100"/>
                        <a:pt x="2516420" y="4206077"/>
                        <a:pt x="2533650" y="4191000"/>
                      </a:cubicBezTo>
                      <a:cubicBezTo>
                        <a:pt x="2568111" y="4160847"/>
                        <a:pt x="2647950" y="4114800"/>
                        <a:pt x="2647950" y="4114800"/>
                      </a:cubicBezTo>
                      <a:lnTo>
                        <a:pt x="2724150" y="4000500"/>
                      </a:lnTo>
                      <a:lnTo>
                        <a:pt x="2762250" y="3943350"/>
                      </a:lnTo>
                      <a:cubicBezTo>
                        <a:pt x="2842765" y="3822578"/>
                        <a:pt x="2823166" y="3884299"/>
                        <a:pt x="2571750" y="3905250"/>
                      </a:cubicBezTo>
                      <a:cubicBezTo>
                        <a:pt x="2552700" y="3911600"/>
                        <a:pt x="2532153" y="3914548"/>
                        <a:pt x="2514600" y="3924300"/>
                      </a:cubicBezTo>
                      <a:cubicBezTo>
                        <a:pt x="2474572" y="3946538"/>
                        <a:pt x="2444723" y="3989394"/>
                        <a:pt x="2400300" y="4000500"/>
                      </a:cubicBezTo>
                      <a:lnTo>
                        <a:pt x="2324100" y="4019550"/>
                      </a:lnTo>
                      <a:cubicBezTo>
                        <a:pt x="2286000" y="4044950"/>
                        <a:pt x="2253241" y="4081270"/>
                        <a:pt x="2209800" y="4095750"/>
                      </a:cubicBezTo>
                      <a:cubicBezTo>
                        <a:pt x="2190750" y="4102100"/>
                        <a:pt x="2170203" y="4105048"/>
                        <a:pt x="2152650" y="4114800"/>
                      </a:cubicBezTo>
                      <a:cubicBezTo>
                        <a:pt x="2112622" y="4137038"/>
                        <a:pt x="2076450" y="4165600"/>
                        <a:pt x="2038350" y="4191000"/>
                      </a:cubicBezTo>
                      <a:lnTo>
                        <a:pt x="1981200" y="4229100"/>
                      </a:lnTo>
                      <a:lnTo>
                        <a:pt x="1924050" y="4267200"/>
                      </a:lnTo>
                      <a:cubicBezTo>
                        <a:pt x="1905000" y="4279900"/>
                        <a:pt x="1883089" y="4289111"/>
                        <a:pt x="1866900" y="4305300"/>
                      </a:cubicBezTo>
                      <a:cubicBezTo>
                        <a:pt x="1847850" y="4324350"/>
                        <a:pt x="1832166" y="4347506"/>
                        <a:pt x="1809750" y="4362450"/>
                      </a:cubicBezTo>
                      <a:cubicBezTo>
                        <a:pt x="1793042" y="4373589"/>
                        <a:pt x="1770561" y="4372520"/>
                        <a:pt x="1752600" y="4381500"/>
                      </a:cubicBezTo>
                      <a:cubicBezTo>
                        <a:pt x="1604884" y="4455358"/>
                        <a:pt x="1781948" y="4390767"/>
                        <a:pt x="1638300" y="4438650"/>
                      </a:cubicBezTo>
                      <a:cubicBezTo>
                        <a:pt x="1596169" y="4480781"/>
                        <a:pt x="1577044" y="4507378"/>
                        <a:pt x="1524000" y="4533900"/>
                      </a:cubicBezTo>
                      <a:cubicBezTo>
                        <a:pt x="1438083" y="4576858"/>
                        <a:pt x="1491592" y="4522807"/>
                        <a:pt x="1409700" y="4591050"/>
                      </a:cubicBezTo>
                      <a:cubicBezTo>
                        <a:pt x="1389004" y="4608297"/>
                        <a:pt x="1373246" y="4630953"/>
                        <a:pt x="1352550" y="4648200"/>
                      </a:cubicBezTo>
                      <a:cubicBezTo>
                        <a:pt x="1301918" y="4690393"/>
                        <a:pt x="1278485" y="4690523"/>
                        <a:pt x="1219200" y="4724400"/>
                      </a:cubicBezTo>
                      <a:cubicBezTo>
                        <a:pt x="1115799" y="4783486"/>
                        <a:pt x="1209681" y="4746623"/>
                        <a:pt x="1104900" y="4781550"/>
                      </a:cubicBezTo>
                      <a:cubicBezTo>
                        <a:pt x="1054100" y="4933950"/>
                        <a:pt x="1130300" y="4756150"/>
                        <a:pt x="1028700" y="4857750"/>
                      </a:cubicBezTo>
                      <a:cubicBezTo>
                        <a:pt x="806450" y="5080000"/>
                        <a:pt x="1057275" y="4902200"/>
                        <a:pt x="895350" y="5010150"/>
                      </a:cubicBezTo>
                      <a:cubicBezTo>
                        <a:pt x="864061" y="5135307"/>
                        <a:pt x="896670" y="5041177"/>
                        <a:pt x="838200" y="5143500"/>
                      </a:cubicBezTo>
                      <a:cubicBezTo>
                        <a:pt x="824111" y="5168156"/>
                        <a:pt x="822818" y="5202661"/>
                        <a:pt x="800100" y="5219700"/>
                      </a:cubicBezTo>
                      <a:cubicBezTo>
                        <a:pt x="767971" y="5243797"/>
                        <a:pt x="723900" y="5245100"/>
                        <a:pt x="685800" y="5257800"/>
                      </a:cubicBezTo>
                      <a:cubicBezTo>
                        <a:pt x="666750" y="5264150"/>
                        <a:pt x="648341" y="5272912"/>
                        <a:pt x="628650" y="5276850"/>
                      </a:cubicBezTo>
                      <a:cubicBezTo>
                        <a:pt x="507727" y="5301035"/>
                        <a:pt x="564812" y="5288047"/>
                        <a:pt x="457200" y="5314950"/>
                      </a:cubicBezTo>
                      <a:cubicBezTo>
                        <a:pt x="429087" y="5357120"/>
                        <a:pt x="405954" y="5399914"/>
                        <a:pt x="361950" y="5429250"/>
                      </a:cubicBezTo>
                      <a:cubicBezTo>
                        <a:pt x="345242" y="5440389"/>
                        <a:pt x="323150" y="5440145"/>
                        <a:pt x="304800" y="5448300"/>
                      </a:cubicBezTo>
                      <a:cubicBezTo>
                        <a:pt x="106409" y="5536474"/>
                        <a:pt x="262085" y="5481588"/>
                        <a:pt x="133350" y="5524500"/>
                      </a:cubicBezTo>
                      <a:cubicBezTo>
                        <a:pt x="107950" y="5511800"/>
                        <a:pt x="78966" y="5504580"/>
                        <a:pt x="57150" y="5486400"/>
                      </a:cubicBezTo>
                      <a:cubicBezTo>
                        <a:pt x="15606" y="5451780"/>
                        <a:pt x="11934" y="5400787"/>
                        <a:pt x="0" y="5353050"/>
                      </a:cubicBezTo>
                      <a:cubicBezTo>
                        <a:pt x="165" y="5352391"/>
                        <a:pt x="28990" y="5228810"/>
                        <a:pt x="38100" y="5219700"/>
                      </a:cubicBezTo>
                      <a:cubicBezTo>
                        <a:pt x="52299" y="5205501"/>
                        <a:pt x="77697" y="5210402"/>
                        <a:pt x="95250" y="5200650"/>
                      </a:cubicBezTo>
                      <a:cubicBezTo>
                        <a:pt x="135278" y="5178412"/>
                        <a:pt x="177171" y="5156829"/>
                        <a:pt x="209550" y="5124450"/>
                      </a:cubicBezTo>
                      <a:cubicBezTo>
                        <a:pt x="228600" y="5105400"/>
                        <a:pt x="243150" y="5080384"/>
                        <a:pt x="266700" y="5067300"/>
                      </a:cubicBezTo>
                      <a:cubicBezTo>
                        <a:pt x="370010" y="5009906"/>
                        <a:pt x="525539" y="5018082"/>
                        <a:pt x="628650" y="5010150"/>
                      </a:cubicBezTo>
                      <a:cubicBezTo>
                        <a:pt x="759139" y="4879661"/>
                        <a:pt x="698118" y="4925738"/>
                        <a:pt x="800100" y="4857750"/>
                      </a:cubicBezTo>
                      <a:cubicBezTo>
                        <a:pt x="871008" y="4751388"/>
                        <a:pt x="804333" y="4835525"/>
                        <a:pt x="952500" y="4724400"/>
                      </a:cubicBezTo>
                      <a:cubicBezTo>
                        <a:pt x="977900" y="4705350"/>
                        <a:pt x="1001133" y="4683002"/>
                        <a:pt x="1028700" y="4667250"/>
                      </a:cubicBezTo>
                      <a:cubicBezTo>
                        <a:pt x="1046135" y="4657287"/>
                        <a:pt x="1067889" y="4657180"/>
                        <a:pt x="1085850" y="4648200"/>
                      </a:cubicBezTo>
                      <a:cubicBezTo>
                        <a:pt x="1233566" y="4574342"/>
                        <a:pt x="1056502" y="4638933"/>
                        <a:pt x="1200150" y="4591050"/>
                      </a:cubicBezTo>
                      <a:cubicBezTo>
                        <a:pt x="1217500" y="4539001"/>
                        <a:pt x="1241312" y="4449603"/>
                        <a:pt x="1276350" y="4400550"/>
                      </a:cubicBezTo>
                      <a:cubicBezTo>
                        <a:pt x="1292009" y="4378627"/>
                        <a:pt x="1316253" y="4364096"/>
                        <a:pt x="1333500" y="4343400"/>
                      </a:cubicBezTo>
                      <a:cubicBezTo>
                        <a:pt x="1348157" y="4325811"/>
                        <a:pt x="1360241" y="4306129"/>
                        <a:pt x="1371600" y="4286250"/>
                      </a:cubicBezTo>
                      <a:cubicBezTo>
                        <a:pt x="1385689" y="4261594"/>
                        <a:pt x="1391520" y="4231866"/>
                        <a:pt x="1409700" y="4210050"/>
                      </a:cubicBezTo>
                      <a:cubicBezTo>
                        <a:pt x="1424357" y="4192461"/>
                        <a:pt x="1449261" y="4186607"/>
                        <a:pt x="1466850" y="4171950"/>
                      </a:cubicBezTo>
                      <a:cubicBezTo>
                        <a:pt x="1487546" y="4154703"/>
                        <a:pt x="1506753" y="4135496"/>
                        <a:pt x="1524000" y="4114800"/>
                      </a:cubicBezTo>
                      <a:cubicBezTo>
                        <a:pt x="1538657" y="4097211"/>
                        <a:pt x="1544222" y="4071953"/>
                        <a:pt x="1562100" y="4057650"/>
                      </a:cubicBezTo>
                      <a:cubicBezTo>
                        <a:pt x="1577780" y="4045106"/>
                        <a:pt x="1600200" y="4044950"/>
                        <a:pt x="1619250" y="4038600"/>
                      </a:cubicBezTo>
                      <a:cubicBezTo>
                        <a:pt x="1671202" y="3986648"/>
                        <a:pt x="1687432" y="3965030"/>
                        <a:pt x="1752600" y="3924300"/>
                      </a:cubicBezTo>
                      <a:cubicBezTo>
                        <a:pt x="1776682" y="3909249"/>
                        <a:pt x="1802850" y="3897734"/>
                        <a:pt x="1828800" y="3886200"/>
                      </a:cubicBezTo>
                      <a:cubicBezTo>
                        <a:pt x="1897137" y="3855828"/>
                        <a:pt x="1918361" y="3849996"/>
                        <a:pt x="1981200" y="3829050"/>
                      </a:cubicBezTo>
                      <a:cubicBezTo>
                        <a:pt x="2000250" y="3810000"/>
                        <a:pt x="2015934" y="3786844"/>
                        <a:pt x="2038350" y="3771900"/>
                      </a:cubicBezTo>
                      <a:cubicBezTo>
                        <a:pt x="2055478" y="3760481"/>
                        <a:pt x="2160586" y="3736975"/>
                        <a:pt x="2171700" y="3733800"/>
                      </a:cubicBezTo>
                      <a:cubicBezTo>
                        <a:pt x="2191008" y="3728283"/>
                        <a:pt x="2209542" y="3720267"/>
                        <a:pt x="2228850" y="3714750"/>
                      </a:cubicBezTo>
                      <a:cubicBezTo>
                        <a:pt x="2254024" y="3707557"/>
                        <a:pt x="2279972" y="3703223"/>
                        <a:pt x="2305050" y="3695700"/>
                      </a:cubicBezTo>
                      <a:cubicBezTo>
                        <a:pt x="2343517" y="3684160"/>
                        <a:pt x="2419350" y="3657600"/>
                        <a:pt x="2419350" y="3657600"/>
                      </a:cubicBezTo>
                      <a:cubicBezTo>
                        <a:pt x="2406650" y="3638550"/>
                        <a:pt x="2391489" y="3620928"/>
                        <a:pt x="2381250" y="3600450"/>
                      </a:cubicBezTo>
                      <a:cubicBezTo>
                        <a:pt x="2367585" y="3573121"/>
                        <a:pt x="2349254" y="3491515"/>
                        <a:pt x="2343150" y="3467100"/>
                      </a:cubicBezTo>
                      <a:cubicBezTo>
                        <a:pt x="2349500" y="3295650"/>
                        <a:pt x="2346186" y="3123569"/>
                        <a:pt x="2362200" y="2952750"/>
                      </a:cubicBezTo>
                      <a:cubicBezTo>
                        <a:pt x="2365392" y="2918703"/>
                        <a:pt x="2388614" y="2889637"/>
                        <a:pt x="2400300" y="2857500"/>
                      </a:cubicBezTo>
                      <a:cubicBezTo>
                        <a:pt x="2414025" y="2819757"/>
                        <a:pt x="2425700" y="2781300"/>
                        <a:pt x="2438400" y="2743200"/>
                      </a:cubicBezTo>
                      <a:lnTo>
                        <a:pt x="2457450" y="2686050"/>
                      </a:lnTo>
                      <a:lnTo>
                        <a:pt x="2476500" y="2628900"/>
                      </a:lnTo>
                      <a:cubicBezTo>
                        <a:pt x="2443022" y="2528465"/>
                        <a:pt x="2479577" y="2609732"/>
                        <a:pt x="2400300" y="2514600"/>
                      </a:cubicBezTo>
                      <a:cubicBezTo>
                        <a:pt x="2250423" y="2334748"/>
                        <a:pt x="2457706" y="2572133"/>
                        <a:pt x="2343150" y="2400300"/>
                      </a:cubicBezTo>
                      <a:cubicBezTo>
                        <a:pt x="2328206" y="2377884"/>
                        <a:pt x="2305050" y="2362200"/>
                        <a:pt x="2286000" y="2343150"/>
                      </a:cubicBezTo>
                      <a:cubicBezTo>
                        <a:pt x="2223722" y="2156317"/>
                        <a:pt x="2324690" y="2420235"/>
                        <a:pt x="2209800" y="2247900"/>
                      </a:cubicBezTo>
                      <a:cubicBezTo>
                        <a:pt x="2195277" y="2226115"/>
                        <a:pt x="2199943" y="2196215"/>
                        <a:pt x="2190750" y="2171700"/>
                      </a:cubicBezTo>
                      <a:cubicBezTo>
                        <a:pt x="2180779" y="2145110"/>
                        <a:pt x="2169689" y="2118218"/>
                        <a:pt x="2152650" y="2095500"/>
                      </a:cubicBezTo>
                      <a:cubicBezTo>
                        <a:pt x="2131097" y="2066763"/>
                        <a:pt x="2098003" y="2048037"/>
                        <a:pt x="2076450" y="2019300"/>
                      </a:cubicBezTo>
                      <a:cubicBezTo>
                        <a:pt x="2059411" y="1996582"/>
                        <a:pt x="2049537" y="1969202"/>
                        <a:pt x="2038350" y="1943100"/>
                      </a:cubicBezTo>
                      <a:cubicBezTo>
                        <a:pt x="2011409" y="1880238"/>
                        <a:pt x="1992736" y="1813771"/>
                        <a:pt x="1962150" y="1752600"/>
                      </a:cubicBezTo>
                      <a:cubicBezTo>
                        <a:pt x="1949450" y="1727200"/>
                        <a:pt x="1940556" y="1699508"/>
                        <a:pt x="1924050" y="1676400"/>
                      </a:cubicBezTo>
                      <a:cubicBezTo>
                        <a:pt x="1908391" y="1654477"/>
                        <a:pt x="1885950" y="1638300"/>
                        <a:pt x="1866900" y="1619250"/>
                      </a:cubicBezTo>
                      <a:cubicBezTo>
                        <a:pt x="1823930" y="1447369"/>
                        <a:pt x="1845359" y="1516526"/>
                        <a:pt x="1809750" y="1409700"/>
                      </a:cubicBezTo>
                      <a:cubicBezTo>
                        <a:pt x="1816220" y="1260895"/>
                        <a:pt x="1824977" y="925933"/>
                        <a:pt x="1847850" y="742950"/>
                      </a:cubicBezTo>
                      <a:cubicBezTo>
                        <a:pt x="1854467" y="690014"/>
                        <a:pt x="1871892" y="658805"/>
                        <a:pt x="1885950" y="609600"/>
                      </a:cubicBezTo>
                      <a:cubicBezTo>
                        <a:pt x="1893143" y="584426"/>
                        <a:pt x="1895276" y="557709"/>
                        <a:pt x="1905000" y="533400"/>
                      </a:cubicBezTo>
                      <a:cubicBezTo>
                        <a:pt x="1920820" y="493850"/>
                        <a:pt x="1944523" y="457879"/>
                        <a:pt x="1962150" y="419100"/>
                      </a:cubicBezTo>
                      <a:cubicBezTo>
                        <a:pt x="1976300" y="387969"/>
                        <a:pt x="1988243" y="355869"/>
                        <a:pt x="2000250" y="323850"/>
                      </a:cubicBezTo>
                      <a:cubicBezTo>
                        <a:pt x="2007301" y="305048"/>
                        <a:pt x="2011390" y="285157"/>
                        <a:pt x="2019300" y="266700"/>
                      </a:cubicBezTo>
                      <a:cubicBezTo>
                        <a:pt x="2030487" y="240598"/>
                        <a:pt x="2046213" y="216602"/>
                        <a:pt x="2057400" y="190500"/>
                      </a:cubicBezTo>
                      <a:cubicBezTo>
                        <a:pt x="2065310" y="172043"/>
                        <a:pt x="2066487" y="150785"/>
                        <a:pt x="2076450" y="133350"/>
                      </a:cubicBezTo>
                      <a:cubicBezTo>
                        <a:pt x="2092202" y="105783"/>
                        <a:pt x="2115146" y="82986"/>
                        <a:pt x="2133600" y="57150"/>
                      </a:cubicBezTo>
                      <a:cubicBezTo>
                        <a:pt x="2146908" y="38519"/>
                        <a:pt x="2159000" y="19050"/>
                        <a:pt x="2171700" y="0"/>
                      </a:cubicBezTo>
                      <a:cubicBezTo>
                        <a:pt x="2166425" y="253194"/>
                        <a:pt x="2129063" y="882939"/>
                        <a:pt x="2171700" y="1238250"/>
                      </a:cubicBezTo>
                      <a:cubicBezTo>
                        <a:pt x="2177939" y="1290240"/>
                        <a:pt x="2186382" y="1343815"/>
                        <a:pt x="2209800" y="1390650"/>
                      </a:cubicBezTo>
                      <a:cubicBezTo>
                        <a:pt x="2222500" y="1416050"/>
                        <a:pt x="2233811" y="1442194"/>
                        <a:pt x="2247900" y="1466850"/>
                      </a:cubicBezTo>
                      <a:cubicBezTo>
                        <a:pt x="2259259" y="1486729"/>
                        <a:pt x="2276701" y="1503078"/>
                        <a:pt x="2286000" y="1524000"/>
                      </a:cubicBezTo>
                      <a:cubicBezTo>
                        <a:pt x="2302311" y="1560700"/>
                        <a:pt x="2311400" y="1600200"/>
                        <a:pt x="2324100" y="1638300"/>
                      </a:cubicBezTo>
                      <a:cubicBezTo>
                        <a:pt x="2330450" y="1657350"/>
                        <a:pt x="2339212" y="1675759"/>
                        <a:pt x="2343150" y="1695450"/>
                      </a:cubicBezTo>
                      <a:cubicBezTo>
                        <a:pt x="2355850" y="1758950"/>
                        <a:pt x="2335459" y="1840159"/>
                        <a:pt x="2381250" y="1885950"/>
                      </a:cubicBezTo>
                      <a:cubicBezTo>
                        <a:pt x="2548215" y="2052915"/>
                        <a:pt x="2343890" y="1841118"/>
                        <a:pt x="2476500" y="2000250"/>
                      </a:cubicBezTo>
                      <a:cubicBezTo>
                        <a:pt x="2493747" y="2020946"/>
                        <a:pt x="2516403" y="2036704"/>
                        <a:pt x="2533650" y="2057400"/>
                      </a:cubicBezTo>
                      <a:cubicBezTo>
                        <a:pt x="2568403" y="2099104"/>
                        <a:pt x="2390775" y="2133600"/>
                        <a:pt x="2628900" y="2171700"/>
                      </a:cubicBezTo>
                      <a:lnTo>
                        <a:pt x="3429000" y="224790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ko-KR" alt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굴림" pitchFamily="50" charset="-127"/>
                    <a:ea typeface="굴림" pitchFamily="50" charset="-127"/>
                  </a:endParaRPr>
                </a:p>
              </p:txBody>
            </p:sp>
            <p:sp>
              <p:nvSpPr>
                <p:cNvPr id="29" name="자유형 28"/>
                <p:cNvSpPr/>
                <p:nvPr/>
              </p:nvSpPr>
              <p:spPr bwMode="auto">
                <a:xfrm>
                  <a:off x="-2538951" y="-243408"/>
                  <a:ext cx="2533650" cy="1619250"/>
                </a:xfrm>
                <a:custGeom>
                  <a:avLst/>
                  <a:gdLst>
                    <a:gd name="connsiteX0" fmla="*/ 266700 w 2533650"/>
                    <a:gd name="connsiteY0" fmla="*/ 133350 h 1619250"/>
                    <a:gd name="connsiteX1" fmla="*/ 361950 w 2533650"/>
                    <a:gd name="connsiteY1" fmla="*/ 171450 h 1619250"/>
                    <a:gd name="connsiteX2" fmla="*/ 419100 w 2533650"/>
                    <a:gd name="connsiteY2" fmla="*/ 190500 h 1619250"/>
                    <a:gd name="connsiteX3" fmla="*/ 838200 w 2533650"/>
                    <a:gd name="connsiteY3" fmla="*/ 209550 h 1619250"/>
                    <a:gd name="connsiteX4" fmla="*/ 971550 w 2533650"/>
                    <a:gd name="connsiteY4" fmla="*/ 266700 h 1619250"/>
                    <a:gd name="connsiteX5" fmla="*/ 1066800 w 2533650"/>
                    <a:gd name="connsiteY5" fmla="*/ 361950 h 1619250"/>
                    <a:gd name="connsiteX6" fmla="*/ 1333500 w 2533650"/>
                    <a:gd name="connsiteY6" fmla="*/ 400050 h 1619250"/>
                    <a:gd name="connsiteX7" fmla="*/ 1524000 w 2533650"/>
                    <a:gd name="connsiteY7" fmla="*/ 457200 h 1619250"/>
                    <a:gd name="connsiteX8" fmla="*/ 1581150 w 2533650"/>
                    <a:gd name="connsiteY8" fmla="*/ 476250 h 1619250"/>
                    <a:gd name="connsiteX9" fmla="*/ 1638300 w 2533650"/>
                    <a:gd name="connsiteY9" fmla="*/ 514350 h 1619250"/>
                    <a:gd name="connsiteX10" fmla="*/ 1733550 w 2533650"/>
                    <a:gd name="connsiteY10" fmla="*/ 590550 h 1619250"/>
                    <a:gd name="connsiteX11" fmla="*/ 1771650 w 2533650"/>
                    <a:gd name="connsiteY11" fmla="*/ 647700 h 1619250"/>
                    <a:gd name="connsiteX12" fmla="*/ 1885950 w 2533650"/>
                    <a:gd name="connsiteY12" fmla="*/ 742950 h 1619250"/>
                    <a:gd name="connsiteX13" fmla="*/ 1981200 w 2533650"/>
                    <a:gd name="connsiteY13" fmla="*/ 857250 h 1619250"/>
                    <a:gd name="connsiteX14" fmla="*/ 2038350 w 2533650"/>
                    <a:gd name="connsiteY14" fmla="*/ 895350 h 1619250"/>
                    <a:gd name="connsiteX15" fmla="*/ 2152650 w 2533650"/>
                    <a:gd name="connsiteY15" fmla="*/ 1009650 h 1619250"/>
                    <a:gd name="connsiteX16" fmla="*/ 2209800 w 2533650"/>
                    <a:gd name="connsiteY16" fmla="*/ 1066800 h 1619250"/>
                    <a:gd name="connsiteX17" fmla="*/ 2286000 w 2533650"/>
                    <a:gd name="connsiteY17" fmla="*/ 1162050 h 1619250"/>
                    <a:gd name="connsiteX18" fmla="*/ 2419350 w 2533650"/>
                    <a:gd name="connsiteY18" fmla="*/ 1295400 h 1619250"/>
                    <a:gd name="connsiteX19" fmla="*/ 2438400 w 2533650"/>
                    <a:gd name="connsiteY19" fmla="*/ 1352550 h 1619250"/>
                    <a:gd name="connsiteX20" fmla="*/ 2495550 w 2533650"/>
                    <a:gd name="connsiteY20" fmla="*/ 1390650 h 1619250"/>
                    <a:gd name="connsiteX21" fmla="*/ 2533650 w 2533650"/>
                    <a:gd name="connsiteY21" fmla="*/ 1504950 h 1619250"/>
                    <a:gd name="connsiteX22" fmla="*/ 2362200 w 2533650"/>
                    <a:gd name="connsiteY22" fmla="*/ 1581150 h 1619250"/>
                    <a:gd name="connsiteX23" fmla="*/ 2305050 w 2533650"/>
                    <a:gd name="connsiteY23" fmla="*/ 1600200 h 1619250"/>
                    <a:gd name="connsiteX24" fmla="*/ 2247900 w 2533650"/>
                    <a:gd name="connsiteY24" fmla="*/ 1619250 h 1619250"/>
                    <a:gd name="connsiteX25" fmla="*/ 2133600 w 2533650"/>
                    <a:gd name="connsiteY25" fmla="*/ 1562100 h 1619250"/>
                    <a:gd name="connsiteX26" fmla="*/ 2095500 w 2533650"/>
                    <a:gd name="connsiteY26" fmla="*/ 1447800 h 1619250"/>
                    <a:gd name="connsiteX27" fmla="*/ 2038350 w 2533650"/>
                    <a:gd name="connsiteY27" fmla="*/ 1238250 h 1619250"/>
                    <a:gd name="connsiteX28" fmla="*/ 1962150 w 2533650"/>
                    <a:gd name="connsiteY28" fmla="*/ 1181100 h 1619250"/>
                    <a:gd name="connsiteX29" fmla="*/ 1866900 w 2533650"/>
                    <a:gd name="connsiteY29" fmla="*/ 1066800 h 1619250"/>
                    <a:gd name="connsiteX30" fmla="*/ 1809750 w 2533650"/>
                    <a:gd name="connsiteY30" fmla="*/ 1047750 h 1619250"/>
                    <a:gd name="connsiteX31" fmla="*/ 1771650 w 2533650"/>
                    <a:gd name="connsiteY31" fmla="*/ 990600 h 1619250"/>
                    <a:gd name="connsiteX32" fmla="*/ 1657350 w 2533650"/>
                    <a:gd name="connsiteY32" fmla="*/ 914400 h 1619250"/>
                    <a:gd name="connsiteX33" fmla="*/ 1619250 w 2533650"/>
                    <a:gd name="connsiteY33" fmla="*/ 857250 h 1619250"/>
                    <a:gd name="connsiteX34" fmla="*/ 1333500 w 2533650"/>
                    <a:gd name="connsiteY34" fmla="*/ 800100 h 1619250"/>
                    <a:gd name="connsiteX35" fmla="*/ 1219200 w 2533650"/>
                    <a:gd name="connsiteY35" fmla="*/ 781050 h 1619250"/>
                    <a:gd name="connsiteX36" fmla="*/ 1085850 w 2533650"/>
                    <a:gd name="connsiteY36" fmla="*/ 762000 h 1619250"/>
                    <a:gd name="connsiteX37" fmla="*/ 971550 w 2533650"/>
                    <a:gd name="connsiteY37" fmla="*/ 723900 h 1619250"/>
                    <a:gd name="connsiteX38" fmla="*/ 914400 w 2533650"/>
                    <a:gd name="connsiteY38" fmla="*/ 685800 h 1619250"/>
                    <a:gd name="connsiteX39" fmla="*/ 800100 w 2533650"/>
                    <a:gd name="connsiteY39" fmla="*/ 628650 h 1619250"/>
                    <a:gd name="connsiteX40" fmla="*/ 514350 w 2533650"/>
                    <a:gd name="connsiteY40" fmla="*/ 647700 h 1619250"/>
                    <a:gd name="connsiteX41" fmla="*/ 457200 w 2533650"/>
                    <a:gd name="connsiteY41" fmla="*/ 666750 h 1619250"/>
                    <a:gd name="connsiteX42" fmla="*/ 381000 w 2533650"/>
                    <a:gd name="connsiteY42" fmla="*/ 685800 h 1619250"/>
                    <a:gd name="connsiteX43" fmla="*/ 152400 w 2533650"/>
                    <a:gd name="connsiteY43" fmla="*/ 666750 h 1619250"/>
                    <a:gd name="connsiteX44" fmla="*/ 95250 w 2533650"/>
                    <a:gd name="connsiteY44" fmla="*/ 647700 h 1619250"/>
                    <a:gd name="connsiteX45" fmla="*/ 0 w 2533650"/>
                    <a:gd name="connsiteY45" fmla="*/ 476250 h 1619250"/>
                    <a:gd name="connsiteX46" fmla="*/ 38100 w 2533650"/>
                    <a:gd name="connsiteY46" fmla="*/ 304800 h 1619250"/>
                    <a:gd name="connsiteX47" fmla="*/ 57150 w 2533650"/>
                    <a:gd name="connsiteY47" fmla="*/ 247650 h 1619250"/>
                    <a:gd name="connsiteX48" fmla="*/ 133350 w 2533650"/>
                    <a:gd name="connsiteY48" fmla="*/ 133350 h 1619250"/>
                    <a:gd name="connsiteX49" fmla="*/ 247650 w 2533650"/>
                    <a:gd name="connsiteY49" fmla="*/ 57150 h 1619250"/>
                    <a:gd name="connsiteX50" fmla="*/ 361950 w 2533650"/>
                    <a:gd name="connsiteY50" fmla="*/ 0 h 1619250"/>
                    <a:gd name="connsiteX51" fmla="*/ 571500 w 2533650"/>
                    <a:gd name="connsiteY51" fmla="*/ 38100 h 1619250"/>
                    <a:gd name="connsiteX52" fmla="*/ 628650 w 2533650"/>
                    <a:gd name="connsiteY52" fmla="*/ 76200 h 1619250"/>
                    <a:gd name="connsiteX53" fmla="*/ 742950 w 2533650"/>
                    <a:gd name="connsiteY53" fmla="*/ 114300 h 1619250"/>
                    <a:gd name="connsiteX54" fmla="*/ 819150 w 2533650"/>
                    <a:gd name="connsiteY54" fmla="*/ 209550 h 1619250"/>
                    <a:gd name="connsiteX0" fmla="*/ 266700 w 2533650"/>
                    <a:gd name="connsiteY0" fmla="*/ 133350 h 1619250"/>
                    <a:gd name="connsiteX1" fmla="*/ 361950 w 2533650"/>
                    <a:gd name="connsiteY1" fmla="*/ 171450 h 1619250"/>
                    <a:gd name="connsiteX2" fmla="*/ 838200 w 2533650"/>
                    <a:gd name="connsiteY2" fmla="*/ 209550 h 1619250"/>
                    <a:gd name="connsiteX3" fmla="*/ 971550 w 2533650"/>
                    <a:gd name="connsiteY3" fmla="*/ 266700 h 1619250"/>
                    <a:gd name="connsiteX4" fmla="*/ 1066800 w 2533650"/>
                    <a:gd name="connsiteY4" fmla="*/ 361950 h 1619250"/>
                    <a:gd name="connsiteX5" fmla="*/ 1333500 w 2533650"/>
                    <a:gd name="connsiteY5" fmla="*/ 400050 h 1619250"/>
                    <a:gd name="connsiteX6" fmla="*/ 1524000 w 2533650"/>
                    <a:gd name="connsiteY6" fmla="*/ 457200 h 1619250"/>
                    <a:gd name="connsiteX7" fmla="*/ 1581150 w 2533650"/>
                    <a:gd name="connsiteY7" fmla="*/ 476250 h 1619250"/>
                    <a:gd name="connsiteX8" fmla="*/ 1638300 w 2533650"/>
                    <a:gd name="connsiteY8" fmla="*/ 514350 h 1619250"/>
                    <a:gd name="connsiteX9" fmla="*/ 1733550 w 2533650"/>
                    <a:gd name="connsiteY9" fmla="*/ 590550 h 1619250"/>
                    <a:gd name="connsiteX10" fmla="*/ 1771650 w 2533650"/>
                    <a:gd name="connsiteY10" fmla="*/ 647700 h 1619250"/>
                    <a:gd name="connsiteX11" fmla="*/ 1885950 w 2533650"/>
                    <a:gd name="connsiteY11" fmla="*/ 742950 h 1619250"/>
                    <a:gd name="connsiteX12" fmla="*/ 1981200 w 2533650"/>
                    <a:gd name="connsiteY12" fmla="*/ 857250 h 1619250"/>
                    <a:gd name="connsiteX13" fmla="*/ 2038350 w 2533650"/>
                    <a:gd name="connsiteY13" fmla="*/ 895350 h 1619250"/>
                    <a:gd name="connsiteX14" fmla="*/ 2152650 w 2533650"/>
                    <a:gd name="connsiteY14" fmla="*/ 1009650 h 1619250"/>
                    <a:gd name="connsiteX15" fmla="*/ 2209800 w 2533650"/>
                    <a:gd name="connsiteY15" fmla="*/ 1066800 h 1619250"/>
                    <a:gd name="connsiteX16" fmla="*/ 2286000 w 2533650"/>
                    <a:gd name="connsiteY16" fmla="*/ 1162050 h 1619250"/>
                    <a:gd name="connsiteX17" fmla="*/ 2419350 w 2533650"/>
                    <a:gd name="connsiteY17" fmla="*/ 1295400 h 1619250"/>
                    <a:gd name="connsiteX18" fmla="*/ 2438400 w 2533650"/>
                    <a:gd name="connsiteY18" fmla="*/ 1352550 h 1619250"/>
                    <a:gd name="connsiteX19" fmla="*/ 2495550 w 2533650"/>
                    <a:gd name="connsiteY19" fmla="*/ 1390650 h 1619250"/>
                    <a:gd name="connsiteX20" fmla="*/ 2533650 w 2533650"/>
                    <a:gd name="connsiteY20" fmla="*/ 1504950 h 1619250"/>
                    <a:gd name="connsiteX21" fmla="*/ 2362200 w 2533650"/>
                    <a:gd name="connsiteY21" fmla="*/ 1581150 h 1619250"/>
                    <a:gd name="connsiteX22" fmla="*/ 2305050 w 2533650"/>
                    <a:gd name="connsiteY22" fmla="*/ 1600200 h 1619250"/>
                    <a:gd name="connsiteX23" fmla="*/ 2247900 w 2533650"/>
                    <a:gd name="connsiteY23" fmla="*/ 1619250 h 1619250"/>
                    <a:gd name="connsiteX24" fmla="*/ 2133600 w 2533650"/>
                    <a:gd name="connsiteY24" fmla="*/ 1562100 h 1619250"/>
                    <a:gd name="connsiteX25" fmla="*/ 2095500 w 2533650"/>
                    <a:gd name="connsiteY25" fmla="*/ 1447800 h 1619250"/>
                    <a:gd name="connsiteX26" fmla="*/ 2038350 w 2533650"/>
                    <a:gd name="connsiteY26" fmla="*/ 1238250 h 1619250"/>
                    <a:gd name="connsiteX27" fmla="*/ 1962150 w 2533650"/>
                    <a:gd name="connsiteY27" fmla="*/ 1181100 h 1619250"/>
                    <a:gd name="connsiteX28" fmla="*/ 1866900 w 2533650"/>
                    <a:gd name="connsiteY28" fmla="*/ 1066800 h 1619250"/>
                    <a:gd name="connsiteX29" fmla="*/ 1809750 w 2533650"/>
                    <a:gd name="connsiteY29" fmla="*/ 1047750 h 1619250"/>
                    <a:gd name="connsiteX30" fmla="*/ 1771650 w 2533650"/>
                    <a:gd name="connsiteY30" fmla="*/ 990600 h 1619250"/>
                    <a:gd name="connsiteX31" fmla="*/ 1657350 w 2533650"/>
                    <a:gd name="connsiteY31" fmla="*/ 914400 h 1619250"/>
                    <a:gd name="connsiteX32" fmla="*/ 1619250 w 2533650"/>
                    <a:gd name="connsiteY32" fmla="*/ 857250 h 1619250"/>
                    <a:gd name="connsiteX33" fmla="*/ 1333500 w 2533650"/>
                    <a:gd name="connsiteY33" fmla="*/ 800100 h 1619250"/>
                    <a:gd name="connsiteX34" fmla="*/ 1219200 w 2533650"/>
                    <a:gd name="connsiteY34" fmla="*/ 781050 h 1619250"/>
                    <a:gd name="connsiteX35" fmla="*/ 1085850 w 2533650"/>
                    <a:gd name="connsiteY35" fmla="*/ 762000 h 1619250"/>
                    <a:gd name="connsiteX36" fmla="*/ 971550 w 2533650"/>
                    <a:gd name="connsiteY36" fmla="*/ 723900 h 1619250"/>
                    <a:gd name="connsiteX37" fmla="*/ 914400 w 2533650"/>
                    <a:gd name="connsiteY37" fmla="*/ 685800 h 1619250"/>
                    <a:gd name="connsiteX38" fmla="*/ 800100 w 2533650"/>
                    <a:gd name="connsiteY38" fmla="*/ 628650 h 1619250"/>
                    <a:gd name="connsiteX39" fmla="*/ 514350 w 2533650"/>
                    <a:gd name="connsiteY39" fmla="*/ 647700 h 1619250"/>
                    <a:gd name="connsiteX40" fmla="*/ 457200 w 2533650"/>
                    <a:gd name="connsiteY40" fmla="*/ 666750 h 1619250"/>
                    <a:gd name="connsiteX41" fmla="*/ 381000 w 2533650"/>
                    <a:gd name="connsiteY41" fmla="*/ 685800 h 1619250"/>
                    <a:gd name="connsiteX42" fmla="*/ 152400 w 2533650"/>
                    <a:gd name="connsiteY42" fmla="*/ 666750 h 1619250"/>
                    <a:gd name="connsiteX43" fmla="*/ 95250 w 2533650"/>
                    <a:gd name="connsiteY43" fmla="*/ 647700 h 1619250"/>
                    <a:gd name="connsiteX44" fmla="*/ 0 w 2533650"/>
                    <a:gd name="connsiteY44" fmla="*/ 476250 h 1619250"/>
                    <a:gd name="connsiteX45" fmla="*/ 38100 w 2533650"/>
                    <a:gd name="connsiteY45" fmla="*/ 304800 h 1619250"/>
                    <a:gd name="connsiteX46" fmla="*/ 57150 w 2533650"/>
                    <a:gd name="connsiteY46" fmla="*/ 247650 h 1619250"/>
                    <a:gd name="connsiteX47" fmla="*/ 133350 w 2533650"/>
                    <a:gd name="connsiteY47" fmla="*/ 133350 h 1619250"/>
                    <a:gd name="connsiteX48" fmla="*/ 247650 w 2533650"/>
                    <a:gd name="connsiteY48" fmla="*/ 57150 h 1619250"/>
                    <a:gd name="connsiteX49" fmla="*/ 361950 w 2533650"/>
                    <a:gd name="connsiteY49" fmla="*/ 0 h 1619250"/>
                    <a:gd name="connsiteX50" fmla="*/ 571500 w 2533650"/>
                    <a:gd name="connsiteY50" fmla="*/ 38100 h 1619250"/>
                    <a:gd name="connsiteX51" fmla="*/ 628650 w 2533650"/>
                    <a:gd name="connsiteY51" fmla="*/ 76200 h 1619250"/>
                    <a:gd name="connsiteX52" fmla="*/ 742950 w 2533650"/>
                    <a:gd name="connsiteY52" fmla="*/ 114300 h 1619250"/>
                    <a:gd name="connsiteX53" fmla="*/ 819150 w 2533650"/>
                    <a:gd name="connsiteY53" fmla="*/ 209550 h 1619250"/>
                    <a:gd name="connsiteX0" fmla="*/ 266700 w 2533650"/>
                    <a:gd name="connsiteY0" fmla="*/ 133350 h 1619250"/>
                    <a:gd name="connsiteX1" fmla="*/ 838200 w 2533650"/>
                    <a:gd name="connsiteY1" fmla="*/ 209550 h 1619250"/>
                    <a:gd name="connsiteX2" fmla="*/ 971550 w 2533650"/>
                    <a:gd name="connsiteY2" fmla="*/ 266700 h 1619250"/>
                    <a:gd name="connsiteX3" fmla="*/ 1066800 w 2533650"/>
                    <a:gd name="connsiteY3" fmla="*/ 361950 h 1619250"/>
                    <a:gd name="connsiteX4" fmla="*/ 1333500 w 2533650"/>
                    <a:gd name="connsiteY4" fmla="*/ 400050 h 1619250"/>
                    <a:gd name="connsiteX5" fmla="*/ 1524000 w 2533650"/>
                    <a:gd name="connsiteY5" fmla="*/ 457200 h 1619250"/>
                    <a:gd name="connsiteX6" fmla="*/ 1581150 w 2533650"/>
                    <a:gd name="connsiteY6" fmla="*/ 476250 h 1619250"/>
                    <a:gd name="connsiteX7" fmla="*/ 1638300 w 2533650"/>
                    <a:gd name="connsiteY7" fmla="*/ 514350 h 1619250"/>
                    <a:gd name="connsiteX8" fmla="*/ 1733550 w 2533650"/>
                    <a:gd name="connsiteY8" fmla="*/ 590550 h 1619250"/>
                    <a:gd name="connsiteX9" fmla="*/ 1771650 w 2533650"/>
                    <a:gd name="connsiteY9" fmla="*/ 647700 h 1619250"/>
                    <a:gd name="connsiteX10" fmla="*/ 1885950 w 2533650"/>
                    <a:gd name="connsiteY10" fmla="*/ 742950 h 1619250"/>
                    <a:gd name="connsiteX11" fmla="*/ 1981200 w 2533650"/>
                    <a:gd name="connsiteY11" fmla="*/ 857250 h 1619250"/>
                    <a:gd name="connsiteX12" fmla="*/ 2038350 w 2533650"/>
                    <a:gd name="connsiteY12" fmla="*/ 895350 h 1619250"/>
                    <a:gd name="connsiteX13" fmla="*/ 2152650 w 2533650"/>
                    <a:gd name="connsiteY13" fmla="*/ 1009650 h 1619250"/>
                    <a:gd name="connsiteX14" fmla="*/ 2209800 w 2533650"/>
                    <a:gd name="connsiteY14" fmla="*/ 1066800 h 1619250"/>
                    <a:gd name="connsiteX15" fmla="*/ 2286000 w 2533650"/>
                    <a:gd name="connsiteY15" fmla="*/ 1162050 h 1619250"/>
                    <a:gd name="connsiteX16" fmla="*/ 2419350 w 2533650"/>
                    <a:gd name="connsiteY16" fmla="*/ 1295400 h 1619250"/>
                    <a:gd name="connsiteX17" fmla="*/ 2438400 w 2533650"/>
                    <a:gd name="connsiteY17" fmla="*/ 1352550 h 1619250"/>
                    <a:gd name="connsiteX18" fmla="*/ 2495550 w 2533650"/>
                    <a:gd name="connsiteY18" fmla="*/ 1390650 h 1619250"/>
                    <a:gd name="connsiteX19" fmla="*/ 2533650 w 2533650"/>
                    <a:gd name="connsiteY19" fmla="*/ 1504950 h 1619250"/>
                    <a:gd name="connsiteX20" fmla="*/ 2362200 w 2533650"/>
                    <a:gd name="connsiteY20" fmla="*/ 1581150 h 1619250"/>
                    <a:gd name="connsiteX21" fmla="*/ 2305050 w 2533650"/>
                    <a:gd name="connsiteY21" fmla="*/ 1600200 h 1619250"/>
                    <a:gd name="connsiteX22" fmla="*/ 2247900 w 2533650"/>
                    <a:gd name="connsiteY22" fmla="*/ 1619250 h 1619250"/>
                    <a:gd name="connsiteX23" fmla="*/ 2133600 w 2533650"/>
                    <a:gd name="connsiteY23" fmla="*/ 1562100 h 1619250"/>
                    <a:gd name="connsiteX24" fmla="*/ 2095500 w 2533650"/>
                    <a:gd name="connsiteY24" fmla="*/ 1447800 h 1619250"/>
                    <a:gd name="connsiteX25" fmla="*/ 2038350 w 2533650"/>
                    <a:gd name="connsiteY25" fmla="*/ 1238250 h 1619250"/>
                    <a:gd name="connsiteX26" fmla="*/ 1962150 w 2533650"/>
                    <a:gd name="connsiteY26" fmla="*/ 1181100 h 1619250"/>
                    <a:gd name="connsiteX27" fmla="*/ 1866900 w 2533650"/>
                    <a:gd name="connsiteY27" fmla="*/ 1066800 h 1619250"/>
                    <a:gd name="connsiteX28" fmla="*/ 1809750 w 2533650"/>
                    <a:gd name="connsiteY28" fmla="*/ 1047750 h 1619250"/>
                    <a:gd name="connsiteX29" fmla="*/ 1771650 w 2533650"/>
                    <a:gd name="connsiteY29" fmla="*/ 990600 h 1619250"/>
                    <a:gd name="connsiteX30" fmla="*/ 1657350 w 2533650"/>
                    <a:gd name="connsiteY30" fmla="*/ 914400 h 1619250"/>
                    <a:gd name="connsiteX31" fmla="*/ 1619250 w 2533650"/>
                    <a:gd name="connsiteY31" fmla="*/ 857250 h 1619250"/>
                    <a:gd name="connsiteX32" fmla="*/ 1333500 w 2533650"/>
                    <a:gd name="connsiteY32" fmla="*/ 800100 h 1619250"/>
                    <a:gd name="connsiteX33" fmla="*/ 1219200 w 2533650"/>
                    <a:gd name="connsiteY33" fmla="*/ 781050 h 1619250"/>
                    <a:gd name="connsiteX34" fmla="*/ 1085850 w 2533650"/>
                    <a:gd name="connsiteY34" fmla="*/ 762000 h 1619250"/>
                    <a:gd name="connsiteX35" fmla="*/ 971550 w 2533650"/>
                    <a:gd name="connsiteY35" fmla="*/ 723900 h 1619250"/>
                    <a:gd name="connsiteX36" fmla="*/ 914400 w 2533650"/>
                    <a:gd name="connsiteY36" fmla="*/ 685800 h 1619250"/>
                    <a:gd name="connsiteX37" fmla="*/ 800100 w 2533650"/>
                    <a:gd name="connsiteY37" fmla="*/ 628650 h 1619250"/>
                    <a:gd name="connsiteX38" fmla="*/ 514350 w 2533650"/>
                    <a:gd name="connsiteY38" fmla="*/ 647700 h 1619250"/>
                    <a:gd name="connsiteX39" fmla="*/ 457200 w 2533650"/>
                    <a:gd name="connsiteY39" fmla="*/ 666750 h 1619250"/>
                    <a:gd name="connsiteX40" fmla="*/ 381000 w 2533650"/>
                    <a:gd name="connsiteY40" fmla="*/ 685800 h 1619250"/>
                    <a:gd name="connsiteX41" fmla="*/ 152400 w 2533650"/>
                    <a:gd name="connsiteY41" fmla="*/ 666750 h 1619250"/>
                    <a:gd name="connsiteX42" fmla="*/ 95250 w 2533650"/>
                    <a:gd name="connsiteY42" fmla="*/ 647700 h 1619250"/>
                    <a:gd name="connsiteX43" fmla="*/ 0 w 2533650"/>
                    <a:gd name="connsiteY43" fmla="*/ 476250 h 1619250"/>
                    <a:gd name="connsiteX44" fmla="*/ 38100 w 2533650"/>
                    <a:gd name="connsiteY44" fmla="*/ 304800 h 1619250"/>
                    <a:gd name="connsiteX45" fmla="*/ 57150 w 2533650"/>
                    <a:gd name="connsiteY45" fmla="*/ 247650 h 1619250"/>
                    <a:gd name="connsiteX46" fmla="*/ 133350 w 2533650"/>
                    <a:gd name="connsiteY46" fmla="*/ 133350 h 1619250"/>
                    <a:gd name="connsiteX47" fmla="*/ 247650 w 2533650"/>
                    <a:gd name="connsiteY47" fmla="*/ 57150 h 1619250"/>
                    <a:gd name="connsiteX48" fmla="*/ 361950 w 2533650"/>
                    <a:gd name="connsiteY48" fmla="*/ 0 h 1619250"/>
                    <a:gd name="connsiteX49" fmla="*/ 571500 w 2533650"/>
                    <a:gd name="connsiteY49" fmla="*/ 38100 h 1619250"/>
                    <a:gd name="connsiteX50" fmla="*/ 628650 w 2533650"/>
                    <a:gd name="connsiteY50" fmla="*/ 76200 h 1619250"/>
                    <a:gd name="connsiteX51" fmla="*/ 742950 w 2533650"/>
                    <a:gd name="connsiteY51" fmla="*/ 114300 h 1619250"/>
                    <a:gd name="connsiteX52" fmla="*/ 819150 w 2533650"/>
                    <a:gd name="connsiteY52" fmla="*/ 209550 h 1619250"/>
                    <a:gd name="connsiteX0" fmla="*/ 838200 w 2533650"/>
                    <a:gd name="connsiteY0" fmla="*/ 209550 h 1619250"/>
                    <a:gd name="connsiteX1" fmla="*/ 971550 w 2533650"/>
                    <a:gd name="connsiteY1" fmla="*/ 266700 h 1619250"/>
                    <a:gd name="connsiteX2" fmla="*/ 1066800 w 2533650"/>
                    <a:gd name="connsiteY2" fmla="*/ 361950 h 1619250"/>
                    <a:gd name="connsiteX3" fmla="*/ 1333500 w 2533650"/>
                    <a:gd name="connsiteY3" fmla="*/ 400050 h 1619250"/>
                    <a:gd name="connsiteX4" fmla="*/ 1524000 w 2533650"/>
                    <a:gd name="connsiteY4" fmla="*/ 457200 h 1619250"/>
                    <a:gd name="connsiteX5" fmla="*/ 1581150 w 2533650"/>
                    <a:gd name="connsiteY5" fmla="*/ 476250 h 1619250"/>
                    <a:gd name="connsiteX6" fmla="*/ 1638300 w 2533650"/>
                    <a:gd name="connsiteY6" fmla="*/ 514350 h 1619250"/>
                    <a:gd name="connsiteX7" fmla="*/ 1733550 w 2533650"/>
                    <a:gd name="connsiteY7" fmla="*/ 590550 h 1619250"/>
                    <a:gd name="connsiteX8" fmla="*/ 1771650 w 2533650"/>
                    <a:gd name="connsiteY8" fmla="*/ 647700 h 1619250"/>
                    <a:gd name="connsiteX9" fmla="*/ 1885950 w 2533650"/>
                    <a:gd name="connsiteY9" fmla="*/ 742950 h 1619250"/>
                    <a:gd name="connsiteX10" fmla="*/ 1981200 w 2533650"/>
                    <a:gd name="connsiteY10" fmla="*/ 857250 h 1619250"/>
                    <a:gd name="connsiteX11" fmla="*/ 2038350 w 2533650"/>
                    <a:gd name="connsiteY11" fmla="*/ 895350 h 1619250"/>
                    <a:gd name="connsiteX12" fmla="*/ 2152650 w 2533650"/>
                    <a:gd name="connsiteY12" fmla="*/ 1009650 h 1619250"/>
                    <a:gd name="connsiteX13" fmla="*/ 2209800 w 2533650"/>
                    <a:gd name="connsiteY13" fmla="*/ 1066800 h 1619250"/>
                    <a:gd name="connsiteX14" fmla="*/ 2286000 w 2533650"/>
                    <a:gd name="connsiteY14" fmla="*/ 1162050 h 1619250"/>
                    <a:gd name="connsiteX15" fmla="*/ 2419350 w 2533650"/>
                    <a:gd name="connsiteY15" fmla="*/ 1295400 h 1619250"/>
                    <a:gd name="connsiteX16" fmla="*/ 2438400 w 2533650"/>
                    <a:gd name="connsiteY16" fmla="*/ 1352550 h 1619250"/>
                    <a:gd name="connsiteX17" fmla="*/ 2495550 w 2533650"/>
                    <a:gd name="connsiteY17" fmla="*/ 1390650 h 1619250"/>
                    <a:gd name="connsiteX18" fmla="*/ 2533650 w 2533650"/>
                    <a:gd name="connsiteY18" fmla="*/ 1504950 h 1619250"/>
                    <a:gd name="connsiteX19" fmla="*/ 2362200 w 2533650"/>
                    <a:gd name="connsiteY19" fmla="*/ 1581150 h 1619250"/>
                    <a:gd name="connsiteX20" fmla="*/ 2305050 w 2533650"/>
                    <a:gd name="connsiteY20" fmla="*/ 1600200 h 1619250"/>
                    <a:gd name="connsiteX21" fmla="*/ 2247900 w 2533650"/>
                    <a:gd name="connsiteY21" fmla="*/ 1619250 h 1619250"/>
                    <a:gd name="connsiteX22" fmla="*/ 2133600 w 2533650"/>
                    <a:gd name="connsiteY22" fmla="*/ 1562100 h 1619250"/>
                    <a:gd name="connsiteX23" fmla="*/ 2095500 w 2533650"/>
                    <a:gd name="connsiteY23" fmla="*/ 1447800 h 1619250"/>
                    <a:gd name="connsiteX24" fmla="*/ 2038350 w 2533650"/>
                    <a:gd name="connsiteY24" fmla="*/ 1238250 h 1619250"/>
                    <a:gd name="connsiteX25" fmla="*/ 1962150 w 2533650"/>
                    <a:gd name="connsiteY25" fmla="*/ 1181100 h 1619250"/>
                    <a:gd name="connsiteX26" fmla="*/ 1866900 w 2533650"/>
                    <a:gd name="connsiteY26" fmla="*/ 1066800 h 1619250"/>
                    <a:gd name="connsiteX27" fmla="*/ 1809750 w 2533650"/>
                    <a:gd name="connsiteY27" fmla="*/ 1047750 h 1619250"/>
                    <a:gd name="connsiteX28" fmla="*/ 1771650 w 2533650"/>
                    <a:gd name="connsiteY28" fmla="*/ 990600 h 1619250"/>
                    <a:gd name="connsiteX29" fmla="*/ 1657350 w 2533650"/>
                    <a:gd name="connsiteY29" fmla="*/ 914400 h 1619250"/>
                    <a:gd name="connsiteX30" fmla="*/ 1619250 w 2533650"/>
                    <a:gd name="connsiteY30" fmla="*/ 857250 h 1619250"/>
                    <a:gd name="connsiteX31" fmla="*/ 1333500 w 2533650"/>
                    <a:gd name="connsiteY31" fmla="*/ 800100 h 1619250"/>
                    <a:gd name="connsiteX32" fmla="*/ 1219200 w 2533650"/>
                    <a:gd name="connsiteY32" fmla="*/ 781050 h 1619250"/>
                    <a:gd name="connsiteX33" fmla="*/ 1085850 w 2533650"/>
                    <a:gd name="connsiteY33" fmla="*/ 762000 h 1619250"/>
                    <a:gd name="connsiteX34" fmla="*/ 971550 w 2533650"/>
                    <a:gd name="connsiteY34" fmla="*/ 723900 h 1619250"/>
                    <a:gd name="connsiteX35" fmla="*/ 914400 w 2533650"/>
                    <a:gd name="connsiteY35" fmla="*/ 685800 h 1619250"/>
                    <a:gd name="connsiteX36" fmla="*/ 800100 w 2533650"/>
                    <a:gd name="connsiteY36" fmla="*/ 628650 h 1619250"/>
                    <a:gd name="connsiteX37" fmla="*/ 514350 w 2533650"/>
                    <a:gd name="connsiteY37" fmla="*/ 647700 h 1619250"/>
                    <a:gd name="connsiteX38" fmla="*/ 457200 w 2533650"/>
                    <a:gd name="connsiteY38" fmla="*/ 666750 h 1619250"/>
                    <a:gd name="connsiteX39" fmla="*/ 381000 w 2533650"/>
                    <a:gd name="connsiteY39" fmla="*/ 685800 h 1619250"/>
                    <a:gd name="connsiteX40" fmla="*/ 152400 w 2533650"/>
                    <a:gd name="connsiteY40" fmla="*/ 666750 h 1619250"/>
                    <a:gd name="connsiteX41" fmla="*/ 95250 w 2533650"/>
                    <a:gd name="connsiteY41" fmla="*/ 647700 h 1619250"/>
                    <a:gd name="connsiteX42" fmla="*/ 0 w 2533650"/>
                    <a:gd name="connsiteY42" fmla="*/ 476250 h 1619250"/>
                    <a:gd name="connsiteX43" fmla="*/ 38100 w 2533650"/>
                    <a:gd name="connsiteY43" fmla="*/ 304800 h 1619250"/>
                    <a:gd name="connsiteX44" fmla="*/ 57150 w 2533650"/>
                    <a:gd name="connsiteY44" fmla="*/ 247650 h 1619250"/>
                    <a:gd name="connsiteX45" fmla="*/ 133350 w 2533650"/>
                    <a:gd name="connsiteY45" fmla="*/ 133350 h 1619250"/>
                    <a:gd name="connsiteX46" fmla="*/ 247650 w 2533650"/>
                    <a:gd name="connsiteY46" fmla="*/ 57150 h 1619250"/>
                    <a:gd name="connsiteX47" fmla="*/ 361950 w 2533650"/>
                    <a:gd name="connsiteY47" fmla="*/ 0 h 1619250"/>
                    <a:gd name="connsiteX48" fmla="*/ 571500 w 2533650"/>
                    <a:gd name="connsiteY48" fmla="*/ 38100 h 1619250"/>
                    <a:gd name="connsiteX49" fmla="*/ 628650 w 2533650"/>
                    <a:gd name="connsiteY49" fmla="*/ 76200 h 1619250"/>
                    <a:gd name="connsiteX50" fmla="*/ 742950 w 2533650"/>
                    <a:gd name="connsiteY50" fmla="*/ 114300 h 1619250"/>
                    <a:gd name="connsiteX51" fmla="*/ 819150 w 2533650"/>
                    <a:gd name="connsiteY51" fmla="*/ 209550 h 1619250"/>
                    <a:gd name="connsiteX0" fmla="*/ 838200 w 2533650"/>
                    <a:gd name="connsiteY0" fmla="*/ 209550 h 1619250"/>
                    <a:gd name="connsiteX1" fmla="*/ 971550 w 2533650"/>
                    <a:gd name="connsiteY1" fmla="*/ 266700 h 1619250"/>
                    <a:gd name="connsiteX2" fmla="*/ 1066800 w 2533650"/>
                    <a:gd name="connsiteY2" fmla="*/ 361950 h 1619250"/>
                    <a:gd name="connsiteX3" fmla="*/ 1333500 w 2533650"/>
                    <a:gd name="connsiteY3" fmla="*/ 400050 h 1619250"/>
                    <a:gd name="connsiteX4" fmla="*/ 1524000 w 2533650"/>
                    <a:gd name="connsiteY4" fmla="*/ 457200 h 1619250"/>
                    <a:gd name="connsiteX5" fmla="*/ 1581150 w 2533650"/>
                    <a:gd name="connsiteY5" fmla="*/ 476250 h 1619250"/>
                    <a:gd name="connsiteX6" fmla="*/ 1638300 w 2533650"/>
                    <a:gd name="connsiteY6" fmla="*/ 514350 h 1619250"/>
                    <a:gd name="connsiteX7" fmla="*/ 1733550 w 2533650"/>
                    <a:gd name="connsiteY7" fmla="*/ 590550 h 1619250"/>
                    <a:gd name="connsiteX8" fmla="*/ 1771650 w 2533650"/>
                    <a:gd name="connsiteY8" fmla="*/ 647700 h 1619250"/>
                    <a:gd name="connsiteX9" fmla="*/ 1885950 w 2533650"/>
                    <a:gd name="connsiteY9" fmla="*/ 742950 h 1619250"/>
                    <a:gd name="connsiteX10" fmla="*/ 1981200 w 2533650"/>
                    <a:gd name="connsiteY10" fmla="*/ 857250 h 1619250"/>
                    <a:gd name="connsiteX11" fmla="*/ 2038350 w 2533650"/>
                    <a:gd name="connsiteY11" fmla="*/ 895350 h 1619250"/>
                    <a:gd name="connsiteX12" fmla="*/ 2152650 w 2533650"/>
                    <a:gd name="connsiteY12" fmla="*/ 1009650 h 1619250"/>
                    <a:gd name="connsiteX13" fmla="*/ 2209800 w 2533650"/>
                    <a:gd name="connsiteY13" fmla="*/ 1066800 h 1619250"/>
                    <a:gd name="connsiteX14" fmla="*/ 2286000 w 2533650"/>
                    <a:gd name="connsiteY14" fmla="*/ 1162050 h 1619250"/>
                    <a:gd name="connsiteX15" fmla="*/ 2419350 w 2533650"/>
                    <a:gd name="connsiteY15" fmla="*/ 1295400 h 1619250"/>
                    <a:gd name="connsiteX16" fmla="*/ 2438400 w 2533650"/>
                    <a:gd name="connsiteY16" fmla="*/ 1352550 h 1619250"/>
                    <a:gd name="connsiteX17" fmla="*/ 2495550 w 2533650"/>
                    <a:gd name="connsiteY17" fmla="*/ 1390650 h 1619250"/>
                    <a:gd name="connsiteX18" fmla="*/ 2533650 w 2533650"/>
                    <a:gd name="connsiteY18" fmla="*/ 1504950 h 1619250"/>
                    <a:gd name="connsiteX19" fmla="*/ 2362200 w 2533650"/>
                    <a:gd name="connsiteY19" fmla="*/ 1581150 h 1619250"/>
                    <a:gd name="connsiteX20" fmla="*/ 2305050 w 2533650"/>
                    <a:gd name="connsiteY20" fmla="*/ 1600200 h 1619250"/>
                    <a:gd name="connsiteX21" fmla="*/ 2247900 w 2533650"/>
                    <a:gd name="connsiteY21" fmla="*/ 1619250 h 1619250"/>
                    <a:gd name="connsiteX22" fmla="*/ 2133600 w 2533650"/>
                    <a:gd name="connsiteY22" fmla="*/ 1562100 h 1619250"/>
                    <a:gd name="connsiteX23" fmla="*/ 2095500 w 2533650"/>
                    <a:gd name="connsiteY23" fmla="*/ 1447800 h 1619250"/>
                    <a:gd name="connsiteX24" fmla="*/ 2038350 w 2533650"/>
                    <a:gd name="connsiteY24" fmla="*/ 1238250 h 1619250"/>
                    <a:gd name="connsiteX25" fmla="*/ 1962150 w 2533650"/>
                    <a:gd name="connsiteY25" fmla="*/ 1181100 h 1619250"/>
                    <a:gd name="connsiteX26" fmla="*/ 1866900 w 2533650"/>
                    <a:gd name="connsiteY26" fmla="*/ 1066800 h 1619250"/>
                    <a:gd name="connsiteX27" fmla="*/ 1809750 w 2533650"/>
                    <a:gd name="connsiteY27" fmla="*/ 1047750 h 1619250"/>
                    <a:gd name="connsiteX28" fmla="*/ 1771650 w 2533650"/>
                    <a:gd name="connsiteY28" fmla="*/ 990600 h 1619250"/>
                    <a:gd name="connsiteX29" fmla="*/ 1657350 w 2533650"/>
                    <a:gd name="connsiteY29" fmla="*/ 914400 h 1619250"/>
                    <a:gd name="connsiteX30" fmla="*/ 1619250 w 2533650"/>
                    <a:gd name="connsiteY30" fmla="*/ 857250 h 1619250"/>
                    <a:gd name="connsiteX31" fmla="*/ 1333500 w 2533650"/>
                    <a:gd name="connsiteY31" fmla="*/ 800100 h 1619250"/>
                    <a:gd name="connsiteX32" fmla="*/ 1219200 w 2533650"/>
                    <a:gd name="connsiteY32" fmla="*/ 781050 h 1619250"/>
                    <a:gd name="connsiteX33" fmla="*/ 1085850 w 2533650"/>
                    <a:gd name="connsiteY33" fmla="*/ 762000 h 1619250"/>
                    <a:gd name="connsiteX34" fmla="*/ 971550 w 2533650"/>
                    <a:gd name="connsiteY34" fmla="*/ 723900 h 1619250"/>
                    <a:gd name="connsiteX35" fmla="*/ 914400 w 2533650"/>
                    <a:gd name="connsiteY35" fmla="*/ 685800 h 1619250"/>
                    <a:gd name="connsiteX36" fmla="*/ 800100 w 2533650"/>
                    <a:gd name="connsiteY36" fmla="*/ 628650 h 1619250"/>
                    <a:gd name="connsiteX37" fmla="*/ 514350 w 2533650"/>
                    <a:gd name="connsiteY37" fmla="*/ 647700 h 1619250"/>
                    <a:gd name="connsiteX38" fmla="*/ 457200 w 2533650"/>
                    <a:gd name="connsiteY38" fmla="*/ 666750 h 1619250"/>
                    <a:gd name="connsiteX39" fmla="*/ 381000 w 2533650"/>
                    <a:gd name="connsiteY39" fmla="*/ 685800 h 1619250"/>
                    <a:gd name="connsiteX40" fmla="*/ 152400 w 2533650"/>
                    <a:gd name="connsiteY40" fmla="*/ 666750 h 1619250"/>
                    <a:gd name="connsiteX41" fmla="*/ 95250 w 2533650"/>
                    <a:gd name="connsiteY41" fmla="*/ 647700 h 1619250"/>
                    <a:gd name="connsiteX42" fmla="*/ 0 w 2533650"/>
                    <a:gd name="connsiteY42" fmla="*/ 476250 h 1619250"/>
                    <a:gd name="connsiteX43" fmla="*/ 38100 w 2533650"/>
                    <a:gd name="connsiteY43" fmla="*/ 304800 h 1619250"/>
                    <a:gd name="connsiteX44" fmla="*/ 57150 w 2533650"/>
                    <a:gd name="connsiteY44" fmla="*/ 247650 h 1619250"/>
                    <a:gd name="connsiteX45" fmla="*/ 133350 w 2533650"/>
                    <a:gd name="connsiteY45" fmla="*/ 133350 h 1619250"/>
                    <a:gd name="connsiteX46" fmla="*/ 247650 w 2533650"/>
                    <a:gd name="connsiteY46" fmla="*/ 57150 h 1619250"/>
                    <a:gd name="connsiteX47" fmla="*/ 361950 w 2533650"/>
                    <a:gd name="connsiteY47" fmla="*/ 0 h 1619250"/>
                    <a:gd name="connsiteX48" fmla="*/ 571500 w 2533650"/>
                    <a:gd name="connsiteY48" fmla="*/ 38100 h 1619250"/>
                    <a:gd name="connsiteX49" fmla="*/ 628650 w 2533650"/>
                    <a:gd name="connsiteY49" fmla="*/ 76200 h 1619250"/>
                    <a:gd name="connsiteX50" fmla="*/ 742950 w 2533650"/>
                    <a:gd name="connsiteY50" fmla="*/ 114300 h 1619250"/>
                    <a:gd name="connsiteX51" fmla="*/ 819150 w 2533650"/>
                    <a:gd name="connsiteY51" fmla="*/ 209550 h 1619250"/>
                    <a:gd name="connsiteX52" fmla="*/ 838200 w 2533650"/>
                    <a:gd name="connsiteY52" fmla="*/ 209550 h 1619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</a:cxnLst>
                  <a:rect l="l" t="t" r="r" b="b"/>
                  <a:pathLst>
                    <a:path w="2533650" h="1619250">
                      <a:moveTo>
                        <a:pt x="838200" y="209550"/>
                      </a:moveTo>
                      <a:cubicBezTo>
                        <a:pt x="896494" y="224123"/>
                        <a:pt x="927697" y="222847"/>
                        <a:pt x="971550" y="266700"/>
                      </a:cubicBezTo>
                      <a:cubicBezTo>
                        <a:pt x="1035050" y="330200"/>
                        <a:pt x="977900" y="323850"/>
                        <a:pt x="1066800" y="361950"/>
                      </a:cubicBezTo>
                      <a:cubicBezTo>
                        <a:pt x="1129851" y="388972"/>
                        <a:pt x="1299905" y="396690"/>
                        <a:pt x="1333500" y="400050"/>
                      </a:cubicBezTo>
                      <a:cubicBezTo>
                        <a:pt x="1448662" y="428840"/>
                        <a:pt x="1384862" y="410821"/>
                        <a:pt x="1524000" y="457200"/>
                      </a:cubicBezTo>
                      <a:cubicBezTo>
                        <a:pt x="1543050" y="463550"/>
                        <a:pt x="1564442" y="465111"/>
                        <a:pt x="1581150" y="476250"/>
                      </a:cubicBezTo>
                      <a:lnTo>
                        <a:pt x="1638300" y="514350"/>
                      </a:lnTo>
                      <a:cubicBezTo>
                        <a:pt x="1747489" y="678134"/>
                        <a:pt x="1602099" y="485390"/>
                        <a:pt x="1733550" y="590550"/>
                      </a:cubicBezTo>
                      <a:cubicBezTo>
                        <a:pt x="1751428" y="604853"/>
                        <a:pt x="1756993" y="630111"/>
                        <a:pt x="1771650" y="647700"/>
                      </a:cubicBezTo>
                      <a:cubicBezTo>
                        <a:pt x="1817487" y="702705"/>
                        <a:pt x="1829756" y="705488"/>
                        <a:pt x="1885950" y="742950"/>
                      </a:cubicBezTo>
                      <a:cubicBezTo>
                        <a:pt x="1923412" y="799144"/>
                        <a:pt x="1926195" y="811413"/>
                        <a:pt x="1981200" y="857250"/>
                      </a:cubicBezTo>
                      <a:cubicBezTo>
                        <a:pt x="1998789" y="871907"/>
                        <a:pt x="2021238" y="880139"/>
                        <a:pt x="2038350" y="895350"/>
                      </a:cubicBezTo>
                      <a:cubicBezTo>
                        <a:pt x="2078622" y="931147"/>
                        <a:pt x="2114550" y="971550"/>
                        <a:pt x="2152650" y="1009650"/>
                      </a:cubicBezTo>
                      <a:lnTo>
                        <a:pt x="2209800" y="1066800"/>
                      </a:lnTo>
                      <a:cubicBezTo>
                        <a:pt x="2252700" y="1195499"/>
                        <a:pt x="2193204" y="1055998"/>
                        <a:pt x="2286000" y="1162050"/>
                      </a:cubicBezTo>
                      <a:cubicBezTo>
                        <a:pt x="2411870" y="1305902"/>
                        <a:pt x="2301862" y="1256237"/>
                        <a:pt x="2419350" y="1295400"/>
                      </a:cubicBezTo>
                      <a:cubicBezTo>
                        <a:pt x="2425700" y="1314450"/>
                        <a:pt x="2425856" y="1336870"/>
                        <a:pt x="2438400" y="1352550"/>
                      </a:cubicBezTo>
                      <a:cubicBezTo>
                        <a:pt x="2452703" y="1370428"/>
                        <a:pt x="2483416" y="1371235"/>
                        <a:pt x="2495550" y="1390650"/>
                      </a:cubicBezTo>
                      <a:cubicBezTo>
                        <a:pt x="2516835" y="1424706"/>
                        <a:pt x="2533650" y="1504950"/>
                        <a:pt x="2533650" y="1504950"/>
                      </a:cubicBezTo>
                      <a:cubicBezTo>
                        <a:pt x="2443084" y="1565327"/>
                        <a:pt x="2498220" y="1535810"/>
                        <a:pt x="2362200" y="1581150"/>
                      </a:cubicBezTo>
                      <a:lnTo>
                        <a:pt x="2305050" y="1600200"/>
                      </a:lnTo>
                      <a:lnTo>
                        <a:pt x="2247900" y="1619250"/>
                      </a:lnTo>
                      <a:cubicBezTo>
                        <a:pt x="2216761" y="1608870"/>
                        <a:pt x="2153036" y="1593198"/>
                        <a:pt x="2133600" y="1562100"/>
                      </a:cubicBezTo>
                      <a:cubicBezTo>
                        <a:pt x="2112315" y="1528044"/>
                        <a:pt x="2095500" y="1447800"/>
                        <a:pt x="2095500" y="1447800"/>
                      </a:cubicBezTo>
                      <a:cubicBezTo>
                        <a:pt x="2084231" y="1357650"/>
                        <a:pt x="2100098" y="1299998"/>
                        <a:pt x="2038350" y="1238250"/>
                      </a:cubicBezTo>
                      <a:cubicBezTo>
                        <a:pt x="2015899" y="1215799"/>
                        <a:pt x="1984601" y="1203551"/>
                        <a:pt x="1962150" y="1181100"/>
                      </a:cubicBezTo>
                      <a:cubicBezTo>
                        <a:pt x="1891866" y="1110816"/>
                        <a:pt x="1960525" y="1129217"/>
                        <a:pt x="1866900" y="1066800"/>
                      </a:cubicBezTo>
                      <a:cubicBezTo>
                        <a:pt x="1850192" y="1055661"/>
                        <a:pt x="1828800" y="1054100"/>
                        <a:pt x="1809750" y="1047750"/>
                      </a:cubicBezTo>
                      <a:cubicBezTo>
                        <a:pt x="1797050" y="1028700"/>
                        <a:pt x="1788880" y="1005677"/>
                        <a:pt x="1771650" y="990600"/>
                      </a:cubicBezTo>
                      <a:cubicBezTo>
                        <a:pt x="1737189" y="960447"/>
                        <a:pt x="1657350" y="914400"/>
                        <a:pt x="1657350" y="914400"/>
                      </a:cubicBezTo>
                      <a:cubicBezTo>
                        <a:pt x="1644650" y="895350"/>
                        <a:pt x="1638665" y="869384"/>
                        <a:pt x="1619250" y="857250"/>
                      </a:cubicBezTo>
                      <a:cubicBezTo>
                        <a:pt x="1543893" y="810152"/>
                        <a:pt x="1411003" y="810434"/>
                        <a:pt x="1333500" y="800100"/>
                      </a:cubicBezTo>
                      <a:cubicBezTo>
                        <a:pt x="1295213" y="794995"/>
                        <a:pt x="1257376" y="786923"/>
                        <a:pt x="1219200" y="781050"/>
                      </a:cubicBezTo>
                      <a:cubicBezTo>
                        <a:pt x="1174821" y="774222"/>
                        <a:pt x="1130300" y="768350"/>
                        <a:pt x="1085850" y="762000"/>
                      </a:cubicBezTo>
                      <a:cubicBezTo>
                        <a:pt x="1047750" y="749300"/>
                        <a:pt x="1004966" y="746177"/>
                        <a:pt x="971550" y="723900"/>
                      </a:cubicBezTo>
                      <a:cubicBezTo>
                        <a:pt x="952500" y="711200"/>
                        <a:pt x="934878" y="696039"/>
                        <a:pt x="914400" y="685800"/>
                      </a:cubicBezTo>
                      <a:cubicBezTo>
                        <a:pt x="756659" y="606930"/>
                        <a:pt x="963884" y="737839"/>
                        <a:pt x="800100" y="628650"/>
                      </a:cubicBezTo>
                      <a:cubicBezTo>
                        <a:pt x="704850" y="635000"/>
                        <a:pt x="609228" y="637158"/>
                        <a:pt x="514350" y="647700"/>
                      </a:cubicBezTo>
                      <a:cubicBezTo>
                        <a:pt x="494392" y="649918"/>
                        <a:pt x="476508" y="661233"/>
                        <a:pt x="457200" y="666750"/>
                      </a:cubicBezTo>
                      <a:cubicBezTo>
                        <a:pt x="432026" y="673943"/>
                        <a:pt x="406400" y="679450"/>
                        <a:pt x="381000" y="685800"/>
                      </a:cubicBezTo>
                      <a:cubicBezTo>
                        <a:pt x="304800" y="679450"/>
                        <a:pt x="228193" y="676856"/>
                        <a:pt x="152400" y="666750"/>
                      </a:cubicBezTo>
                      <a:cubicBezTo>
                        <a:pt x="132496" y="664096"/>
                        <a:pt x="109449" y="661899"/>
                        <a:pt x="95250" y="647700"/>
                      </a:cubicBezTo>
                      <a:cubicBezTo>
                        <a:pt x="29746" y="582196"/>
                        <a:pt x="23955" y="548115"/>
                        <a:pt x="0" y="476250"/>
                      </a:cubicBezTo>
                      <a:cubicBezTo>
                        <a:pt x="13094" y="410778"/>
                        <a:pt x="20165" y="367574"/>
                        <a:pt x="38100" y="304800"/>
                      </a:cubicBezTo>
                      <a:cubicBezTo>
                        <a:pt x="43617" y="285492"/>
                        <a:pt x="47398" y="265203"/>
                        <a:pt x="57150" y="247650"/>
                      </a:cubicBezTo>
                      <a:cubicBezTo>
                        <a:pt x="79388" y="207622"/>
                        <a:pt x="95250" y="158750"/>
                        <a:pt x="133350" y="133350"/>
                      </a:cubicBezTo>
                      <a:cubicBezTo>
                        <a:pt x="171450" y="107950"/>
                        <a:pt x="204209" y="71630"/>
                        <a:pt x="247650" y="57150"/>
                      </a:cubicBezTo>
                      <a:cubicBezTo>
                        <a:pt x="326520" y="30860"/>
                        <a:pt x="288092" y="49239"/>
                        <a:pt x="361950" y="0"/>
                      </a:cubicBezTo>
                      <a:cubicBezTo>
                        <a:pt x="414485" y="6567"/>
                        <a:pt x="512768" y="8734"/>
                        <a:pt x="571500" y="38100"/>
                      </a:cubicBezTo>
                      <a:cubicBezTo>
                        <a:pt x="591978" y="48339"/>
                        <a:pt x="607728" y="66901"/>
                        <a:pt x="628650" y="76200"/>
                      </a:cubicBezTo>
                      <a:cubicBezTo>
                        <a:pt x="665350" y="92511"/>
                        <a:pt x="742950" y="114300"/>
                        <a:pt x="742950" y="114300"/>
                      </a:cubicBezTo>
                      <a:cubicBezTo>
                        <a:pt x="791013" y="186394"/>
                        <a:pt x="764861" y="155261"/>
                        <a:pt x="819150" y="209550"/>
                      </a:cubicBezTo>
                      <a:lnTo>
                        <a:pt x="838200" y="20955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ko-KR" alt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굴림" pitchFamily="50" charset="-127"/>
                    <a:ea typeface="굴림" pitchFamily="50" charset="-127"/>
                  </a:endParaRPr>
                </a:p>
              </p:txBody>
            </p:sp>
          </p:grpSp>
          <p:sp>
            <p:nvSpPr>
              <p:cNvPr id="27" name="자유형 26"/>
              <p:cNvSpPr/>
              <p:nvPr/>
            </p:nvSpPr>
            <p:spPr bwMode="auto">
              <a:xfrm>
                <a:off x="-10505888" y="-1678602"/>
                <a:ext cx="4508539" cy="2046517"/>
              </a:xfrm>
              <a:custGeom>
                <a:avLst/>
                <a:gdLst>
                  <a:gd name="connsiteX0" fmla="*/ 4479508 w 4508537"/>
                  <a:gd name="connsiteY0" fmla="*/ 203200 h 2046514"/>
                  <a:gd name="connsiteX1" fmla="*/ 4319851 w 4508537"/>
                  <a:gd name="connsiteY1" fmla="*/ 145143 h 2046514"/>
                  <a:gd name="connsiteX2" fmla="*/ 4102137 w 4508537"/>
                  <a:gd name="connsiteY2" fmla="*/ 116114 h 2046514"/>
                  <a:gd name="connsiteX3" fmla="*/ 4015051 w 4508537"/>
                  <a:gd name="connsiteY3" fmla="*/ 101600 h 2046514"/>
                  <a:gd name="connsiteX4" fmla="*/ 3956994 w 4508537"/>
                  <a:gd name="connsiteY4" fmla="*/ 87086 h 2046514"/>
                  <a:gd name="connsiteX5" fmla="*/ 3768308 w 4508537"/>
                  <a:gd name="connsiteY5" fmla="*/ 58057 h 2046514"/>
                  <a:gd name="connsiteX6" fmla="*/ 3724765 w 4508537"/>
                  <a:gd name="connsiteY6" fmla="*/ 29028 h 2046514"/>
                  <a:gd name="connsiteX7" fmla="*/ 3637680 w 4508537"/>
                  <a:gd name="connsiteY7" fmla="*/ 0 h 2046514"/>
                  <a:gd name="connsiteX8" fmla="*/ 3652194 w 4508537"/>
                  <a:gd name="connsiteY8" fmla="*/ 72571 h 2046514"/>
                  <a:gd name="connsiteX9" fmla="*/ 3695737 w 4508537"/>
                  <a:gd name="connsiteY9" fmla="*/ 87086 h 2046514"/>
                  <a:gd name="connsiteX10" fmla="*/ 3739280 w 4508537"/>
                  <a:gd name="connsiteY10" fmla="*/ 130628 h 2046514"/>
                  <a:gd name="connsiteX11" fmla="*/ 3782823 w 4508537"/>
                  <a:gd name="connsiteY11" fmla="*/ 145143 h 2046514"/>
                  <a:gd name="connsiteX12" fmla="*/ 3826365 w 4508537"/>
                  <a:gd name="connsiteY12" fmla="*/ 174171 h 2046514"/>
                  <a:gd name="connsiteX13" fmla="*/ 3565108 w 4508537"/>
                  <a:gd name="connsiteY13" fmla="*/ 174171 h 2046514"/>
                  <a:gd name="connsiteX14" fmla="*/ 3028080 w 4508537"/>
                  <a:gd name="connsiteY14" fmla="*/ 188686 h 2046514"/>
                  <a:gd name="connsiteX15" fmla="*/ 3173223 w 4508537"/>
                  <a:gd name="connsiteY15" fmla="*/ 203200 h 2046514"/>
                  <a:gd name="connsiteX16" fmla="*/ 3318365 w 4508537"/>
                  <a:gd name="connsiteY16" fmla="*/ 232228 h 2046514"/>
                  <a:gd name="connsiteX17" fmla="*/ 3376423 w 4508537"/>
                  <a:gd name="connsiteY17" fmla="*/ 261257 h 2046514"/>
                  <a:gd name="connsiteX18" fmla="*/ 3419965 w 4508537"/>
                  <a:gd name="connsiteY18" fmla="*/ 290286 h 2046514"/>
                  <a:gd name="connsiteX19" fmla="*/ 3347394 w 4508537"/>
                  <a:gd name="connsiteY19" fmla="*/ 319314 h 2046514"/>
                  <a:gd name="connsiteX20" fmla="*/ 3071623 w 4508537"/>
                  <a:gd name="connsiteY20" fmla="*/ 348343 h 2046514"/>
                  <a:gd name="connsiteX21" fmla="*/ 2418480 w 4508537"/>
                  <a:gd name="connsiteY21" fmla="*/ 391886 h 2046514"/>
                  <a:gd name="connsiteX22" fmla="*/ 2142708 w 4508537"/>
                  <a:gd name="connsiteY22" fmla="*/ 420914 h 2046514"/>
                  <a:gd name="connsiteX23" fmla="*/ 1736308 w 4508537"/>
                  <a:gd name="connsiteY23" fmla="*/ 435428 h 2046514"/>
                  <a:gd name="connsiteX24" fmla="*/ 2360423 w 4508537"/>
                  <a:gd name="connsiteY24" fmla="*/ 464457 h 2046514"/>
                  <a:gd name="connsiteX25" fmla="*/ 2520080 w 4508537"/>
                  <a:gd name="connsiteY25" fmla="*/ 478971 h 2046514"/>
                  <a:gd name="connsiteX26" fmla="*/ 2592651 w 4508537"/>
                  <a:gd name="connsiteY26" fmla="*/ 537028 h 2046514"/>
                  <a:gd name="connsiteX27" fmla="*/ 2636194 w 4508537"/>
                  <a:gd name="connsiteY27" fmla="*/ 551543 h 2046514"/>
                  <a:gd name="connsiteX28" fmla="*/ 2650708 w 4508537"/>
                  <a:gd name="connsiteY28" fmla="*/ 595086 h 2046514"/>
                  <a:gd name="connsiteX29" fmla="*/ 2549108 w 4508537"/>
                  <a:gd name="connsiteY29" fmla="*/ 653143 h 2046514"/>
                  <a:gd name="connsiteX30" fmla="*/ 2432994 w 4508537"/>
                  <a:gd name="connsiteY30" fmla="*/ 667657 h 2046514"/>
                  <a:gd name="connsiteX31" fmla="*/ 2215280 w 4508537"/>
                  <a:gd name="connsiteY31" fmla="*/ 696686 h 2046514"/>
                  <a:gd name="connsiteX32" fmla="*/ 1576651 w 4508537"/>
                  <a:gd name="connsiteY32" fmla="*/ 711200 h 2046514"/>
                  <a:gd name="connsiteX33" fmla="*/ 1431508 w 4508537"/>
                  <a:gd name="connsiteY33" fmla="*/ 725714 h 2046514"/>
                  <a:gd name="connsiteX34" fmla="*/ 1329908 w 4508537"/>
                  <a:gd name="connsiteY34" fmla="*/ 740228 h 2046514"/>
                  <a:gd name="connsiteX35" fmla="*/ 1170251 w 4508537"/>
                  <a:gd name="connsiteY35" fmla="*/ 754743 h 2046514"/>
                  <a:gd name="connsiteX36" fmla="*/ 1054137 w 4508537"/>
                  <a:gd name="connsiteY36" fmla="*/ 769257 h 2046514"/>
                  <a:gd name="connsiteX37" fmla="*/ 981565 w 4508537"/>
                  <a:gd name="connsiteY37" fmla="*/ 798286 h 2046514"/>
                  <a:gd name="connsiteX38" fmla="*/ 938023 w 4508537"/>
                  <a:gd name="connsiteY38" fmla="*/ 812800 h 2046514"/>
                  <a:gd name="connsiteX39" fmla="*/ 981565 w 4508537"/>
                  <a:gd name="connsiteY39" fmla="*/ 841828 h 2046514"/>
                  <a:gd name="connsiteX40" fmla="*/ 1300880 w 4508537"/>
                  <a:gd name="connsiteY40" fmla="*/ 870857 h 2046514"/>
                  <a:gd name="connsiteX41" fmla="*/ 1779851 w 4508537"/>
                  <a:gd name="connsiteY41" fmla="*/ 885371 h 2046514"/>
                  <a:gd name="connsiteX42" fmla="*/ 2345908 w 4508537"/>
                  <a:gd name="connsiteY42" fmla="*/ 914400 h 2046514"/>
                  <a:gd name="connsiteX43" fmla="*/ 2229794 w 4508537"/>
                  <a:gd name="connsiteY43" fmla="*/ 957943 h 2046514"/>
                  <a:gd name="connsiteX44" fmla="*/ 2142708 w 4508537"/>
                  <a:gd name="connsiteY44" fmla="*/ 986971 h 2046514"/>
                  <a:gd name="connsiteX45" fmla="*/ 2026594 w 4508537"/>
                  <a:gd name="connsiteY45" fmla="*/ 1001486 h 2046514"/>
                  <a:gd name="connsiteX46" fmla="*/ 1895965 w 4508537"/>
                  <a:gd name="connsiteY46" fmla="*/ 1030514 h 2046514"/>
                  <a:gd name="connsiteX47" fmla="*/ 1649223 w 4508537"/>
                  <a:gd name="connsiteY47" fmla="*/ 1059543 h 2046514"/>
                  <a:gd name="connsiteX48" fmla="*/ 1402480 w 4508537"/>
                  <a:gd name="connsiteY48" fmla="*/ 1103086 h 2046514"/>
                  <a:gd name="connsiteX49" fmla="*/ 1199280 w 4508537"/>
                  <a:gd name="connsiteY49" fmla="*/ 1117600 h 2046514"/>
                  <a:gd name="connsiteX50" fmla="*/ 1112194 w 4508537"/>
                  <a:gd name="connsiteY50" fmla="*/ 1132114 h 2046514"/>
                  <a:gd name="connsiteX51" fmla="*/ 908994 w 4508537"/>
                  <a:gd name="connsiteY51" fmla="*/ 1161143 h 2046514"/>
                  <a:gd name="connsiteX52" fmla="*/ 792880 w 4508537"/>
                  <a:gd name="connsiteY52" fmla="*/ 1190171 h 2046514"/>
                  <a:gd name="connsiteX53" fmla="*/ 633223 w 4508537"/>
                  <a:gd name="connsiteY53" fmla="*/ 1204686 h 2046514"/>
                  <a:gd name="connsiteX54" fmla="*/ 502594 w 4508537"/>
                  <a:gd name="connsiteY54" fmla="*/ 1219200 h 2046514"/>
                  <a:gd name="connsiteX55" fmla="*/ 444537 w 4508537"/>
                  <a:gd name="connsiteY55" fmla="*/ 1233714 h 2046514"/>
                  <a:gd name="connsiteX56" fmla="*/ 342937 w 4508537"/>
                  <a:gd name="connsiteY56" fmla="*/ 1277257 h 2046514"/>
                  <a:gd name="connsiteX57" fmla="*/ 1083165 w 4508537"/>
                  <a:gd name="connsiteY57" fmla="*/ 1306286 h 2046514"/>
                  <a:gd name="connsiteX58" fmla="*/ 1329908 w 4508537"/>
                  <a:gd name="connsiteY58" fmla="*/ 1320800 h 2046514"/>
                  <a:gd name="connsiteX59" fmla="*/ 1416994 w 4508537"/>
                  <a:gd name="connsiteY59" fmla="*/ 1335314 h 2046514"/>
                  <a:gd name="connsiteX60" fmla="*/ 1533108 w 4508537"/>
                  <a:gd name="connsiteY60" fmla="*/ 1364343 h 2046514"/>
                  <a:gd name="connsiteX61" fmla="*/ 1489565 w 4508537"/>
                  <a:gd name="connsiteY61" fmla="*/ 1407886 h 2046514"/>
                  <a:gd name="connsiteX62" fmla="*/ 1416994 w 4508537"/>
                  <a:gd name="connsiteY62" fmla="*/ 1436914 h 2046514"/>
                  <a:gd name="connsiteX63" fmla="*/ 1228308 w 4508537"/>
                  <a:gd name="connsiteY63" fmla="*/ 1494971 h 2046514"/>
                  <a:gd name="connsiteX64" fmla="*/ 894480 w 4508537"/>
                  <a:gd name="connsiteY64" fmla="*/ 1582057 h 2046514"/>
                  <a:gd name="connsiteX65" fmla="*/ 633223 w 4508537"/>
                  <a:gd name="connsiteY65" fmla="*/ 1625600 h 2046514"/>
                  <a:gd name="connsiteX66" fmla="*/ 400994 w 4508537"/>
                  <a:gd name="connsiteY66" fmla="*/ 1654628 h 2046514"/>
                  <a:gd name="connsiteX67" fmla="*/ 328423 w 4508537"/>
                  <a:gd name="connsiteY67" fmla="*/ 1669143 h 2046514"/>
                  <a:gd name="connsiteX68" fmla="*/ 168765 w 4508537"/>
                  <a:gd name="connsiteY68" fmla="*/ 1698171 h 2046514"/>
                  <a:gd name="connsiteX69" fmla="*/ 241337 w 4508537"/>
                  <a:gd name="connsiteY69" fmla="*/ 1741714 h 2046514"/>
                  <a:gd name="connsiteX70" fmla="*/ 531623 w 4508537"/>
                  <a:gd name="connsiteY70" fmla="*/ 1785257 h 2046514"/>
                  <a:gd name="connsiteX71" fmla="*/ 676765 w 4508537"/>
                  <a:gd name="connsiteY71" fmla="*/ 1799771 h 2046514"/>
                  <a:gd name="connsiteX72" fmla="*/ 1097680 w 4508537"/>
                  <a:gd name="connsiteY72" fmla="*/ 1828800 h 2046514"/>
                  <a:gd name="connsiteX73" fmla="*/ 1025108 w 4508537"/>
                  <a:gd name="connsiteY73" fmla="*/ 1872343 h 2046514"/>
                  <a:gd name="connsiteX74" fmla="*/ 967051 w 4508537"/>
                  <a:gd name="connsiteY74" fmla="*/ 1886857 h 2046514"/>
                  <a:gd name="connsiteX75" fmla="*/ 821908 w 4508537"/>
                  <a:gd name="connsiteY75" fmla="*/ 1915886 h 2046514"/>
                  <a:gd name="connsiteX76" fmla="*/ 604194 w 4508537"/>
                  <a:gd name="connsiteY76" fmla="*/ 1944914 h 2046514"/>
                  <a:gd name="connsiteX77" fmla="*/ 459051 w 4508537"/>
                  <a:gd name="connsiteY77" fmla="*/ 1973943 h 2046514"/>
                  <a:gd name="connsiteX78" fmla="*/ 328423 w 4508537"/>
                  <a:gd name="connsiteY78" fmla="*/ 1988457 h 2046514"/>
                  <a:gd name="connsiteX79" fmla="*/ 241337 w 4508537"/>
                  <a:gd name="connsiteY79" fmla="*/ 2002971 h 2046514"/>
                  <a:gd name="connsiteX80" fmla="*/ 139737 w 4508537"/>
                  <a:gd name="connsiteY80" fmla="*/ 2017486 h 2046514"/>
                  <a:gd name="connsiteX81" fmla="*/ 9108 w 4508537"/>
                  <a:gd name="connsiteY81" fmla="*/ 2046514 h 2046514"/>
                  <a:gd name="connsiteX82" fmla="*/ 996080 w 4508537"/>
                  <a:gd name="connsiteY82" fmla="*/ 2032000 h 2046514"/>
                  <a:gd name="connsiteX83" fmla="*/ 1097680 w 4508537"/>
                  <a:gd name="connsiteY83" fmla="*/ 2017486 h 2046514"/>
                  <a:gd name="connsiteX84" fmla="*/ 1184765 w 4508537"/>
                  <a:gd name="connsiteY84" fmla="*/ 1988457 h 2046514"/>
                  <a:gd name="connsiteX85" fmla="*/ 1315394 w 4508537"/>
                  <a:gd name="connsiteY85" fmla="*/ 1915886 h 2046514"/>
                  <a:gd name="connsiteX86" fmla="*/ 1358937 w 4508537"/>
                  <a:gd name="connsiteY86" fmla="*/ 1886857 h 2046514"/>
                  <a:gd name="connsiteX87" fmla="*/ 1446023 w 4508537"/>
                  <a:gd name="connsiteY87" fmla="*/ 1857828 h 2046514"/>
                  <a:gd name="connsiteX88" fmla="*/ 1489565 w 4508537"/>
                  <a:gd name="connsiteY88" fmla="*/ 1828800 h 2046514"/>
                  <a:gd name="connsiteX89" fmla="*/ 1576651 w 4508537"/>
                  <a:gd name="connsiteY89" fmla="*/ 1799771 h 2046514"/>
                  <a:gd name="connsiteX90" fmla="*/ 1620194 w 4508537"/>
                  <a:gd name="connsiteY90" fmla="*/ 1785257 h 2046514"/>
                  <a:gd name="connsiteX91" fmla="*/ 1663737 w 4508537"/>
                  <a:gd name="connsiteY91" fmla="*/ 1756228 h 2046514"/>
                  <a:gd name="connsiteX92" fmla="*/ 1707280 w 4508537"/>
                  <a:gd name="connsiteY92" fmla="*/ 1741714 h 2046514"/>
                  <a:gd name="connsiteX93" fmla="*/ 1808880 w 4508537"/>
                  <a:gd name="connsiteY93" fmla="*/ 1669143 h 2046514"/>
                  <a:gd name="connsiteX94" fmla="*/ 1852423 w 4508537"/>
                  <a:gd name="connsiteY94" fmla="*/ 1654628 h 2046514"/>
                  <a:gd name="connsiteX95" fmla="*/ 1939508 w 4508537"/>
                  <a:gd name="connsiteY95" fmla="*/ 1582057 h 2046514"/>
                  <a:gd name="connsiteX96" fmla="*/ 1983051 w 4508537"/>
                  <a:gd name="connsiteY96" fmla="*/ 1567543 h 2046514"/>
                  <a:gd name="connsiteX97" fmla="*/ 2041108 w 4508537"/>
                  <a:gd name="connsiteY97" fmla="*/ 1538514 h 2046514"/>
                  <a:gd name="connsiteX98" fmla="*/ 2084651 w 4508537"/>
                  <a:gd name="connsiteY98" fmla="*/ 1524000 h 2046514"/>
                  <a:gd name="connsiteX99" fmla="*/ 2142708 w 4508537"/>
                  <a:gd name="connsiteY99" fmla="*/ 1494971 h 2046514"/>
                  <a:gd name="connsiteX100" fmla="*/ 2186251 w 4508537"/>
                  <a:gd name="connsiteY100" fmla="*/ 1465943 h 2046514"/>
                  <a:gd name="connsiteX101" fmla="*/ 2273337 w 4508537"/>
                  <a:gd name="connsiteY101" fmla="*/ 1436914 h 2046514"/>
                  <a:gd name="connsiteX102" fmla="*/ 2360423 w 4508537"/>
                  <a:gd name="connsiteY102" fmla="*/ 1378857 h 2046514"/>
                  <a:gd name="connsiteX103" fmla="*/ 2403965 w 4508537"/>
                  <a:gd name="connsiteY103" fmla="*/ 1349828 h 2046514"/>
                  <a:gd name="connsiteX104" fmla="*/ 2549108 w 4508537"/>
                  <a:gd name="connsiteY104" fmla="*/ 1306286 h 2046514"/>
                  <a:gd name="connsiteX105" fmla="*/ 2636194 w 4508537"/>
                  <a:gd name="connsiteY105" fmla="*/ 1248228 h 2046514"/>
                  <a:gd name="connsiteX106" fmla="*/ 2679737 w 4508537"/>
                  <a:gd name="connsiteY106" fmla="*/ 1204686 h 2046514"/>
                  <a:gd name="connsiteX107" fmla="*/ 2723280 w 4508537"/>
                  <a:gd name="connsiteY107" fmla="*/ 1190171 h 2046514"/>
                  <a:gd name="connsiteX108" fmla="*/ 2853908 w 4508537"/>
                  <a:gd name="connsiteY108" fmla="*/ 1117600 h 2046514"/>
                  <a:gd name="connsiteX109" fmla="*/ 2940994 w 4508537"/>
                  <a:gd name="connsiteY109" fmla="*/ 1074057 h 2046514"/>
                  <a:gd name="connsiteX110" fmla="*/ 2984537 w 4508537"/>
                  <a:gd name="connsiteY110" fmla="*/ 1045028 h 2046514"/>
                  <a:gd name="connsiteX111" fmla="*/ 3028080 w 4508537"/>
                  <a:gd name="connsiteY111" fmla="*/ 1030514 h 2046514"/>
                  <a:gd name="connsiteX112" fmla="*/ 3071623 w 4508537"/>
                  <a:gd name="connsiteY112" fmla="*/ 1001486 h 2046514"/>
                  <a:gd name="connsiteX113" fmla="*/ 3158708 w 4508537"/>
                  <a:gd name="connsiteY113" fmla="*/ 972457 h 2046514"/>
                  <a:gd name="connsiteX114" fmla="*/ 3260308 w 4508537"/>
                  <a:gd name="connsiteY114" fmla="*/ 914400 h 2046514"/>
                  <a:gd name="connsiteX115" fmla="*/ 3347394 w 4508537"/>
                  <a:gd name="connsiteY115" fmla="*/ 885371 h 2046514"/>
                  <a:gd name="connsiteX116" fmla="*/ 3478023 w 4508537"/>
                  <a:gd name="connsiteY116" fmla="*/ 798286 h 2046514"/>
                  <a:gd name="connsiteX117" fmla="*/ 3521565 w 4508537"/>
                  <a:gd name="connsiteY117" fmla="*/ 769257 h 2046514"/>
                  <a:gd name="connsiteX118" fmla="*/ 3565108 w 4508537"/>
                  <a:gd name="connsiteY118" fmla="*/ 754743 h 2046514"/>
                  <a:gd name="connsiteX119" fmla="*/ 3623165 w 4508537"/>
                  <a:gd name="connsiteY119" fmla="*/ 711200 h 2046514"/>
                  <a:gd name="connsiteX120" fmla="*/ 3710251 w 4508537"/>
                  <a:gd name="connsiteY120" fmla="*/ 682171 h 2046514"/>
                  <a:gd name="connsiteX121" fmla="*/ 3797337 w 4508537"/>
                  <a:gd name="connsiteY121" fmla="*/ 624114 h 2046514"/>
                  <a:gd name="connsiteX122" fmla="*/ 3884423 w 4508537"/>
                  <a:gd name="connsiteY122" fmla="*/ 595086 h 2046514"/>
                  <a:gd name="connsiteX123" fmla="*/ 3971508 w 4508537"/>
                  <a:gd name="connsiteY123" fmla="*/ 551543 h 2046514"/>
                  <a:gd name="connsiteX124" fmla="*/ 4058594 w 4508537"/>
                  <a:gd name="connsiteY124" fmla="*/ 508000 h 2046514"/>
                  <a:gd name="connsiteX125" fmla="*/ 4102137 w 4508537"/>
                  <a:gd name="connsiteY125" fmla="*/ 478971 h 2046514"/>
                  <a:gd name="connsiteX126" fmla="*/ 4189223 w 4508537"/>
                  <a:gd name="connsiteY126" fmla="*/ 449943 h 2046514"/>
                  <a:gd name="connsiteX127" fmla="*/ 4232765 w 4508537"/>
                  <a:gd name="connsiteY127" fmla="*/ 420914 h 2046514"/>
                  <a:gd name="connsiteX128" fmla="*/ 4276308 w 4508537"/>
                  <a:gd name="connsiteY128" fmla="*/ 406400 h 2046514"/>
                  <a:gd name="connsiteX129" fmla="*/ 4377908 w 4508537"/>
                  <a:gd name="connsiteY129" fmla="*/ 377371 h 2046514"/>
                  <a:gd name="connsiteX130" fmla="*/ 4421451 w 4508537"/>
                  <a:gd name="connsiteY130" fmla="*/ 348343 h 2046514"/>
                  <a:gd name="connsiteX131" fmla="*/ 4508537 w 4508537"/>
                  <a:gd name="connsiteY131" fmla="*/ 304800 h 2046514"/>
                  <a:gd name="connsiteX132" fmla="*/ 4494023 w 4508537"/>
                  <a:gd name="connsiteY132" fmla="*/ 261257 h 2046514"/>
                  <a:gd name="connsiteX133" fmla="*/ 4479508 w 4508537"/>
                  <a:gd name="connsiteY133" fmla="*/ 203200 h 2046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</a:cxnLst>
                <a:rect l="l" t="t" r="r" b="b"/>
                <a:pathLst>
                  <a:path w="4508537" h="2046514">
                    <a:moveTo>
                      <a:pt x="4479508" y="203200"/>
                    </a:moveTo>
                    <a:cubicBezTo>
                      <a:pt x="4450479" y="183848"/>
                      <a:pt x="4363903" y="155309"/>
                      <a:pt x="4319851" y="145143"/>
                    </a:cubicBezTo>
                    <a:cubicBezTo>
                      <a:pt x="4293104" y="138971"/>
                      <a:pt x="4122826" y="119070"/>
                      <a:pt x="4102137" y="116114"/>
                    </a:cubicBezTo>
                    <a:cubicBezTo>
                      <a:pt x="4073004" y="111952"/>
                      <a:pt x="4043909" y="107371"/>
                      <a:pt x="4015051" y="101600"/>
                    </a:cubicBezTo>
                    <a:cubicBezTo>
                      <a:pt x="3995490" y="97688"/>
                      <a:pt x="3976670" y="90365"/>
                      <a:pt x="3956994" y="87086"/>
                    </a:cubicBezTo>
                    <a:cubicBezTo>
                      <a:pt x="3640630" y="34358"/>
                      <a:pt x="3990296" y="102453"/>
                      <a:pt x="3768308" y="58057"/>
                    </a:cubicBezTo>
                    <a:cubicBezTo>
                      <a:pt x="3753794" y="48381"/>
                      <a:pt x="3740706" y="36113"/>
                      <a:pt x="3724765" y="29028"/>
                    </a:cubicBezTo>
                    <a:cubicBezTo>
                      <a:pt x="3696804" y="16601"/>
                      <a:pt x="3637680" y="0"/>
                      <a:pt x="3637680" y="0"/>
                    </a:cubicBezTo>
                    <a:cubicBezTo>
                      <a:pt x="3642518" y="24190"/>
                      <a:pt x="3638510" y="52045"/>
                      <a:pt x="3652194" y="72571"/>
                    </a:cubicBezTo>
                    <a:cubicBezTo>
                      <a:pt x="3660681" y="85301"/>
                      <a:pt x="3683007" y="78599"/>
                      <a:pt x="3695737" y="87086"/>
                    </a:cubicBezTo>
                    <a:cubicBezTo>
                      <a:pt x="3712816" y="98472"/>
                      <a:pt x="3722201" y="119242"/>
                      <a:pt x="3739280" y="130628"/>
                    </a:cubicBezTo>
                    <a:cubicBezTo>
                      <a:pt x="3752010" y="139115"/>
                      <a:pt x="3769139" y="138301"/>
                      <a:pt x="3782823" y="145143"/>
                    </a:cubicBezTo>
                    <a:cubicBezTo>
                      <a:pt x="3798425" y="152944"/>
                      <a:pt x="3811851" y="164495"/>
                      <a:pt x="3826365" y="174171"/>
                    </a:cubicBezTo>
                    <a:cubicBezTo>
                      <a:pt x="3704022" y="214955"/>
                      <a:pt x="3844683" y="174171"/>
                      <a:pt x="3565108" y="174171"/>
                    </a:cubicBezTo>
                    <a:cubicBezTo>
                      <a:pt x="3386033" y="174171"/>
                      <a:pt x="3207089" y="183848"/>
                      <a:pt x="3028080" y="188686"/>
                    </a:cubicBezTo>
                    <a:cubicBezTo>
                      <a:pt x="3076461" y="193524"/>
                      <a:pt x="3125139" y="195987"/>
                      <a:pt x="3173223" y="203200"/>
                    </a:cubicBezTo>
                    <a:cubicBezTo>
                      <a:pt x="3222016" y="210519"/>
                      <a:pt x="3318365" y="232228"/>
                      <a:pt x="3318365" y="232228"/>
                    </a:cubicBezTo>
                    <a:cubicBezTo>
                      <a:pt x="3337718" y="241904"/>
                      <a:pt x="3357637" y="250522"/>
                      <a:pt x="3376423" y="261257"/>
                    </a:cubicBezTo>
                    <a:cubicBezTo>
                      <a:pt x="3391568" y="269912"/>
                      <a:pt x="3427766" y="274684"/>
                      <a:pt x="3419965" y="290286"/>
                    </a:cubicBezTo>
                    <a:cubicBezTo>
                      <a:pt x="3408313" y="313589"/>
                      <a:pt x="3372530" y="312459"/>
                      <a:pt x="3347394" y="319314"/>
                    </a:cubicBezTo>
                    <a:cubicBezTo>
                      <a:pt x="3280001" y="337693"/>
                      <a:pt x="3114065" y="345514"/>
                      <a:pt x="3071623" y="348343"/>
                    </a:cubicBezTo>
                    <a:lnTo>
                      <a:pt x="2418480" y="391886"/>
                    </a:lnTo>
                    <a:cubicBezTo>
                      <a:pt x="2326452" y="400514"/>
                      <a:pt x="2234952" y="415026"/>
                      <a:pt x="2142708" y="420914"/>
                    </a:cubicBezTo>
                    <a:cubicBezTo>
                      <a:pt x="2007430" y="429549"/>
                      <a:pt x="1871775" y="430590"/>
                      <a:pt x="1736308" y="435428"/>
                    </a:cubicBezTo>
                    <a:cubicBezTo>
                      <a:pt x="2062746" y="471701"/>
                      <a:pt x="1702007" y="435195"/>
                      <a:pt x="2360423" y="464457"/>
                    </a:cubicBezTo>
                    <a:cubicBezTo>
                      <a:pt x="2413809" y="466830"/>
                      <a:pt x="2466861" y="474133"/>
                      <a:pt x="2520080" y="478971"/>
                    </a:cubicBezTo>
                    <a:cubicBezTo>
                      <a:pt x="2629528" y="515455"/>
                      <a:pt x="2498863" y="461997"/>
                      <a:pt x="2592651" y="537028"/>
                    </a:cubicBezTo>
                    <a:cubicBezTo>
                      <a:pt x="2604598" y="546586"/>
                      <a:pt x="2621680" y="546705"/>
                      <a:pt x="2636194" y="551543"/>
                    </a:cubicBezTo>
                    <a:cubicBezTo>
                      <a:pt x="2641032" y="566057"/>
                      <a:pt x="2656390" y="580881"/>
                      <a:pt x="2650708" y="595086"/>
                    </a:cubicBezTo>
                    <a:cubicBezTo>
                      <a:pt x="2645910" y="607082"/>
                      <a:pt x="2552380" y="652325"/>
                      <a:pt x="2549108" y="653143"/>
                    </a:cubicBezTo>
                    <a:cubicBezTo>
                      <a:pt x="2511267" y="662603"/>
                      <a:pt x="2471469" y="661245"/>
                      <a:pt x="2432994" y="667657"/>
                    </a:cubicBezTo>
                    <a:cubicBezTo>
                      <a:pt x="2280864" y="693012"/>
                      <a:pt x="2507934" y="686044"/>
                      <a:pt x="2215280" y="696686"/>
                    </a:cubicBezTo>
                    <a:cubicBezTo>
                      <a:pt x="2002489" y="704424"/>
                      <a:pt x="1789527" y="706362"/>
                      <a:pt x="1576651" y="711200"/>
                    </a:cubicBezTo>
                    <a:lnTo>
                      <a:pt x="1431508" y="725714"/>
                    </a:lnTo>
                    <a:cubicBezTo>
                      <a:pt x="1397532" y="729711"/>
                      <a:pt x="1363909" y="736450"/>
                      <a:pt x="1329908" y="740228"/>
                    </a:cubicBezTo>
                    <a:cubicBezTo>
                      <a:pt x="1276796" y="746129"/>
                      <a:pt x="1223396" y="749149"/>
                      <a:pt x="1170251" y="754743"/>
                    </a:cubicBezTo>
                    <a:cubicBezTo>
                      <a:pt x="1131459" y="758826"/>
                      <a:pt x="1092842" y="764419"/>
                      <a:pt x="1054137" y="769257"/>
                    </a:cubicBezTo>
                    <a:cubicBezTo>
                      <a:pt x="1029946" y="778933"/>
                      <a:pt x="1005960" y="789138"/>
                      <a:pt x="981565" y="798286"/>
                    </a:cubicBezTo>
                    <a:cubicBezTo>
                      <a:pt x="967240" y="803658"/>
                      <a:pt x="938023" y="797501"/>
                      <a:pt x="938023" y="812800"/>
                    </a:cubicBezTo>
                    <a:cubicBezTo>
                      <a:pt x="938023" y="830244"/>
                      <a:pt x="964642" y="837597"/>
                      <a:pt x="981565" y="841828"/>
                    </a:cubicBezTo>
                    <a:cubicBezTo>
                      <a:pt x="1018747" y="851123"/>
                      <a:pt x="1293334" y="870529"/>
                      <a:pt x="1300880" y="870857"/>
                    </a:cubicBezTo>
                    <a:cubicBezTo>
                      <a:pt x="1460460" y="877795"/>
                      <a:pt x="1620259" y="878721"/>
                      <a:pt x="1779851" y="885371"/>
                    </a:cubicBezTo>
                    <a:lnTo>
                      <a:pt x="2345908" y="914400"/>
                    </a:lnTo>
                    <a:cubicBezTo>
                      <a:pt x="2216499" y="957535"/>
                      <a:pt x="2420702" y="888522"/>
                      <a:pt x="2229794" y="957943"/>
                    </a:cubicBezTo>
                    <a:cubicBezTo>
                      <a:pt x="2201037" y="968400"/>
                      <a:pt x="2172628" y="980560"/>
                      <a:pt x="2142708" y="986971"/>
                    </a:cubicBezTo>
                    <a:cubicBezTo>
                      <a:pt x="2104568" y="995144"/>
                      <a:pt x="2065006" y="994707"/>
                      <a:pt x="2026594" y="1001486"/>
                    </a:cubicBezTo>
                    <a:cubicBezTo>
                      <a:pt x="1982668" y="1009238"/>
                      <a:pt x="1939806" y="1022294"/>
                      <a:pt x="1895965" y="1030514"/>
                    </a:cubicBezTo>
                    <a:cubicBezTo>
                      <a:pt x="1822632" y="1044264"/>
                      <a:pt x="1719820" y="1052483"/>
                      <a:pt x="1649223" y="1059543"/>
                    </a:cubicBezTo>
                    <a:cubicBezTo>
                      <a:pt x="1549534" y="1084464"/>
                      <a:pt x="1546750" y="1087056"/>
                      <a:pt x="1402480" y="1103086"/>
                    </a:cubicBezTo>
                    <a:cubicBezTo>
                      <a:pt x="1334989" y="1110585"/>
                      <a:pt x="1267013" y="1112762"/>
                      <a:pt x="1199280" y="1117600"/>
                    </a:cubicBezTo>
                    <a:lnTo>
                      <a:pt x="1112194" y="1132114"/>
                    </a:lnTo>
                    <a:cubicBezTo>
                      <a:pt x="1044530" y="1142264"/>
                      <a:pt x="975372" y="1144549"/>
                      <a:pt x="908994" y="1161143"/>
                    </a:cubicBezTo>
                    <a:cubicBezTo>
                      <a:pt x="870289" y="1170819"/>
                      <a:pt x="832288" y="1183949"/>
                      <a:pt x="792880" y="1190171"/>
                    </a:cubicBezTo>
                    <a:cubicBezTo>
                      <a:pt x="740095" y="1198505"/>
                      <a:pt x="686396" y="1199369"/>
                      <a:pt x="633223" y="1204686"/>
                    </a:cubicBezTo>
                    <a:cubicBezTo>
                      <a:pt x="589629" y="1209045"/>
                      <a:pt x="546137" y="1214362"/>
                      <a:pt x="502594" y="1219200"/>
                    </a:cubicBezTo>
                    <a:cubicBezTo>
                      <a:pt x="483242" y="1224038"/>
                      <a:pt x="462872" y="1225856"/>
                      <a:pt x="444537" y="1233714"/>
                    </a:cubicBezTo>
                    <a:cubicBezTo>
                      <a:pt x="304209" y="1293855"/>
                      <a:pt x="509614" y="1235589"/>
                      <a:pt x="342937" y="1277257"/>
                    </a:cubicBezTo>
                    <a:cubicBezTo>
                      <a:pt x="638353" y="1336339"/>
                      <a:pt x="349670" y="1283000"/>
                      <a:pt x="1083165" y="1306286"/>
                    </a:cubicBezTo>
                    <a:cubicBezTo>
                      <a:pt x="1165513" y="1308900"/>
                      <a:pt x="1247660" y="1315962"/>
                      <a:pt x="1329908" y="1320800"/>
                    </a:cubicBezTo>
                    <a:cubicBezTo>
                      <a:pt x="1358937" y="1325638"/>
                      <a:pt x="1388218" y="1329148"/>
                      <a:pt x="1416994" y="1335314"/>
                    </a:cubicBezTo>
                    <a:cubicBezTo>
                      <a:pt x="1456004" y="1343673"/>
                      <a:pt x="1533108" y="1364343"/>
                      <a:pt x="1533108" y="1364343"/>
                    </a:cubicBezTo>
                    <a:cubicBezTo>
                      <a:pt x="1518594" y="1378857"/>
                      <a:pt x="1506971" y="1397007"/>
                      <a:pt x="1489565" y="1407886"/>
                    </a:cubicBezTo>
                    <a:cubicBezTo>
                      <a:pt x="1467471" y="1421694"/>
                      <a:pt x="1441479" y="1428010"/>
                      <a:pt x="1416994" y="1436914"/>
                    </a:cubicBezTo>
                    <a:cubicBezTo>
                      <a:pt x="1356497" y="1458913"/>
                      <a:pt x="1290261" y="1478450"/>
                      <a:pt x="1228308" y="1494971"/>
                    </a:cubicBezTo>
                    <a:cubicBezTo>
                      <a:pt x="1117191" y="1524602"/>
                      <a:pt x="1007915" y="1563151"/>
                      <a:pt x="894480" y="1582057"/>
                    </a:cubicBezTo>
                    <a:cubicBezTo>
                      <a:pt x="807394" y="1596571"/>
                      <a:pt x="720828" y="1614650"/>
                      <a:pt x="633223" y="1625600"/>
                    </a:cubicBezTo>
                    <a:lnTo>
                      <a:pt x="400994" y="1654628"/>
                    </a:lnTo>
                    <a:cubicBezTo>
                      <a:pt x="376572" y="1658117"/>
                      <a:pt x="352695" y="1664730"/>
                      <a:pt x="328423" y="1669143"/>
                    </a:cubicBezTo>
                    <a:cubicBezTo>
                      <a:pt x="124069" y="1706299"/>
                      <a:pt x="348099" y="1662305"/>
                      <a:pt x="168765" y="1698171"/>
                    </a:cubicBezTo>
                    <a:cubicBezTo>
                      <a:pt x="192956" y="1712685"/>
                      <a:pt x="215296" y="1730864"/>
                      <a:pt x="241337" y="1741714"/>
                    </a:cubicBezTo>
                    <a:cubicBezTo>
                      <a:pt x="342952" y="1784054"/>
                      <a:pt x="416420" y="1775240"/>
                      <a:pt x="531623" y="1785257"/>
                    </a:cubicBezTo>
                    <a:cubicBezTo>
                      <a:pt x="580062" y="1789469"/>
                      <a:pt x="628258" y="1796426"/>
                      <a:pt x="676765" y="1799771"/>
                    </a:cubicBezTo>
                    <a:cubicBezTo>
                      <a:pt x="1171793" y="1833911"/>
                      <a:pt x="770777" y="1796110"/>
                      <a:pt x="1097680" y="1828800"/>
                    </a:cubicBezTo>
                    <a:cubicBezTo>
                      <a:pt x="1073489" y="1843314"/>
                      <a:pt x="1050887" y="1860886"/>
                      <a:pt x="1025108" y="1872343"/>
                    </a:cubicBezTo>
                    <a:cubicBezTo>
                      <a:pt x="1006879" y="1880445"/>
                      <a:pt x="986556" y="1882677"/>
                      <a:pt x="967051" y="1886857"/>
                    </a:cubicBezTo>
                    <a:cubicBezTo>
                      <a:pt x="918807" y="1897195"/>
                      <a:pt x="870866" y="1909766"/>
                      <a:pt x="821908" y="1915886"/>
                    </a:cubicBezTo>
                    <a:cubicBezTo>
                      <a:pt x="776256" y="1921592"/>
                      <a:pt x="652835" y="1936330"/>
                      <a:pt x="604194" y="1944914"/>
                    </a:cubicBezTo>
                    <a:cubicBezTo>
                      <a:pt x="555606" y="1953488"/>
                      <a:pt x="507786" y="1966248"/>
                      <a:pt x="459051" y="1973943"/>
                    </a:cubicBezTo>
                    <a:cubicBezTo>
                      <a:pt x="415777" y="1980776"/>
                      <a:pt x="371849" y="1982667"/>
                      <a:pt x="328423" y="1988457"/>
                    </a:cubicBezTo>
                    <a:cubicBezTo>
                      <a:pt x="299252" y="1992346"/>
                      <a:pt x="270424" y="1998496"/>
                      <a:pt x="241337" y="2002971"/>
                    </a:cubicBezTo>
                    <a:cubicBezTo>
                      <a:pt x="207524" y="2008173"/>
                      <a:pt x="173362" y="2011181"/>
                      <a:pt x="139737" y="2017486"/>
                    </a:cubicBezTo>
                    <a:cubicBezTo>
                      <a:pt x="95896" y="2025706"/>
                      <a:pt x="-35491" y="2045758"/>
                      <a:pt x="9108" y="2046514"/>
                    </a:cubicBezTo>
                    <a:lnTo>
                      <a:pt x="996080" y="2032000"/>
                    </a:lnTo>
                    <a:cubicBezTo>
                      <a:pt x="1029947" y="2027162"/>
                      <a:pt x="1064346" y="2025179"/>
                      <a:pt x="1097680" y="2017486"/>
                    </a:cubicBezTo>
                    <a:cubicBezTo>
                      <a:pt x="1127495" y="2010606"/>
                      <a:pt x="1184765" y="1988457"/>
                      <a:pt x="1184765" y="1988457"/>
                    </a:cubicBezTo>
                    <a:cubicBezTo>
                      <a:pt x="1284581" y="1921913"/>
                      <a:pt x="1238753" y="1941432"/>
                      <a:pt x="1315394" y="1915886"/>
                    </a:cubicBezTo>
                    <a:cubicBezTo>
                      <a:pt x="1329908" y="1906210"/>
                      <a:pt x="1342996" y="1893942"/>
                      <a:pt x="1358937" y="1886857"/>
                    </a:cubicBezTo>
                    <a:cubicBezTo>
                      <a:pt x="1386899" y="1874429"/>
                      <a:pt x="1420563" y="1874801"/>
                      <a:pt x="1446023" y="1857828"/>
                    </a:cubicBezTo>
                    <a:cubicBezTo>
                      <a:pt x="1460537" y="1848152"/>
                      <a:pt x="1473625" y="1835885"/>
                      <a:pt x="1489565" y="1828800"/>
                    </a:cubicBezTo>
                    <a:cubicBezTo>
                      <a:pt x="1517527" y="1816373"/>
                      <a:pt x="1547622" y="1809447"/>
                      <a:pt x="1576651" y="1799771"/>
                    </a:cubicBezTo>
                    <a:lnTo>
                      <a:pt x="1620194" y="1785257"/>
                    </a:lnTo>
                    <a:cubicBezTo>
                      <a:pt x="1634708" y="1775581"/>
                      <a:pt x="1648135" y="1764029"/>
                      <a:pt x="1663737" y="1756228"/>
                    </a:cubicBezTo>
                    <a:cubicBezTo>
                      <a:pt x="1677421" y="1749386"/>
                      <a:pt x="1693996" y="1749305"/>
                      <a:pt x="1707280" y="1741714"/>
                    </a:cubicBezTo>
                    <a:cubicBezTo>
                      <a:pt x="1753323" y="1715404"/>
                      <a:pt x="1763936" y="1691615"/>
                      <a:pt x="1808880" y="1669143"/>
                    </a:cubicBezTo>
                    <a:cubicBezTo>
                      <a:pt x="1822564" y="1662301"/>
                      <a:pt x="1838739" y="1661470"/>
                      <a:pt x="1852423" y="1654628"/>
                    </a:cubicBezTo>
                    <a:cubicBezTo>
                      <a:pt x="1947400" y="1607139"/>
                      <a:pt x="1843203" y="1646260"/>
                      <a:pt x="1939508" y="1582057"/>
                    </a:cubicBezTo>
                    <a:cubicBezTo>
                      <a:pt x="1952238" y="1573570"/>
                      <a:pt x="1968989" y="1573570"/>
                      <a:pt x="1983051" y="1567543"/>
                    </a:cubicBezTo>
                    <a:cubicBezTo>
                      <a:pt x="2002938" y="1559020"/>
                      <a:pt x="2021221" y="1547037"/>
                      <a:pt x="2041108" y="1538514"/>
                    </a:cubicBezTo>
                    <a:cubicBezTo>
                      <a:pt x="2055170" y="1532487"/>
                      <a:pt x="2070589" y="1530027"/>
                      <a:pt x="2084651" y="1524000"/>
                    </a:cubicBezTo>
                    <a:cubicBezTo>
                      <a:pt x="2104538" y="1515477"/>
                      <a:pt x="2123922" y="1505706"/>
                      <a:pt x="2142708" y="1494971"/>
                    </a:cubicBezTo>
                    <a:cubicBezTo>
                      <a:pt x="2157854" y="1486316"/>
                      <a:pt x="2170311" y="1473028"/>
                      <a:pt x="2186251" y="1465943"/>
                    </a:cubicBezTo>
                    <a:cubicBezTo>
                      <a:pt x="2214213" y="1453516"/>
                      <a:pt x="2247877" y="1453887"/>
                      <a:pt x="2273337" y="1436914"/>
                    </a:cubicBezTo>
                    <a:lnTo>
                      <a:pt x="2360423" y="1378857"/>
                    </a:lnTo>
                    <a:cubicBezTo>
                      <a:pt x="2374937" y="1369181"/>
                      <a:pt x="2387416" y="1355344"/>
                      <a:pt x="2403965" y="1349828"/>
                    </a:cubicBezTo>
                    <a:cubicBezTo>
                      <a:pt x="2509975" y="1314492"/>
                      <a:pt x="2461366" y="1328221"/>
                      <a:pt x="2549108" y="1306286"/>
                    </a:cubicBezTo>
                    <a:cubicBezTo>
                      <a:pt x="2578137" y="1286933"/>
                      <a:pt x="2611524" y="1272897"/>
                      <a:pt x="2636194" y="1248228"/>
                    </a:cubicBezTo>
                    <a:cubicBezTo>
                      <a:pt x="2650708" y="1233714"/>
                      <a:pt x="2662658" y="1216072"/>
                      <a:pt x="2679737" y="1204686"/>
                    </a:cubicBezTo>
                    <a:cubicBezTo>
                      <a:pt x="2692467" y="1196199"/>
                      <a:pt x="2709906" y="1197601"/>
                      <a:pt x="2723280" y="1190171"/>
                    </a:cubicBezTo>
                    <a:cubicBezTo>
                      <a:pt x="2872998" y="1106993"/>
                      <a:pt x="2755383" y="1150441"/>
                      <a:pt x="2853908" y="1117600"/>
                    </a:cubicBezTo>
                    <a:cubicBezTo>
                      <a:pt x="2978697" y="1034407"/>
                      <a:pt x="2820810" y="1134149"/>
                      <a:pt x="2940994" y="1074057"/>
                    </a:cubicBezTo>
                    <a:cubicBezTo>
                      <a:pt x="2956596" y="1066256"/>
                      <a:pt x="2968935" y="1052829"/>
                      <a:pt x="2984537" y="1045028"/>
                    </a:cubicBezTo>
                    <a:cubicBezTo>
                      <a:pt x="2998221" y="1038186"/>
                      <a:pt x="3014396" y="1037356"/>
                      <a:pt x="3028080" y="1030514"/>
                    </a:cubicBezTo>
                    <a:cubicBezTo>
                      <a:pt x="3043682" y="1022713"/>
                      <a:pt x="3055683" y="1008571"/>
                      <a:pt x="3071623" y="1001486"/>
                    </a:cubicBezTo>
                    <a:cubicBezTo>
                      <a:pt x="3099584" y="989059"/>
                      <a:pt x="3158708" y="972457"/>
                      <a:pt x="3158708" y="972457"/>
                    </a:cubicBezTo>
                    <a:cubicBezTo>
                      <a:pt x="3197986" y="946271"/>
                      <a:pt x="3214268" y="932816"/>
                      <a:pt x="3260308" y="914400"/>
                    </a:cubicBezTo>
                    <a:cubicBezTo>
                      <a:pt x="3288718" y="903036"/>
                      <a:pt x="3321934" y="902344"/>
                      <a:pt x="3347394" y="885371"/>
                    </a:cubicBezTo>
                    <a:lnTo>
                      <a:pt x="3478023" y="798286"/>
                    </a:lnTo>
                    <a:cubicBezTo>
                      <a:pt x="3492537" y="788610"/>
                      <a:pt x="3505016" y="774773"/>
                      <a:pt x="3521565" y="769257"/>
                    </a:cubicBezTo>
                    <a:lnTo>
                      <a:pt x="3565108" y="754743"/>
                    </a:lnTo>
                    <a:cubicBezTo>
                      <a:pt x="3584460" y="740229"/>
                      <a:pt x="3601528" y="722018"/>
                      <a:pt x="3623165" y="711200"/>
                    </a:cubicBezTo>
                    <a:cubicBezTo>
                      <a:pt x="3650533" y="697516"/>
                      <a:pt x="3684791" y="699144"/>
                      <a:pt x="3710251" y="682171"/>
                    </a:cubicBezTo>
                    <a:cubicBezTo>
                      <a:pt x="3739280" y="662819"/>
                      <a:pt x="3764239" y="635146"/>
                      <a:pt x="3797337" y="624114"/>
                    </a:cubicBezTo>
                    <a:lnTo>
                      <a:pt x="3884423" y="595086"/>
                    </a:lnTo>
                    <a:cubicBezTo>
                      <a:pt x="4009203" y="511897"/>
                      <a:pt x="3851330" y="611632"/>
                      <a:pt x="3971508" y="551543"/>
                    </a:cubicBezTo>
                    <a:cubicBezTo>
                      <a:pt x="4084054" y="495270"/>
                      <a:pt x="3949148" y="544481"/>
                      <a:pt x="4058594" y="508000"/>
                    </a:cubicBezTo>
                    <a:cubicBezTo>
                      <a:pt x="4073108" y="498324"/>
                      <a:pt x="4086196" y="486056"/>
                      <a:pt x="4102137" y="478971"/>
                    </a:cubicBezTo>
                    <a:cubicBezTo>
                      <a:pt x="4130099" y="466544"/>
                      <a:pt x="4189223" y="449943"/>
                      <a:pt x="4189223" y="449943"/>
                    </a:cubicBezTo>
                    <a:cubicBezTo>
                      <a:pt x="4203737" y="440267"/>
                      <a:pt x="4217163" y="428715"/>
                      <a:pt x="4232765" y="420914"/>
                    </a:cubicBezTo>
                    <a:cubicBezTo>
                      <a:pt x="4246449" y="414072"/>
                      <a:pt x="4261597" y="410603"/>
                      <a:pt x="4276308" y="406400"/>
                    </a:cubicBezTo>
                    <a:cubicBezTo>
                      <a:pt x="4298017" y="400197"/>
                      <a:pt x="4354703" y="388974"/>
                      <a:pt x="4377908" y="377371"/>
                    </a:cubicBezTo>
                    <a:cubicBezTo>
                      <a:pt x="4393510" y="369570"/>
                      <a:pt x="4405849" y="356144"/>
                      <a:pt x="4421451" y="348343"/>
                    </a:cubicBezTo>
                    <a:cubicBezTo>
                      <a:pt x="4541634" y="288251"/>
                      <a:pt x="4383750" y="387990"/>
                      <a:pt x="4508537" y="304800"/>
                    </a:cubicBezTo>
                    <a:cubicBezTo>
                      <a:pt x="4503699" y="290286"/>
                      <a:pt x="4503580" y="273204"/>
                      <a:pt x="4494023" y="261257"/>
                    </a:cubicBezTo>
                    <a:cubicBezTo>
                      <a:pt x="4483126" y="247635"/>
                      <a:pt x="4508537" y="222552"/>
                      <a:pt x="4479508" y="20320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ko-KR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굴림" pitchFamily="50" charset="-127"/>
                  <a:ea typeface="굴림" pitchFamily="50" charset="-127"/>
                </a:endParaRPr>
              </a:p>
            </p:txBody>
          </p:sp>
        </p:grpSp>
      </p:grpSp>
      <p:sp>
        <p:nvSpPr>
          <p:cNvPr id="40" name="바닥글 개체 틀 2">
            <a:extLst>
              <a:ext uri="{FF2B5EF4-FFF2-40B4-BE49-F238E27FC236}">
                <a16:creationId xmlns:a16="http://schemas.microsoft.com/office/drawing/2014/main" id="{4DAE0E2F-234E-49E0-9022-7B72C460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3079-10-0024-00-0000-introduction-to-the-Motion-to-Photon-Latency</a:t>
            </a:r>
            <a:endParaRPr lang="en-US" dirty="0"/>
          </a:p>
        </p:txBody>
      </p:sp>
      <p:sp>
        <p:nvSpPr>
          <p:cNvPr id="2" name="직사각형 1"/>
          <p:cNvSpPr/>
          <p:nvPr/>
        </p:nvSpPr>
        <p:spPr>
          <a:xfrm>
            <a:off x="4267200" y="1447800"/>
            <a:ext cx="3657600" cy="2819400"/>
          </a:xfrm>
          <a:prstGeom prst="rect">
            <a:avLst/>
          </a:prstGeom>
          <a:solidFill>
            <a:schemeClr val="bg1">
              <a:lumMod val="85000"/>
              <a:alpha val="79000"/>
            </a:schemeClr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5105400" y="4191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Device innate Constant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68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4A07D40D-91B1-448B-829F-95CD3AF12759}"/>
              </a:ext>
            </a:extLst>
          </p:cNvPr>
          <p:cNvSpPr txBox="1"/>
          <p:nvPr/>
        </p:nvSpPr>
        <p:spPr>
          <a:xfrm>
            <a:off x="251520" y="236396"/>
            <a:ext cx="5546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685800">
              <a:defRPr/>
            </a:pPr>
            <a:r>
              <a:rPr kumimoji="0" lang="en-US" altLang="ko-KR" sz="2000" b="1" i="0" u="none" strike="noStrike" kern="1200" cap="none" spc="0" normalizeH="0" baseline="0" noProof="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나눔고딕" pitchFamily="50" charset="-127"/>
                <a:ea typeface="나눔고딕" pitchFamily="50" charset="-127"/>
              </a:rPr>
              <a:t>To make this test simple as much as possible</a:t>
            </a:r>
          </a:p>
          <a:p>
            <a:pPr lvl="0" defTabSz="685800">
              <a:defRPr/>
            </a:pPr>
            <a:r>
              <a:rPr lang="en-US" altLang="ko-KR" sz="20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>We propose the test idea followed.</a:t>
            </a:r>
            <a:endParaRPr kumimoji="0" lang="ko-KR" altLang="en-US" sz="2000" b="1" i="0" u="none" strike="noStrike" kern="1200" cap="none" spc="0" normalizeH="0" baseline="0" noProof="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prstClr val="black"/>
              </a:solidFill>
              <a:effectLst/>
              <a:uLnTx/>
              <a:uFillTx/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9" name="바닥글 개체 틀 2">
            <a:extLst>
              <a:ext uri="{FF2B5EF4-FFF2-40B4-BE49-F238E27FC236}">
                <a16:creationId xmlns:a16="http://schemas.microsoft.com/office/drawing/2014/main" id="{4DAE0E2F-234E-49E0-9022-7B72C460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3079-10-0024-00-0000-introduction-to-the-Motion-to-Photon-Latency</a:t>
            </a:r>
            <a:endParaRPr lang="en-US" dirty="0"/>
          </a:p>
        </p:txBody>
      </p:sp>
      <p:graphicFrame>
        <p:nvGraphicFramePr>
          <p:cNvPr id="40" name="표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156531"/>
              </p:ext>
            </p:extLst>
          </p:nvPr>
        </p:nvGraphicFramePr>
        <p:xfrm>
          <a:off x="304800" y="1447800"/>
          <a:ext cx="83058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160">
                  <a:extLst>
                    <a:ext uri="{9D8B030D-6E8A-4147-A177-3AD203B41FA5}">
                      <a16:colId xmlns:a16="http://schemas.microsoft.com/office/drawing/2014/main" val="758053880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467716047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671547233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3904424754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1616637154"/>
                    </a:ext>
                  </a:extLst>
                </a:gridCol>
              </a:tblGrid>
              <a:tr h="8731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MSSQ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 &lt; 25%ile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%ile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&gt; 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75%ile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806983"/>
                  </a:ext>
                </a:extLst>
              </a:tr>
              <a:tr h="11842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HMD Device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Vive pro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Oculus R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Sony (Play</a:t>
                      </a:r>
                      <a:r>
                        <a:rPr lang="en-US" altLang="ko-KR" b="1" baseline="0" dirty="0" smtClean="0">
                          <a:solidFill>
                            <a:schemeClr val="tx1"/>
                          </a:solidFill>
                        </a:rPr>
                        <a:t>Station)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620244"/>
                  </a:ext>
                </a:extLst>
              </a:tr>
              <a:tr h="11842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Scene complexity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Simple 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Moderate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Severer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428213"/>
                  </a:ext>
                </a:extLst>
              </a:tr>
              <a:tr h="8731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Age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20-30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40-50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 &gt; 60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24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70822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4A07D40D-91B1-448B-829F-95CD3AF12759}"/>
              </a:ext>
            </a:extLst>
          </p:cNvPr>
          <p:cNvSpPr txBox="1"/>
          <p:nvPr/>
        </p:nvSpPr>
        <p:spPr>
          <a:xfrm>
            <a:off x="381000" y="304800"/>
            <a:ext cx="5546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685800">
              <a:defRPr/>
            </a:pPr>
            <a:r>
              <a:rPr kumimoji="0" lang="en-US" altLang="ko-KR" sz="2000" b="1" i="0" u="none" strike="noStrike" kern="1200" cap="none" spc="0" normalizeH="0" baseline="0" noProof="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나눔고딕" pitchFamily="50" charset="-127"/>
                <a:ea typeface="나눔고딕" pitchFamily="50" charset="-127"/>
              </a:rPr>
              <a:t>The following selection might be changed after several pilot tests in KRISS. </a:t>
            </a:r>
            <a:endParaRPr kumimoji="0" lang="ko-KR" altLang="en-US" sz="2000" b="1" i="0" u="none" strike="noStrike" kern="1200" cap="none" spc="0" normalizeH="0" baseline="0" noProof="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prstClr val="black"/>
              </a:solidFill>
              <a:effectLst/>
              <a:uLnTx/>
              <a:uFillTx/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9" name="바닥글 개체 틀 2">
            <a:extLst>
              <a:ext uri="{FF2B5EF4-FFF2-40B4-BE49-F238E27FC236}">
                <a16:creationId xmlns:a16="http://schemas.microsoft.com/office/drawing/2014/main" id="{4DAE0E2F-234E-49E0-9022-7B72C460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3079-10-0024-00-0000-introduction-to-the-Motion-to-Photon-Latency</a:t>
            </a:r>
            <a:endParaRPr lang="en-US" dirty="0"/>
          </a:p>
        </p:txBody>
      </p:sp>
      <p:graphicFrame>
        <p:nvGraphicFramePr>
          <p:cNvPr id="40" name="표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44301"/>
              </p:ext>
            </p:extLst>
          </p:nvPr>
        </p:nvGraphicFramePr>
        <p:xfrm>
          <a:off x="152400" y="1447800"/>
          <a:ext cx="664464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160">
                  <a:extLst>
                    <a:ext uri="{9D8B030D-6E8A-4147-A177-3AD203B41FA5}">
                      <a16:colId xmlns:a16="http://schemas.microsoft.com/office/drawing/2014/main" val="758053880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467716047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671547233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3904424754"/>
                    </a:ext>
                  </a:extLst>
                </a:gridCol>
              </a:tblGrid>
              <a:tr h="8731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MSSQ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&lt; 25%ile</a:t>
                      </a:r>
                      <a:endParaRPr lang="ko-KR" alt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50</a:t>
                      </a:r>
                      <a:r>
                        <a:rPr lang="en-US" altLang="ko-KR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%ile</a:t>
                      </a:r>
                      <a:endParaRPr lang="ko-KR" alt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&gt; 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75%ile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806983"/>
                  </a:ext>
                </a:extLst>
              </a:tr>
              <a:tr h="11842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HMD Device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Vive pro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Oculus R</a:t>
                      </a:r>
                      <a:endParaRPr lang="ko-KR" alt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Sony (Play</a:t>
                      </a:r>
                      <a:r>
                        <a:rPr lang="en-US" altLang="ko-KR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Station)</a:t>
                      </a:r>
                      <a:endParaRPr lang="ko-KR" alt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620244"/>
                  </a:ext>
                </a:extLst>
              </a:tr>
              <a:tr h="11842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Scene complexity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Simple </a:t>
                      </a:r>
                      <a:endParaRPr lang="ko-KR" alt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Moderate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Severer</a:t>
                      </a:r>
                      <a:endParaRPr lang="ko-KR" alt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428213"/>
                  </a:ext>
                </a:extLst>
              </a:tr>
              <a:tr h="8731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Age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20-30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40-50</a:t>
                      </a:r>
                      <a:endParaRPr lang="ko-KR" alt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&gt; 60</a:t>
                      </a:r>
                      <a:endParaRPr lang="ko-KR" alt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24331"/>
                  </a:ext>
                </a:extLst>
              </a:tr>
            </a:tbl>
          </a:graphicData>
        </a:graphic>
      </p:graphicFrame>
      <p:sp>
        <p:nvSpPr>
          <p:cNvPr id="2" name="덧셈 기호 1"/>
          <p:cNvSpPr/>
          <p:nvPr/>
        </p:nvSpPr>
        <p:spPr>
          <a:xfrm>
            <a:off x="6781800" y="3124200"/>
            <a:ext cx="533400" cy="7620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7391400" y="2514600"/>
            <a:ext cx="1676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solidFill>
                  <a:srgbClr val="FF0000"/>
                </a:solidFill>
              </a:rPr>
              <a:t>MPT Latency</a:t>
            </a:r>
          </a:p>
          <a:p>
            <a:endParaRPr lang="en-US" altLang="ko-KR" sz="2400" dirty="0">
              <a:solidFill>
                <a:srgbClr val="FF0000"/>
              </a:solidFill>
            </a:endParaRPr>
          </a:p>
          <a:p>
            <a:r>
              <a:rPr lang="en-US" altLang="ko-KR" sz="2400" dirty="0" smtClean="0">
                <a:solidFill>
                  <a:srgbClr val="FF0000"/>
                </a:solidFill>
              </a:rPr>
              <a:t>10, 20, 30 </a:t>
            </a:r>
            <a:r>
              <a:rPr lang="en-US" altLang="ko-KR" sz="2400" dirty="0" err="1" smtClean="0">
                <a:solidFill>
                  <a:srgbClr val="FF0000"/>
                </a:solidFill>
              </a:rPr>
              <a:t>ms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13350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5764</TotalTime>
  <Words>368</Words>
  <Application>Microsoft Office PowerPoint</Application>
  <PresentationFormat>화면 슬라이드 쇼(4:3)</PresentationFormat>
  <Paragraphs>91</Paragraphs>
  <Slides>7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13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7</vt:i4>
      </vt:variant>
    </vt:vector>
  </HeadingPairs>
  <TitlesOfParts>
    <vt:vector size="23" baseType="lpstr">
      <vt:lpstr>Geneva</vt:lpstr>
      <vt:lpstr>HY헤드라인M</vt:lpstr>
      <vt:lpstr>ＭＳ Ｐゴシック</vt:lpstr>
      <vt:lpstr>游ゴシック</vt:lpstr>
      <vt:lpstr>굴림</vt:lpstr>
      <vt:lpstr>나눔고딕</vt:lpstr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HMD Based VR Sickness Reducing Technology Dongil Dillon Seo, dillon.seo@telekom-capital.com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Hyun K. Lim</cp:lastModifiedBy>
  <cp:revision>241</cp:revision>
  <dcterms:created xsi:type="dcterms:W3CDTF">2014-10-13T13:02:20Z</dcterms:created>
  <dcterms:modified xsi:type="dcterms:W3CDTF">2020-04-22T11:42:48Z</dcterms:modified>
</cp:coreProperties>
</file>