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4"/>
  </p:notesMasterIdLst>
  <p:handoutMasterIdLst>
    <p:handoutMasterId r:id="rId15"/>
  </p:handoutMasterIdLst>
  <p:sldIdLst>
    <p:sldId id="325" r:id="rId4"/>
    <p:sldId id="365" r:id="rId5"/>
    <p:sldId id="366" r:id="rId6"/>
    <p:sldId id="376" r:id="rId7"/>
    <p:sldId id="378" r:id="rId8"/>
    <p:sldId id="377" r:id="rId9"/>
    <p:sldId id="379" r:id="rId10"/>
    <p:sldId id="375" r:id="rId11"/>
    <p:sldId id="380" r:id="rId12"/>
    <p:sldId id="35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01" autoAdjust="0"/>
  </p:normalViewPr>
  <p:slideViewPr>
    <p:cSldViewPr>
      <p:cViewPr varScale="1">
        <p:scale>
          <a:sx n="125" d="100"/>
          <a:sy n="125" d="100"/>
        </p:scale>
        <p:origin x="64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6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3079-20-0025-02-1000-Introduction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3079-20-0025-02-1000-Introduction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3079-20-0025-02-1000-Introduction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3079-20-0025-02-1000-Introduction to the Mixed Reality Standard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3079-20-0025-02-1000-Introduction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3079-20-0025-02-1000-Introduction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3079-20-0025-02-1000-Introduction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3079-20-0025-02-1000-Introduction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019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3079-20-0025-02-1000-Introduction to the Mixed Reality Standard Framework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3079-20-0025-02-1000-Introduction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Standardization schedule for P3079.2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2478C2D-C556-4451-A0FE-4B7523769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172553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Standardization schedule for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/>
              <a:t>Dong Il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dillon.seo@telekom-capital.com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DAE0E2F-234E-49E0-9022-7B72C460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DA0A16-EB0C-45C4-A750-F1CB98A5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IEEE SA Calendar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E00F6F2-C77F-4BD1-95BB-D6691551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3B5C9EA-AF88-495F-9422-1E40286E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A6A71CD1-3AA3-42C8-90C2-748E4F2C0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351" y="609600"/>
            <a:ext cx="7139297" cy="549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15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08112C5F-C35D-4D6C-9848-25464662C43C}"/>
              </a:ext>
            </a:extLst>
          </p:cNvPr>
          <p:cNvCxnSpPr>
            <a:cxnSpLocks/>
            <a:stCxn id="157" idx="2"/>
            <a:endCxn id="137" idx="0"/>
          </p:cNvCxnSpPr>
          <p:nvPr/>
        </p:nvCxnSpPr>
        <p:spPr>
          <a:xfrm>
            <a:off x="7825917" y="2331886"/>
            <a:ext cx="4079" cy="107653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>
            <a:extLst>
              <a:ext uri="{FF2B5EF4-FFF2-40B4-BE49-F238E27FC236}">
                <a16:creationId xmlns:a16="http://schemas.microsoft.com/office/drawing/2014/main" id="{DC735C3B-4A56-4854-ADFF-7452C04B7CBB}"/>
              </a:ext>
            </a:extLst>
          </p:cNvPr>
          <p:cNvCxnSpPr>
            <a:cxnSpLocks/>
            <a:stCxn id="152" idx="2"/>
            <a:endCxn id="136" idx="0"/>
          </p:cNvCxnSpPr>
          <p:nvPr/>
        </p:nvCxnSpPr>
        <p:spPr>
          <a:xfrm flipH="1">
            <a:off x="7294507" y="3195514"/>
            <a:ext cx="3219" cy="44976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직선 연결선 149">
            <a:extLst>
              <a:ext uri="{FF2B5EF4-FFF2-40B4-BE49-F238E27FC236}">
                <a16:creationId xmlns:a16="http://schemas.microsoft.com/office/drawing/2014/main" id="{866F5B6F-4FBD-4A62-9C93-7829C359EDD2}"/>
              </a:ext>
            </a:extLst>
          </p:cNvPr>
          <p:cNvCxnSpPr>
            <a:cxnSpLocks/>
            <a:stCxn id="149" idx="2"/>
            <a:endCxn id="135" idx="0"/>
          </p:cNvCxnSpPr>
          <p:nvPr/>
        </p:nvCxnSpPr>
        <p:spPr>
          <a:xfrm flipH="1">
            <a:off x="6756545" y="1761940"/>
            <a:ext cx="6318" cy="165022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8BF72800-F7BF-4738-8321-2165CC522708}"/>
              </a:ext>
            </a:extLst>
          </p:cNvPr>
          <p:cNvCxnSpPr>
            <a:cxnSpLocks/>
            <a:stCxn id="147" idx="2"/>
            <a:endCxn id="130" idx="0"/>
          </p:cNvCxnSpPr>
          <p:nvPr/>
        </p:nvCxnSpPr>
        <p:spPr>
          <a:xfrm flipH="1">
            <a:off x="6212830" y="2331886"/>
            <a:ext cx="1744" cy="131772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5F4EA5C8-108E-4B2A-A7D4-A6AE980ADBAD}"/>
              </a:ext>
            </a:extLst>
          </p:cNvPr>
          <p:cNvCxnSpPr>
            <a:cxnSpLocks/>
            <a:stCxn id="145" idx="2"/>
            <a:endCxn id="132" idx="0"/>
          </p:cNvCxnSpPr>
          <p:nvPr/>
        </p:nvCxnSpPr>
        <p:spPr>
          <a:xfrm flipH="1">
            <a:off x="5243247" y="2331886"/>
            <a:ext cx="7735" cy="132571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연결선 139">
            <a:extLst>
              <a:ext uri="{FF2B5EF4-FFF2-40B4-BE49-F238E27FC236}">
                <a16:creationId xmlns:a16="http://schemas.microsoft.com/office/drawing/2014/main" id="{63F37527-1461-4AC2-BFC1-4D36D8FBF516}"/>
              </a:ext>
            </a:extLst>
          </p:cNvPr>
          <p:cNvCxnSpPr>
            <a:cxnSpLocks/>
            <a:stCxn id="142" idx="2"/>
            <a:endCxn id="134" idx="0"/>
          </p:cNvCxnSpPr>
          <p:nvPr/>
        </p:nvCxnSpPr>
        <p:spPr>
          <a:xfrm>
            <a:off x="4208507" y="2315989"/>
            <a:ext cx="1" cy="133649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연결선 137">
            <a:extLst>
              <a:ext uri="{FF2B5EF4-FFF2-40B4-BE49-F238E27FC236}">
                <a16:creationId xmlns:a16="http://schemas.microsoft.com/office/drawing/2014/main" id="{80BF3260-7781-4700-9C2A-65B7E0B9D366}"/>
              </a:ext>
            </a:extLst>
          </p:cNvPr>
          <p:cNvCxnSpPr>
            <a:cxnSpLocks/>
            <a:stCxn id="139" idx="2"/>
            <a:endCxn id="59" idx="0"/>
          </p:cNvCxnSpPr>
          <p:nvPr/>
        </p:nvCxnSpPr>
        <p:spPr>
          <a:xfrm>
            <a:off x="3272697" y="2335179"/>
            <a:ext cx="7321" cy="130209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연결선 127">
            <a:extLst>
              <a:ext uri="{FF2B5EF4-FFF2-40B4-BE49-F238E27FC236}">
                <a16:creationId xmlns:a16="http://schemas.microsoft.com/office/drawing/2014/main" id="{7FE61460-88FE-46C0-A460-3C31663A5308}"/>
              </a:ext>
            </a:extLst>
          </p:cNvPr>
          <p:cNvCxnSpPr>
            <a:cxnSpLocks/>
            <a:stCxn id="117" idx="2"/>
            <a:endCxn id="61" idx="0"/>
          </p:cNvCxnSpPr>
          <p:nvPr/>
        </p:nvCxnSpPr>
        <p:spPr>
          <a:xfrm>
            <a:off x="2370302" y="2331886"/>
            <a:ext cx="6252" cy="13053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EFBCFA23-B68D-4F7B-ABE0-DDC8A9D53F67}"/>
              </a:ext>
            </a:extLst>
          </p:cNvPr>
          <p:cNvCxnSpPr>
            <a:cxnSpLocks/>
            <a:stCxn id="125" idx="2"/>
            <a:endCxn id="123" idx="0"/>
          </p:cNvCxnSpPr>
          <p:nvPr/>
        </p:nvCxnSpPr>
        <p:spPr>
          <a:xfrm flipH="1">
            <a:off x="1275696" y="2331886"/>
            <a:ext cx="9889" cy="130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88DA0A16-EB0C-45C4-A750-F1CB98A5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Standardization schedule for P3079.2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E00F6F2-C77F-4BD1-95BB-D6691551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3B5C9EA-AF88-495F-9422-1E40286E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0DF4666-222E-44DD-B4F8-09F88A1DE56C}"/>
              </a:ext>
            </a:extLst>
          </p:cNvPr>
          <p:cNvSpPr txBox="1"/>
          <p:nvPr/>
        </p:nvSpPr>
        <p:spPr>
          <a:xfrm>
            <a:off x="2913571" y="3637278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10/2021</a:t>
            </a:r>
            <a:endParaRPr lang="ko-KR" alt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07616D-4F59-4BEA-B7F7-516065AD3B5E}"/>
              </a:ext>
            </a:extLst>
          </p:cNvPr>
          <p:cNvSpPr txBox="1"/>
          <p:nvPr/>
        </p:nvSpPr>
        <p:spPr>
          <a:xfrm>
            <a:off x="2478925" y="3389885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07/2021</a:t>
            </a:r>
            <a:endParaRPr lang="ko-KR" alt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6293A13-C537-4F74-A01C-4762B1E6EE84}"/>
              </a:ext>
            </a:extLst>
          </p:cNvPr>
          <p:cNvSpPr txBox="1"/>
          <p:nvPr/>
        </p:nvSpPr>
        <p:spPr>
          <a:xfrm>
            <a:off x="2010107" y="3637278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04/2021</a:t>
            </a:r>
            <a:endParaRPr lang="ko-KR" alt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8C4D4E0-A933-44B8-A856-EAFF41F22B79}"/>
              </a:ext>
            </a:extLst>
          </p:cNvPr>
          <p:cNvSpPr txBox="1"/>
          <p:nvPr/>
        </p:nvSpPr>
        <p:spPr>
          <a:xfrm>
            <a:off x="1420445" y="3399733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01/2021</a:t>
            </a:r>
            <a:endParaRPr lang="ko-KR" altLang="en-US" dirty="0"/>
          </a:p>
        </p:txBody>
      </p:sp>
      <p:sp>
        <p:nvSpPr>
          <p:cNvPr id="64" name="타원 63">
            <a:extLst>
              <a:ext uri="{FF2B5EF4-FFF2-40B4-BE49-F238E27FC236}">
                <a16:creationId xmlns:a16="http://schemas.microsoft.com/office/drawing/2014/main" id="{EBB0BAAA-23BF-4962-B4BD-9039A3C2BCDB}"/>
              </a:ext>
            </a:extLst>
          </p:cNvPr>
          <p:cNvSpPr/>
          <p:nvPr/>
        </p:nvSpPr>
        <p:spPr>
          <a:xfrm>
            <a:off x="642325" y="3209215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0028ACE-EAC8-4C9A-9D42-D4FC36CCA4D7}"/>
              </a:ext>
            </a:extLst>
          </p:cNvPr>
          <p:cNvSpPr txBox="1"/>
          <p:nvPr/>
        </p:nvSpPr>
        <p:spPr>
          <a:xfrm>
            <a:off x="376511" y="2793214"/>
            <a:ext cx="676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PAR</a:t>
            </a:r>
          </a:p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BFA2045-3B12-40B8-B4DA-D6D57E9CAB07}"/>
              </a:ext>
            </a:extLst>
          </p:cNvPr>
          <p:cNvSpPr txBox="1"/>
          <p:nvPr/>
        </p:nvSpPr>
        <p:spPr>
          <a:xfrm>
            <a:off x="342455" y="339905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06/2020</a:t>
            </a:r>
            <a:endParaRPr lang="ko-KR" altLang="en-US" sz="1000" dirty="0"/>
          </a:p>
        </p:txBody>
      </p:sp>
      <p:cxnSp>
        <p:nvCxnSpPr>
          <p:cNvPr id="71" name="직선 화살표 연결선 70">
            <a:extLst>
              <a:ext uri="{FF2B5EF4-FFF2-40B4-BE49-F238E27FC236}">
                <a16:creationId xmlns:a16="http://schemas.microsoft.com/office/drawing/2014/main" id="{E85620AB-7DEA-4969-AEB8-3BDA2DCCC8BB}"/>
              </a:ext>
            </a:extLst>
          </p:cNvPr>
          <p:cNvCxnSpPr/>
          <p:nvPr/>
        </p:nvCxnSpPr>
        <p:spPr>
          <a:xfrm>
            <a:off x="790966" y="3303746"/>
            <a:ext cx="790492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타원 71">
            <a:extLst>
              <a:ext uri="{FF2B5EF4-FFF2-40B4-BE49-F238E27FC236}">
                <a16:creationId xmlns:a16="http://schemas.microsoft.com/office/drawing/2014/main" id="{67F52D28-000F-41D0-B54C-AFA5F9C68974}"/>
              </a:ext>
            </a:extLst>
          </p:cNvPr>
          <p:cNvSpPr/>
          <p:nvPr/>
        </p:nvSpPr>
        <p:spPr>
          <a:xfrm>
            <a:off x="8695888" y="3217607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1F7CBD1-4CB6-4641-9D9A-EC8A2114BA7F}"/>
              </a:ext>
            </a:extLst>
          </p:cNvPr>
          <p:cNvCxnSpPr/>
          <p:nvPr/>
        </p:nvCxnSpPr>
        <p:spPr>
          <a:xfrm>
            <a:off x="7825917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C834DA6B-7002-41E2-BF18-799B1963664C}"/>
              </a:ext>
            </a:extLst>
          </p:cNvPr>
          <p:cNvCxnSpPr/>
          <p:nvPr/>
        </p:nvCxnSpPr>
        <p:spPr>
          <a:xfrm>
            <a:off x="7300771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1FE84690-37F6-4E8D-9516-CC966C7C902B}"/>
              </a:ext>
            </a:extLst>
          </p:cNvPr>
          <p:cNvCxnSpPr/>
          <p:nvPr/>
        </p:nvCxnSpPr>
        <p:spPr>
          <a:xfrm>
            <a:off x="6762863" y="3204355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95755D2F-957E-48F7-8CA1-C5D47E08BDF1}"/>
              </a:ext>
            </a:extLst>
          </p:cNvPr>
          <p:cNvCxnSpPr/>
          <p:nvPr/>
        </p:nvCxnSpPr>
        <p:spPr>
          <a:xfrm>
            <a:off x="6216828" y="3239792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920D7DBD-C404-4B0D-AFDB-1C01F060B088}"/>
              </a:ext>
            </a:extLst>
          </p:cNvPr>
          <p:cNvCxnSpPr/>
          <p:nvPr/>
        </p:nvCxnSpPr>
        <p:spPr>
          <a:xfrm>
            <a:off x="5761565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39F77842-49B6-4941-AF9B-0CDDA65BBEA8}"/>
              </a:ext>
            </a:extLst>
          </p:cNvPr>
          <p:cNvCxnSpPr/>
          <p:nvPr/>
        </p:nvCxnSpPr>
        <p:spPr>
          <a:xfrm>
            <a:off x="5240326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01DD9C05-D37F-4D97-9662-A93F89F0887D}"/>
              </a:ext>
            </a:extLst>
          </p:cNvPr>
          <p:cNvCxnSpPr/>
          <p:nvPr/>
        </p:nvCxnSpPr>
        <p:spPr>
          <a:xfrm>
            <a:off x="4716514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93848ED1-7CE7-4315-8187-DFEB68C03738}"/>
              </a:ext>
            </a:extLst>
          </p:cNvPr>
          <p:cNvCxnSpPr/>
          <p:nvPr/>
        </p:nvCxnSpPr>
        <p:spPr>
          <a:xfrm>
            <a:off x="4208508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3C865C85-D5E9-41B8-935C-40DCE78790C7}"/>
              </a:ext>
            </a:extLst>
          </p:cNvPr>
          <p:cNvCxnSpPr/>
          <p:nvPr/>
        </p:nvCxnSpPr>
        <p:spPr>
          <a:xfrm>
            <a:off x="3751307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8D088B7B-D528-482D-A013-DD93CF182846}"/>
              </a:ext>
            </a:extLst>
          </p:cNvPr>
          <p:cNvCxnSpPr/>
          <p:nvPr/>
        </p:nvCxnSpPr>
        <p:spPr>
          <a:xfrm>
            <a:off x="3274229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39703395-EA68-4074-B533-F98DBC185FD8}"/>
              </a:ext>
            </a:extLst>
          </p:cNvPr>
          <p:cNvCxnSpPr/>
          <p:nvPr/>
        </p:nvCxnSpPr>
        <p:spPr>
          <a:xfrm>
            <a:off x="2819338" y="3226778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F8C5A691-8107-4CE3-A1D8-41C95F89E19B}"/>
              </a:ext>
            </a:extLst>
          </p:cNvPr>
          <p:cNvCxnSpPr/>
          <p:nvPr/>
        </p:nvCxnSpPr>
        <p:spPr>
          <a:xfrm>
            <a:off x="2370302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8FFB9057-CBB7-462D-96CA-94F7044EDE35}"/>
              </a:ext>
            </a:extLst>
          </p:cNvPr>
          <p:cNvCxnSpPr/>
          <p:nvPr/>
        </p:nvCxnSpPr>
        <p:spPr>
          <a:xfrm>
            <a:off x="1798388" y="320634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70AB573C-55A1-4DDB-AF94-7102763FC9FE}"/>
              </a:ext>
            </a:extLst>
          </p:cNvPr>
          <p:cNvSpPr txBox="1"/>
          <p:nvPr/>
        </p:nvSpPr>
        <p:spPr>
          <a:xfrm>
            <a:off x="1390881" y="2762368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UI Manager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82CC8F0-D343-43CF-B06D-ECC01C4274B0}"/>
              </a:ext>
            </a:extLst>
          </p:cNvPr>
          <p:cNvSpPr txBox="1"/>
          <p:nvPr/>
        </p:nvSpPr>
        <p:spPr>
          <a:xfrm>
            <a:off x="1933061" y="1931776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F4B7FD6-995F-42A8-8DF4-51ECA5EBE64D}"/>
              </a:ext>
            </a:extLst>
          </p:cNvPr>
          <p:cNvSpPr txBox="1"/>
          <p:nvPr/>
        </p:nvSpPr>
        <p:spPr>
          <a:xfrm>
            <a:off x="909249" y="3640147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10/2020</a:t>
            </a:r>
            <a:endParaRPr lang="ko-KR" altLang="en-US" sz="1000" dirty="0"/>
          </a:p>
        </p:txBody>
      </p: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1EC328E0-B7F3-4D7D-BE6B-F8C684757F8A}"/>
              </a:ext>
            </a:extLst>
          </p:cNvPr>
          <p:cNvCxnSpPr>
            <a:cxnSpLocks/>
          </p:cNvCxnSpPr>
          <p:nvPr/>
        </p:nvCxnSpPr>
        <p:spPr>
          <a:xfrm>
            <a:off x="1277926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BB5B6E9-C422-4111-89FF-E631756A2C44}"/>
              </a:ext>
            </a:extLst>
          </p:cNvPr>
          <p:cNvSpPr txBox="1"/>
          <p:nvPr/>
        </p:nvSpPr>
        <p:spPr>
          <a:xfrm>
            <a:off x="882864" y="1931776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Terms &amp; Definition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5026605-2A92-41D3-A988-3CEB26485C78}"/>
              </a:ext>
            </a:extLst>
          </p:cNvPr>
          <p:cNvSpPr txBox="1"/>
          <p:nvPr/>
        </p:nvSpPr>
        <p:spPr>
          <a:xfrm>
            <a:off x="3380830" y="340329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01/2022</a:t>
            </a:r>
            <a:endParaRPr lang="ko-KR" altLang="en-US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133C6E5-B200-40E8-B02A-E15E75F92B18}"/>
              </a:ext>
            </a:extLst>
          </p:cNvPr>
          <p:cNvSpPr txBox="1"/>
          <p:nvPr/>
        </p:nvSpPr>
        <p:spPr>
          <a:xfrm>
            <a:off x="2394343" y="2762368"/>
            <a:ext cx="91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6A743B8-F27C-4880-9830-472D03E4EBD5}"/>
              </a:ext>
            </a:extLst>
          </p:cNvPr>
          <p:cNvSpPr txBox="1"/>
          <p:nvPr/>
        </p:nvSpPr>
        <p:spPr>
          <a:xfrm>
            <a:off x="5846383" y="3649615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04/2023</a:t>
            </a:r>
            <a:endParaRPr lang="ko-KR" altLang="en-US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2CA5DAC6-100A-417C-B5A4-629D75FDFB83}"/>
              </a:ext>
            </a:extLst>
          </p:cNvPr>
          <p:cNvSpPr txBox="1"/>
          <p:nvPr/>
        </p:nvSpPr>
        <p:spPr>
          <a:xfrm>
            <a:off x="5411738" y="3402222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01/2023</a:t>
            </a:r>
            <a:endParaRPr lang="ko-KR" altLang="en-US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15A5D06-ECF8-409E-8824-A73B2E6BFB6D}"/>
              </a:ext>
            </a:extLst>
          </p:cNvPr>
          <p:cNvSpPr txBox="1"/>
          <p:nvPr/>
        </p:nvSpPr>
        <p:spPr>
          <a:xfrm>
            <a:off x="4876800" y="3657600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10/2022</a:t>
            </a:r>
            <a:endParaRPr lang="ko-KR" altLang="en-US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DEFC7AE-61EA-483F-8050-F2D7589B8D04}"/>
              </a:ext>
            </a:extLst>
          </p:cNvPr>
          <p:cNvSpPr txBox="1"/>
          <p:nvPr/>
        </p:nvSpPr>
        <p:spPr>
          <a:xfrm>
            <a:off x="4353258" y="3412070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07/2022</a:t>
            </a:r>
            <a:endParaRPr lang="ko-KR" altLang="en-US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DAB8828-C058-426E-8B99-A0BF011BDD94}"/>
              </a:ext>
            </a:extLst>
          </p:cNvPr>
          <p:cNvSpPr txBox="1"/>
          <p:nvPr/>
        </p:nvSpPr>
        <p:spPr>
          <a:xfrm>
            <a:off x="3842061" y="3652484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04/2022</a:t>
            </a:r>
            <a:endParaRPr lang="ko-KR" altLang="en-US" sz="10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0B72CD26-5C1C-4106-9357-3930B276B0F2}"/>
              </a:ext>
            </a:extLst>
          </p:cNvPr>
          <p:cNvSpPr txBox="1"/>
          <p:nvPr/>
        </p:nvSpPr>
        <p:spPr>
          <a:xfrm>
            <a:off x="6390098" y="341216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07/2023</a:t>
            </a:r>
            <a:endParaRPr lang="ko-KR" altLang="en-US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0B1BDBF-CA00-4650-84C1-55F618A58E9E}"/>
              </a:ext>
            </a:extLst>
          </p:cNvPr>
          <p:cNvSpPr txBox="1"/>
          <p:nvPr/>
        </p:nvSpPr>
        <p:spPr>
          <a:xfrm>
            <a:off x="6928060" y="3645277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10/2023</a:t>
            </a:r>
            <a:endParaRPr lang="ko-KR" altLang="en-US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278CBC0-5BCF-4E23-B70C-41273E43FFD5}"/>
              </a:ext>
            </a:extLst>
          </p:cNvPr>
          <p:cNvSpPr txBox="1"/>
          <p:nvPr/>
        </p:nvSpPr>
        <p:spPr>
          <a:xfrm>
            <a:off x="7463549" y="3408421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01/2024</a:t>
            </a:r>
            <a:endParaRPr lang="ko-KR" altLang="en-US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911C1951-AE05-416A-A560-834DDA7C0E09}"/>
              </a:ext>
            </a:extLst>
          </p:cNvPr>
          <p:cNvSpPr txBox="1"/>
          <p:nvPr/>
        </p:nvSpPr>
        <p:spPr>
          <a:xfrm>
            <a:off x="2835456" y="1935069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C7FD1358-0B8D-4526-8A09-3CAC958D070B}"/>
              </a:ext>
            </a:extLst>
          </p:cNvPr>
          <p:cNvSpPr txBox="1"/>
          <p:nvPr/>
        </p:nvSpPr>
        <p:spPr>
          <a:xfrm>
            <a:off x="3314066" y="2785961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A97BA00-54A7-4A4C-A89A-F9B8675F87A1}"/>
              </a:ext>
            </a:extLst>
          </p:cNvPr>
          <p:cNvSpPr txBox="1"/>
          <p:nvPr/>
        </p:nvSpPr>
        <p:spPr>
          <a:xfrm>
            <a:off x="3771266" y="1915879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BFFCE23E-2019-4B90-A600-43BBA3BFBA32}"/>
              </a:ext>
            </a:extLst>
          </p:cNvPr>
          <p:cNvSpPr txBox="1"/>
          <p:nvPr/>
        </p:nvSpPr>
        <p:spPr>
          <a:xfrm>
            <a:off x="4262516" y="2793214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B0B17E94-7525-45EB-81E5-95044F8F48FE}"/>
              </a:ext>
            </a:extLst>
          </p:cNvPr>
          <p:cNvSpPr txBox="1"/>
          <p:nvPr/>
        </p:nvSpPr>
        <p:spPr>
          <a:xfrm>
            <a:off x="4813741" y="1931776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86D8F4EF-120D-48E3-BCBA-AB693A1D1796}"/>
              </a:ext>
            </a:extLst>
          </p:cNvPr>
          <p:cNvSpPr txBox="1"/>
          <p:nvPr/>
        </p:nvSpPr>
        <p:spPr>
          <a:xfrm>
            <a:off x="5291875" y="2762034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1</a:t>
            </a:r>
            <a:r>
              <a:rPr lang="en-US" altLang="ko-KR" sz="1000" b="1" baseline="30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0DCF3D3-70E5-4A00-8E92-E45FAFF1A922}"/>
              </a:ext>
            </a:extLst>
          </p:cNvPr>
          <p:cNvSpPr txBox="1"/>
          <p:nvPr/>
        </p:nvSpPr>
        <p:spPr>
          <a:xfrm>
            <a:off x="5761565" y="193177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2</a:t>
            </a:r>
            <a:r>
              <a:rPr lang="en-US" altLang="ko-KR" sz="1000" b="1" baseline="30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1000" b="1" baseline="300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9352C8E-3920-4A05-BF16-60A97D3A72B3}"/>
              </a:ext>
            </a:extLst>
          </p:cNvPr>
          <p:cNvSpPr txBox="1"/>
          <p:nvPr/>
        </p:nvSpPr>
        <p:spPr>
          <a:xfrm>
            <a:off x="5348854" y="1361830"/>
            <a:ext cx="2828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dirty="0"/>
              <a:t>Open Sponsor Ballot Invitation</a:t>
            </a:r>
          </a:p>
          <a:p>
            <a:r>
              <a:rPr lang="en-US" altLang="ko-KR" dirty="0"/>
              <a:t>Mandatory Editorial Coordination submission</a:t>
            </a:r>
            <a:endParaRPr lang="ko-KR" altLang="en-US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C9D150D7-763D-48C7-A732-71A7CBFB08E2}"/>
              </a:ext>
            </a:extLst>
          </p:cNvPr>
          <p:cNvSpPr txBox="1"/>
          <p:nvPr/>
        </p:nvSpPr>
        <p:spPr>
          <a:xfrm>
            <a:off x="6787810" y="2795404"/>
            <a:ext cx="1019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 Sponsor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직사각형 156">
            <a:extLst>
              <a:ext uri="{FF2B5EF4-FFF2-40B4-BE49-F238E27FC236}">
                <a16:creationId xmlns:a16="http://schemas.microsoft.com/office/drawing/2014/main" id="{CC03242E-686F-4AD4-BCED-E01B1C8AE591}"/>
              </a:ext>
            </a:extLst>
          </p:cNvPr>
          <p:cNvSpPr/>
          <p:nvPr/>
        </p:nvSpPr>
        <p:spPr>
          <a:xfrm>
            <a:off x="7232324" y="1931776"/>
            <a:ext cx="11871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Sent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comments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to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the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WG</a:t>
            </a:r>
          </a:p>
        </p:txBody>
      </p:sp>
    </p:spTree>
    <p:extLst>
      <p:ext uri="{BB962C8B-B14F-4D97-AF65-F5344CB8AC3E}">
        <p14:creationId xmlns:p14="http://schemas.microsoft.com/office/powerpoint/2010/main" val="279383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073B50-5CD3-4D6C-88E3-9F510EDB3519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3FEC31B-8C87-43A6-B167-41895E372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07B3264-15DC-4C66-9E14-AB24666E9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407A842-DE51-4792-B6E6-8092E0028C35}"/>
              </a:ext>
            </a:extLst>
          </p:cNvPr>
          <p:cNvSpPr/>
          <p:nvPr/>
        </p:nvSpPr>
        <p:spPr>
          <a:xfrm>
            <a:off x="685800" y="1066800"/>
            <a:ext cx="7772400" cy="4556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altLang="ko-KR" sz="1600" b="1" dirty="0"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Scope of the proposed standard:</a:t>
            </a:r>
            <a:endParaRPr lang="ko-KR" altLang="ko-KR" sz="1600" dirty="0">
              <a:latin typeface="Calibri" panose="020F0502020204030204" pitchFamily="34" charset="0"/>
              <a:ea typeface="맑은 고딕" panose="020B0503020000020004" pitchFamily="50" charset="-127"/>
              <a:cs typeface="DaunPenh" panose="020B0604020202020204" pitchFamily="2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This standard defines a framework for mixed reality content aimed at effectively motion learning</a:t>
            </a:r>
            <a:r>
              <a:rPr lang="en-US" altLang="ko-KR" sz="1600" dirty="0">
                <a:latin typeface="Calibri" panose="020F050202020403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. 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Terms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&amp; Definition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Requirements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for framework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User's motion acquisition method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Synchronizing coordinate system of motion sensor and projector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Data formats for input and output processes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Application programming interfaces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User Interface for interaction method</a:t>
            </a:r>
          </a:p>
        </p:txBody>
      </p:sp>
    </p:spTree>
    <p:extLst>
      <p:ext uri="{BB962C8B-B14F-4D97-AF65-F5344CB8AC3E}">
        <p14:creationId xmlns:p14="http://schemas.microsoft.com/office/powerpoint/2010/main" val="279763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82A421-8BFD-4436-909A-15F63405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Plan of the CFP(call for participants)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E19EAD4-90BA-4D62-B3C8-7AFD5814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0D7334-1CF3-4EB2-9DBB-4DB10BA4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52CC7-0AF9-4669-B000-FF70DC60C078}"/>
              </a:ext>
            </a:extLst>
          </p:cNvPr>
          <p:cNvSpPr txBox="1"/>
          <p:nvPr/>
        </p:nvSpPr>
        <p:spPr>
          <a:xfrm>
            <a:off x="750685" y="1447800"/>
            <a:ext cx="7631316" cy="1698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Target Member: Content developer, Content provider, Buyer, Professor, Student etc.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How to invitation: By email, Teleconference etc.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Goal of target members: About 10 to 20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4643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meeting schedule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B1095C-58D8-4EA5-B3D3-B6A19BA2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9651775-B812-41D2-BA6D-B896C52A475B}"/>
              </a:ext>
            </a:extLst>
          </p:cNvPr>
          <p:cNvSpPr/>
          <p:nvPr/>
        </p:nvSpPr>
        <p:spPr>
          <a:xfrm>
            <a:off x="152400" y="991732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3079.2 TG need the two sessions</a:t>
            </a:r>
            <a:endParaRPr lang="ko-K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B35D1D29-D891-44AE-A044-2CF6BF2BE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06486"/>
              </p:ext>
            </p:extLst>
          </p:nvPr>
        </p:nvGraphicFramePr>
        <p:xfrm>
          <a:off x="772318" y="1650323"/>
          <a:ext cx="7599364" cy="4215945"/>
        </p:xfrm>
        <a:graphic>
          <a:graphicData uri="http://schemas.openxmlformats.org/drawingml/2006/table">
            <a:tbl>
              <a:tblPr firstRow="1" firstCol="1" bandRow="1"/>
              <a:tblGrid>
                <a:gridCol w="1158489">
                  <a:extLst>
                    <a:ext uri="{9D8B030D-6E8A-4147-A177-3AD203B41FA5}">
                      <a16:colId xmlns:a16="http://schemas.microsoft.com/office/drawing/2014/main" val="2221804916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2230231539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3732631910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2611469922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3933297342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156272968"/>
                    </a:ext>
                  </a:extLst>
                </a:gridCol>
              </a:tblGrid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(July 06, 2020) 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Tuesday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07,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Wednesday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08,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Thursday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09,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Friday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10,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172594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651195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726182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3079.2 TG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3079.2 TG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716993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532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82A421-8BFD-4436-909A-15F63405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Action Item for next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E19EAD4-90BA-4D62-B3C8-7AFD5814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3079-20-0025-02-1000-Introduction to the Mixed Reality Standard Framework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0D7334-1CF3-4EB2-9DBB-4DB10BA4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52CC7-0AF9-4669-B000-FF70DC60C078}"/>
              </a:ext>
            </a:extLst>
          </p:cNvPr>
          <p:cNvSpPr txBox="1"/>
          <p:nvPr/>
        </p:nvSpPr>
        <p:spPr>
          <a:xfrm>
            <a:off x="750685" y="1447800"/>
            <a:ext cx="7631316" cy="451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Documentation for terms &amp; definition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2562737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6143</TotalTime>
  <Words>569</Words>
  <Application>Microsoft Office PowerPoint</Application>
  <PresentationFormat>화면 슬라이드 쇼(4:3)</PresentationFormat>
  <Paragraphs>112</Paragraphs>
  <Slides>10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1" baseType="lpstr">
      <vt:lpstr>Arial</vt:lpstr>
      <vt:lpstr>Calibri</vt:lpstr>
      <vt:lpstr>Myriad Pro</vt:lpstr>
      <vt:lpstr>Times</vt:lpstr>
      <vt:lpstr>Times New Roman</vt:lpstr>
      <vt:lpstr>Verdana</vt:lpstr>
      <vt:lpstr>Wingdings</vt:lpstr>
      <vt:lpstr>맑은 고딕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 Il Dillon Seo, dillon.seo@telekom-capital.com</vt:lpstr>
      <vt:lpstr>IEEE SA Calendar</vt:lpstr>
      <vt:lpstr>Standardization schedule for P3079.2</vt:lpstr>
      <vt:lpstr>Conclusion</vt:lpstr>
      <vt:lpstr>Plan of the CFP(call for participants)</vt:lpstr>
      <vt:lpstr>Next meeting schedule</vt:lpstr>
      <vt:lpstr>Action Item for next meeting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250</cp:revision>
  <dcterms:created xsi:type="dcterms:W3CDTF">2014-10-13T13:02:20Z</dcterms:created>
  <dcterms:modified xsi:type="dcterms:W3CDTF">2020-04-23T05:17:18Z</dcterms:modified>
</cp:coreProperties>
</file>