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31"/>
  </p:notesMasterIdLst>
  <p:handoutMasterIdLst>
    <p:handoutMasterId r:id="rId32"/>
  </p:handoutMasterIdLst>
  <p:sldIdLst>
    <p:sldId id="325" r:id="rId4"/>
    <p:sldId id="365" r:id="rId5"/>
    <p:sldId id="366" r:id="rId6"/>
    <p:sldId id="375" r:id="rId7"/>
    <p:sldId id="395" r:id="rId8"/>
    <p:sldId id="460" r:id="rId9"/>
    <p:sldId id="414" r:id="rId10"/>
    <p:sldId id="473" r:id="rId11"/>
    <p:sldId id="433" r:id="rId12"/>
    <p:sldId id="440" r:id="rId13"/>
    <p:sldId id="461" r:id="rId14"/>
    <p:sldId id="464" r:id="rId15"/>
    <p:sldId id="465" r:id="rId16"/>
    <p:sldId id="466" r:id="rId17"/>
    <p:sldId id="467" r:id="rId18"/>
    <p:sldId id="468" r:id="rId19"/>
    <p:sldId id="469" r:id="rId20"/>
    <p:sldId id="470" r:id="rId21"/>
    <p:sldId id="471" r:id="rId22"/>
    <p:sldId id="472" r:id="rId23"/>
    <p:sldId id="422" r:id="rId24"/>
    <p:sldId id="409" r:id="rId25"/>
    <p:sldId id="459" r:id="rId26"/>
    <p:sldId id="457" r:id="rId27"/>
    <p:sldId id="383" r:id="rId28"/>
    <p:sldId id="458" r:id="rId29"/>
    <p:sldId id="356" r:id="rId30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A1"/>
    <a:srgbClr val="E8E8E8"/>
    <a:srgbClr val="FDC82F"/>
    <a:srgbClr val="009FDA"/>
    <a:srgbClr val="001F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660"/>
  </p:normalViewPr>
  <p:slideViewPr>
    <p:cSldViewPr>
      <p:cViewPr varScale="1">
        <p:scale>
          <a:sx n="112" d="100"/>
          <a:sy n="112" d="100"/>
        </p:scale>
        <p:origin x="67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838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838" y="9440646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6125"/>
            <a:ext cx="4965700" cy="3725863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png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3079-20-0031-00-0000-Session-15-WG-Closing-Plenary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3079-20-0031-00-0000-Session-15-WG-Closing-Plenary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3079-20-0031-00-0000-Session-15-WG-Closing-Plenary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3079-20-0031-00-0000-Session-15-WG-Closing-Plenary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3079-20-0031-00-0000-Session-15-WG-Closing-Plenary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360" y="76200"/>
            <a:ext cx="940330" cy="702965"/>
          </a:xfrm>
          <a:prstGeom prst="rect">
            <a:avLst/>
          </a:prstGeom>
        </p:spPr>
      </p:pic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3079-20-0031-00-0000-Session-15-WG-Closing-Plenary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3079-20-0031-00-0000-Session-15-WG-Closing-Plenary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3079-20-0031-00-0000-Session-15-WG-Closing-Plenary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3079-20-0031-00-0000-Session-15-WG-Closing-Plenary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0" name="Picture 23" descr="IEEE_SA_Bar_Graphic_long_rgb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CE061156-9F7C-44A3-8C58-D8DF487B97C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911" y="138954"/>
            <a:ext cx="833789" cy="680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3079-20-0031-00-0000-Session-15-WG-Closing-Plenary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[IEEE</a:t>
            </a:r>
            <a:r>
              <a:rPr lang="ko-KR" altLang="en-US" dirty="0"/>
              <a:t> </a:t>
            </a:r>
            <a:r>
              <a:rPr lang="en-US" altLang="ko-KR" dirty="0"/>
              <a:t>P3079</a:t>
            </a:r>
            <a:r>
              <a:rPr lang="ko-KR" altLang="en-US" dirty="0"/>
              <a:t> </a:t>
            </a:r>
            <a:r>
              <a:rPr lang="en-US" altLang="ko-KR" dirty="0"/>
              <a:t>Session</a:t>
            </a:r>
            <a:r>
              <a:rPr lang="ko-KR" altLang="en-US" dirty="0"/>
              <a:t> </a:t>
            </a:r>
            <a:r>
              <a:rPr lang="en-US" altLang="ko-KR" dirty="0"/>
              <a:t>#15</a:t>
            </a:r>
            <a:r>
              <a:rPr lang="ko-KR" altLang="en-US" dirty="0"/>
              <a:t> </a:t>
            </a:r>
            <a:r>
              <a:rPr lang="en-US" altLang="ko-KR" dirty="0"/>
              <a:t>WG</a:t>
            </a:r>
            <a:r>
              <a:rPr lang="ko-KR" altLang="en-US" dirty="0"/>
              <a:t> </a:t>
            </a:r>
            <a:r>
              <a:rPr lang="en-US" altLang="ko-KR" dirty="0"/>
              <a:t>Closing</a:t>
            </a:r>
            <a:r>
              <a:rPr lang="ko-KR" altLang="en-US" dirty="0"/>
              <a:t> </a:t>
            </a:r>
            <a:r>
              <a:rPr lang="en-US" altLang="ko-KR" dirty="0"/>
              <a:t>Plenary</a:t>
            </a:r>
            <a:r>
              <a:rPr lang="en-US" dirty="0"/>
              <a:t>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#5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9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A939DC3-0853-4240-9E99-BAAACCEA5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206" y="1066800"/>
            <a:ext cx="8812494" cy="507895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location for WG 2021 Sessions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600" b="1" kern="0" dirty="0">
                <a:solidFill>
                  <a:srgbClr val="3333CC"/>
                </a:solidFill>
                <a:latin typeface="Times New Roman"/>
              </a:rPr>
              <a:t>February 01-05 2021, </a:t>
            </a:r>
            <a:r>
              <a:rPr lang="en-US" altLang="ko-KR" sz="1600" b="1" kern="0" dirty="0">
                <a:solidFill>
                  <a:srgbClr val="0000FF"/>
                </a:solidFill>
                <a:latin typeface="Times New Roman"/>
              </a:rPr>
              <a:t>KRISS Office, 267 </a:t>
            </a:r>
            <a:r>
              <a:rPr lang="en-US" altLang="ko-KR" sz="1600" b="1" kern="0" dirty="0" err="1">
                <a:solidFill>
                  <a:srgbClr val="0000FF"/>
                </a:solidFill>
                <a:latin typeface="Times New Roman"/>
              </a:rPr>
              <a:t>Gajeong-ro</a:t>
            </a:r>
            <a:r>
              <a:rPr lang="en-US" altLang="ko-KR" sz="1600" b="1" kern="0" dirty="0">
                <a:solidFill>
                  <a:srgbClr val="0000FF"/>
                </a:solidFill>
                <a:latin typeface="Times New Roman"/>
              </a:rPr>
              <a:t>, </a:t>
            </a:r>
            <a:r>
              <a:rPr lang="en-US" altLang="ko-KR" sz="1600" b="1" kern="0" dirty="0" err="1">
                <a:solidFill>
                  <a:srgbClr val="0000FF"/>
                </a:solidFill>
                <a:latin typeface="Times New Roman"/>
              </a:rPr>
              <a:t>Yuseong</a:t>
            </a:r>
            <a:r>
              <a:rPr lang="en-US" altLang="ko-KR" sz="1600" b="1" kern="0" dirty="0">
                <a:solidFill>
                  <a:srgbClr val="0000FF"/>
                </a:solidFill>
                <a:latin typeface="Times New Roman"/>
              </a:rPr>
              <a:t>-gu, Daejeon, Republic of Korea</a:t>
            </a:r>
            <a:endParaRPr lang="en-US" altLang="ko-KR" sz="1600" b="1" kern="0" dirty="0">
              <a:solidFill>
                <a:srgbClr val="FF0000"/>
              </a:solidFill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600" b="1" kern="0" dirty="0">
                <a:solidFill>
                  <a:srgbClr val="FF0000"/>
                </a:solidFill>
                <a:latin typeface="Times New Roman"/>
              </a:rPr>
              <a:t>April 19-23 2021, IEEE-SA Office, 1 </a:t>
            </a:r>
            <a:r>
              <a:rPr lang="en-US" altLang="ko-KR" sz="1600" b="1" kern="0" dirty="0" err="1">
                <a:solidFill>
                  <a:srgbClr val="FF0000"/>
                </a:solidFill>
                <a:latin typeface="Times New Roman"/>
              </a:rPr>
              <a:t>Fusionopolis</a:t>
            </a:r>
            <a:r>
              <a:rPr lang="en-US" altLang="ko-KR" sz="1600" b="1" kern="0" dirty="0">
                <a:solidFill>
                  <a:srgbClr val="FF0000"/>
                </a:solidFill>
                <a:latin typeface="Times New Roman"/>
              </a:rPr>
              <a:t> Walk #04-07 South Tower, Solaris, Singapore, Singapore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600" b="1" kern="0" dirty="0">
                <a:solidFill>
                  <a:srgbClr val="0000FF"/>
                </a:solidFill>
                <a:latin typeface="Times New Roman"/>
              </a:rPr>
              <a:t>July 19-23 2021, Frankfurt, Germany (TBD)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1600" b="1" kern="0" dirty="0">
                <a:solidFill>
                  <a:srgbClr val="FF0000"/>
                </a:solidFill>
                <a:latin typeface="Times New Roman"/>
              </a:rPr>
              <a:t>October 04-08 2021, Tashkent, Republic of Uzbekistan (TBD)</a:t>
            </a: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Move: 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Second: 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altLang="ko-KR" sz="105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6964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#6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10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‘3079-20-0036-00-0000-Motion-to-photon Latency-And-VR-sickness Test Plan’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Lim, 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657230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#7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11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‘3079-20-0032-00-0000-User Display Interface of Gesture Correction by Motion Sensor’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398407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#8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12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‘3079-20-0033-00-0000-User Body Size Optimize System for Gesture Cognitive Interface’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257676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#9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13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‘3079-20-0034-00-0000-I/O Interactive Guideline of Content &amp; User’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Nam,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HyeonWoo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05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967557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#10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14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‘3079-20-0027-02-0002-Video Quality Assessment Methods Performance Comparison for 3DOF’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Jong-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902085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27666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‘3079-20-0029-02-0003-Latency for Viewport Adaptive 360degree Video Streaming Toward Immersive Experience’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Ryu,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Eun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-Seok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755291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327666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‘3079-20-0028-02-0002-Viewport Adaptive 6DOF 360degree Video Tiled Streaming for Immersive Media’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Ryu,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Eun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-Seok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3079-20-0031-00-0000-Session-15-WG-Closing-Plenary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043907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#13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17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‘3079-20-0037-00-0000-Guideline for Projection Mapping Using by Depth Camera and Projector’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Choi, Dong Soo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1761880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18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‘3079-20-0038-00-0000-Guideline for Interface Mapping of the Projector by Depth Camera’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Choi, Dong Soo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08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283930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9B4BF5C-71D1-4D4B-BC16-0136A059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#15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19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‘3079-20-0031-00-0000-Session 15 WG Closing 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Lim, 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10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8439034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E5632A-77EB-45DC-ACBE-8DB6EFBD7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Attendees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F7AEEB-8A72-4431-B696-629E7FCC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8D9966E-82BF-4B1B-B2B1-F4293B1D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20</a:t>
            </a:fld>
            <a:endParaRPr lang="en-US">
              <a:latin typeface="Myriad Pro" charset="0"/>
            </a:endParaRPr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E9AB158F-60BA-45E4-A5F6-0FC698B52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364569"/>
              </p:ext>
            </p:extLst>
          </p:nvPr>
        </p:nvGraphicFramePr>
        <p:xfrm>
          <a:off x="952500" y="1207770"/>
          <a:ext cx="7239000" cy="4846320"/>
        </p:xfrm>
        <a:graphic>
          <a:graphicData uri="http://schemas.openxmlformats.org/drawingml/2006/table">
            <a:tbl>
              <a:tblPr firstRow="1" firstCol="1" bandRow="1"/>
              <a:tblGrid>
                <a:gridCol w="2667000">
                  <a:extLst>
                    <a:ext uri="{9D8B030D-6E8A-4147-A177-3AD203B41FA5}">
                      <a16:colId xmlns:a16="http://schemas.microsoft.com/office/drawing/2014/main" val="2913349118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375701150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Name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Affiliation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787029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Seo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, Dong Il Dillon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DTCP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680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Jeong,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Sangkwon Peter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JoyFun Inc.,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599406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Lee,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Beom-Ryeol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6404497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Lim,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Hyun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Kyoon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KRISS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5053699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Choi, 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 Soo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Dong-A University</a:t>
                      </a:r>
                      <a:endParaRPr lang="ko-KR" sz="120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082422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Nam, </a:t>
                      </a: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HyeonWoo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Dongduk</a:t>
                      </a: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 Women’s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45056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Son,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Wookho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ETRI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770106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Joo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Sanghyun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굴림" panose="020B0600000101010101" pitchFamily="50" charset="-127"/>
                          <a:cs typeface="Times New Roman" panose="02020603050405020304" pitchFamily="18" charset="0"/>
                        </a:rPr>
                        <a:t>MFORUS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098762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Ryu, 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Eun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-Seok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Sungkyunkwan University</a:t>
                      </a: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4594845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Jeong, Jong-</a:t>
                      </a:r>
                      <a:r>
                        <a:rPr lang="en-US" altLang="ko-KR" sz="120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Beom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Sungkyunkwan University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838128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Kim,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Soo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IEEE-SA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078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58066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BD31F89-9171-4646-B447-5404334B3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2020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87C2660-401A-4D25-B89E-044ADA4E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21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5E6E10-AD74-4B00-8EB0-39ED9BEA7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0EF9049-D236-4B89-957C-296AAF9B7E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066800"/>
            <a:ext cx="8610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19-23, 2020, ETRI Office, Busan Cultural Content Complex, Busan, Republic of Korea</a:t>
            </a:r>
          </a:p>
        </p:txBody>
      </p:sp>
    </p:spTree>
    <p:extLst>
      <p:ext uri="{BB962C8B-B14F-4D97-AF65-F5344CB8AC3E}">
        <p14:creationId xmlns:p14="http://schemas.microsoft.com/office/powerpoint/2010/main" val="833905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2C5D8-4830-4EB4-AA25-7148671DE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Future Sessions – 2021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3EC62B0A-E602-4594-8C15-ECD289F8B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D6FF144-C1E5-4B9E-BD2F-F2983219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22</a:t>
            </a:fld>
            <a:endParaRPr lang="en-US">
              <a:latin typeface="Myriad Pro" charset="0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0C51E10-DEB0-40F7-BCA3-53D3568949E1}"/>
              </a:ext>
            </a:extLst>
          </p:cNvPr>
          <p:cNvSpPr/>
          <p:nvPr/>
        </p:nvSpPr>
        <p:spPr>
          <a:xfrm>
            <a:off x="266700" y="990600"/>
            <a:ext cx="8458200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3333CC"/>
                </a:solidFill>
                <a:latin typeface="Times New Roman"/>
              </a:rPr>
              <a:t>February 01-05 2021, 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KRISS Office, 267 </a:t>
            </a: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Gajeong-ro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, </a:t>
            </a:r>
            <a:b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</a:br>
            <a:r>
              <a:rPr lang="en-US" altLang="ko-KR" sz="2400" b="1" kern="0" dirty="0" err="1">
                <a:solidFill>
                  <a:srgbClr val="0000FF"/>
                </a:solidFill>
                <a:latin typeface="Times New Roman"/>
              </a:rPr>
              <a:t>Yuseong</a:t>
            </a: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-gu, Daejeon, Republic of Korea</a:t>
            </a:r>
            <a:endParaRPr lang="en-US" altLang="ko-KR" sz="2400" b="1" kern="0" dirty="0">
              <a:solidFill>
                <a:srgbClr val="FF0000"/>
              </a:solidFill>
              <a:latin typeface="Times New Roman"/>
            </a:endParaRP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April 19-23 2021, IEEE-SA Office, 1 </a:t>
            </a:r>
            <a:r>
              <a:rPr lang="en-US" altLang="ko-KR" sz="2400" b="1" kern="0" dirty="0" err="1">
                <a:solidFill>
                  <a:srgbClr val="FF0000"/>
                </a:solidFill>
                <a:latin typeface="Times New Roman"/>
              </a:rPr>
              <a:t>Fusionopolis</a:t>
            </a: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 Walk </a:t>
            </a:r>
            <a:b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</a:b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#04-07 South Tower, Solaris, Singapore, Singapore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0000FF"/>
                </a:solidFill>
                <a:latin typeface="Times New Roman"/>
              </a:rPr>
              <a:t>July 19-23 2021, Frankfurt, Germany (TBD)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ko-KR" sz="2400" b="1" kern="0" dirty="0">
                <a:solidFill>
                  <a:srgbClr val="FF0000"/>
                </a:solidFill>
                <a:latin typeface="Times New Roman"/>
              </a:rPr>
              <a:t>October 04-08 2021, Toshkent, Republic of Uzbekistan (TBD)</a:t>
            </a:r>
          </a:p>
        </p:txBody>
      </p:sp>
    </p:spTree>
    <p:extLst>
      <p:ext uri="{BB962C8B-B14F-4D97-AF65-F5344CB8AC3E}">
        <p14:creationId xmlns:p14="http://schemas.microsoft.com/office/powerpoint/2010/main" val="2991135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5B354D-2371-4859-878C-BE1628559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Information of next meeting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B515C96-36BA-4761-BD09-EBBE4E090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68A0480F-6D50-4F65-961B-DE7F1F1F9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23</a:t>
            </a:fld>
            <a:endParaRPr lang="en-US">
              <a:latin typeface="Myriad Pro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DB9066-3DAF-4FD2-9DE8-6101E29061A8}"/>
              </a:ext>
            </a:extLst>
          </p:cNvPr>
          <p:cNvSpPr txBox="1"/>
          <p:nvPr/>
        </p:nvSpPr>
        <p:spPr>
          <a:xfrm>
            <a:off x="245277" y="4343400"/>
            <a:ext cx="8501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kern="0" dirty="0">
                <a:latin typeface="Times New Roman"/>
              </a:rPr>
              <a:t>Location: ETRI Office, Busan Cultural Content Complex, Busan, Republic of Korea</a:t>
            </a:r>
            <a:endParaRPr lang="ko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0CF8D576-B96E-4683-8EC2-6002940D4820}"/>
              </a:ext>
            </a:extLst>
          </p:cNvPr>
          <p:cNvSpPr/>
          <p:nvPr/>
        </p:nvSpPr>
        <p:spPr>
          <a:xfrm>
            <a:off x="457200" y="618583"/>
            <a:ext cx="5241235" cy="277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79388" algn="l"/>
              </a:tabLst>
            </a:pPr>
            <a:r>
              <a:rPr lang="en-US" altLang="ko-KR" sz="1600" b="1" kern="0" dirty="0">
                <a:latin typeface="Arial" charset="0"/>
              </a:rPr>
              <a:t>WG Documents:</a:t>
            </a:r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79388" algn="l"/>
              </a:tabLst>
            </a:pPr>
            <a:r>
              <a:rPr lang="en-US" altLang="ko-KR" sz="1400" kern="0" dirty="0">
                <a:latin typeface="Arial" charset="0"/>
              </a:rPr>
              <a:t>https://mentor.ieee.org/3079/documents</a:t>
            </a:r>
          </a:p>
          <a:p>
            <a:pPr>
              <a:lnSpc>
                <a:spcPct val="150000"/>
              </a:lnSpc>
            </a:pPr>
            <a:r>
              <a:rPr lang="en-US" altLang="ko-KR" sz="1600" b="1" kern="0" dirty="0">
                <a:latin typeface="Arial" charset="0"/>
              </a:rPr>
              <a:t>Food and Beverages</a:t>
            </a:r>
            <a:r>
              <a:rPr lang="en-US" altLang="ko-KR" sz="1600" kern="0" dirty="0">
                <a:latin typeface="Arial" charset="0"/>
              </a:rPr>
              <a:t>:</a:t>
            </a:r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kern="0" dirty="0">
                <a:latin typeface="Arial" charset="0"/>
              </a:rPr>
              <a:t>Morning Coffee break: 10:30AM-11:00AM</a:t>
            </a:r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kern="0" dirty="0">
                <a:latin typeface="Arial" charset="0"/>
              </a:rPr>
              <a:t>Lunch Time: 12:30PM –1:30PM</a:t>
            </a:r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kern="0" dirty="0">
                <a:latin typeface="Arial" charset="0"/>
              </a:rPr>
              <a:t>Afternoon Coffee break: 3:00PM-3:30PM</a:t>
            </a:r>
          </a:p>
          <a:p>
            <a:pPr>
              <a:lnSpc>
                <a:spcPct val="150000"/>
              </a:lnSpc>
            </a:pPr>
            <a:r>
              <a:rPr lang="en-US" altLang="ko-KR" sz="1600" b="1" kern="0" dirty="0">
                <a:latin typeface="Arial" charset="0"/>
              </a:rPr>
              <a:t>Registration</a:t>
            </a:r>
            <a:r>
              <a:rPr lang="en-US" altLang="ko-KR" sz="1600" kern="0" dirty="0">
                <a:latin typeface="Arial" charset="0"/>
              </a:rPr>
              <a:t>:</a:t>
            </a:r>
            <a:endParaRPr lang="ko-KR" altLang="en-US" sz="1400" dirty="0"/>
          </a:p>
          <a:p>
            <a:pPr marL="536575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247548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0DF074-FF5D-4E5A-AC8B-042AD25AD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Work Items for Next Meeting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CE324C8-F855-4283-B62B-98CDAC62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24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E76205C-0F98-4111-8053-34447FB247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914400"/>
            <a:ext cx="8382000" cy="5148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1" indent="-342900">
              <a:lnSpc>
                <a:spcPct val="150000"/>
              </a:lnSpc>
              <a:buChar char="•"/>
            </a:pPr>
            <a:r>
              <a:rPr lang="en-US" altLang="ko-KR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Review the comments and resolve them when the result of the 1st Sponsor Ballot on the P3079 Standard Draft document version 01 is received</a:t>
            </a:r>
          </a:p>
          <a:p>
            <a:pPr marL="342900" lvl="1" indent="-342900">
              <a:lnSpc>
                <a:spcPct val="150000"/>
              </a:lnSpc>
              <a:buChar char="•"/>
            </a:pPr>
            <a:r>
              <a:rPr lang="en-US" altLang="ko-KR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Restructure the current IEEE 3079 WG after PARs on IEEE 3079.1 and IEEE 3079.2 are fully approved</a:t>
            </a:r>
          </a:p>
          <a:p>
            <a:pPr marL="717550" lvl="1" indent="-2794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7 TGs -&gt; 2 TGs</a:t>
            </a:r>
          </a:p>
          <a:p>
            <a:pPr marL="342900" lvl="1" indent="-342900">
              <a:lnSpc>
                <a:spcPct val="150000"/>
              </a:lnSpc>
              <a:buChar char="•"/>
            </a:pPr>
            <a:r>
              <a:rPr lang="en-US" altLang="ko-KR" sz="24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Official standard development activities of IEEE 3079.1 &amp; IEEE 3079.2 TG begins</a:t>
            </a: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FCE108BF-456F-49DF-BDAA-74B5AC0B0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51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25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79C388CD-2C39-4E85-B431-9C095B148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0292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ETRI Office, Busan Cultural Content Complex, Busan, Republic of Korea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3573B78D-37F0-4141-A89B-A5A4E05EC1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846685"/>
              </p:ext>
            </p:extLst>
          </p:nvPr>
        </p:nvGraphicFramePr>
        <p:xfrm>
          <a:off x="380539" y="974426"/>
          <a:ext cx="8382000" cy="384234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531567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(October 19, 2020)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(October 20, 2020)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(October 21, 2020)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(October 22, 2020)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(October 23, 2020)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722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1654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11:00a-12:30p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5877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35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PM-2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567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831576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itchFamily="-84" charset="0"/>
                          <a:cs typeface="Times New Roman" panose="02020603050405020304" pitchFamily="18" charset="0"/>
                        </a:rPr>
                        <a:t>IEEE 3079 Session #15 WG Closing Plenary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2020-07-09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 [optional]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Seo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Dong Il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DTCP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+82 10 3135 3194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dillon.seo@dtcp.capital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Seo</a:t>
            </a:r>
            <a:r>
              <a:rPr lang="en-US" altLang="ko-KR" sz="1800" dirty="0"/>
              <a:t>, Dong Il Dillon, </a:t>
            </a:r>
            <a:r>
              <a:rPr lang="en-US" altLang="ko-KR" sz="1800" dirty="0" err="1"/>
              <a:t>dillon.seo@dtcp.capital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9D1ED674-1241-4F05-88B4-474F1F02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BC99F8-D7CB-48D8-8984-2577769A2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11" name="Text Box 47">
            <a:extLst>
              <a:ext uri="{FF2B5EF4-FFF2-40B4-BE49-F238E27FC236}">
                <a16:creationId xmlns:a16="http://schemas.microsoft.com/office/drawing/2014/main" id="{9AE444B7-6662-422E-A0BA-9F4DD7C93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5626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Video Conference by </a:t>
            </a:r>
            <a:r>
              <a:rPr lang="en-US" altLang="ko-KR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GoTo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Meeting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(Operate by </a:t>
            </a: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Peter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)</a:t>
            </a:r>
          </a:p>
        </p:txBody>
      </p:sp>
      <p:graphicFrame>
        <p:nvGraphicFramePr>
          <p:cNvPr id="12" name="표 11">
            <a:extLst>
              <a:ext uri="{FF2B5EF4-FFF2-40B4-BE49-F238E27FC236}">
                <a16:creationId xmlns:a16="http://schemas.microsoft.com/office/drawing/2014/main" id="{DA5986D8-4E8D-4434-BD55-2E276F1D29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899818"/>
              </p:ext>
            </p:extLst>
          </p:nvPr>
        </p:nvGraphicFramePr>
        <p:xfrm>
          <a:off x="380539" y="1143000"/>
          <a:ext cx="8382000" cy="4309545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July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06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2020)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07,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08,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09,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July 10,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edit to Draft Doc.)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MTP Latency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MTP Latency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3079.1 PAR submit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PAR submit 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Status for Sponsor Ballot)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MR Standard Framework for Motion Learning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MR Standard Framework for Motion Learning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pPr algn="ctr"/>
            <a:r>
              <a:rPr kumimoji="1" lang="en-US" altLang="ja-JP" dirty="0">
                <a:ea typeface="ＭＳ Ｐゴシック" pitchFamily="50" charset="-128"/>
              </a:rPr>
              <a:t>WG Motions  </a:t>
            </a:r>
            <a:endParaRPr kumimoji="1" lang="ja-JP" altLang="en-US" dirty="0">
              <a:ea typeface="ＭＳ Ｐゴシック" pitchFamily="50" charset="-128"/>
            </a:endParaRP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9AC0A3B7-BC06-42E9-A8DC-C376A22F1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6720ADEC-9712-49F5-962A-871577929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411959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#1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‘3079-20-0026-00-0000-Session-15-WG Opening Plenary’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 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395457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#2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document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‘3079-20-0019-00-0000-Session-14-Agenda’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Jeong, 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 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Beom-Ryeol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1130573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09C4D058-F4C3-4187-AABA-8AAD54563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AD0E24B-8CC8-4BA3-85EA-D6F8A3C54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B512027E-CE64-4B05-9168-8D1E3DC4E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altLang="ko-KR" dirty="0"/>
              <a:t>WG Motion #3</a:t>
            </a:r>
            <a:endParaRPr lang="ko-KR" altLang="en-US" dirty="0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28D1E9-EE41-4F94-AE1D-ACD6A1CD2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standard draft document ‘IEEE-3079-D01-STD-R09’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Lee, 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Beom-Ryul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Jeong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Sangkwon</a:t>
            </a:r>
            <a:r>
              <a:rPr lang="ko-KR" alt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Peter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5683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72646FD-14AF-459E-A395-E2C45F34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WG Motion #4</a:t>
            </a:r>
            <a:endParaRPr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A10D52D-E7E0-4B98-BB9D-124CDEA0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8</a:t>
            </a:fld>
            <a:endParaRPr lang="en-US">
              <a:latin typeface="Myriad Pro" charset="0"/>
            </a:endParaRP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5E6EDDAB-97D5-4424-8C8F-33DF83A4B1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12332"/>
            <a:ext cx="86868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eaLnBrk="0" hangingPunct="0">
              <a:tabLst>
                <a:tab pos="1271588" algn="l"/>
              </a:tabLst>
              <a:defRPr/>
            </a:pP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</a:t>
            </a:r>
            <a:r>
              <a:rPr lang="ko-KR" alt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 </a:t>
            </a:r>
            <a:r>
              <a:rPr lang="en-US" altLang="ko-KR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o approve the Meeting minutes ‘3079-20-0022-00-0000-Session-14-WG-Meetingminutes’</a:t>
            </a:r>
            <a:endParaRPr lang="en-GB" sz="24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Move: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Lee,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Beom-Ryul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Second: </a:t>
            </a:r>
            <a:r>
              <a:rPr lang="en-US" altLang="ko-KR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Lim, Hyun </a:t>
            </a:r>
            <a:r>
              <a:rPr lang="en-US" altLang="ko-KR" sz="2000" dirty="0" err="1">
                <a:solidFill>
                  <a:srgbClr val="000000"/>
                </a:solidFill>
                <a:latin typeface="Times New Roman" pitchFamily="18" charset="0"/>
                <a:ea typeface="PMingLiU" charset="-120"/>
              </a:rPr>
              <a:t>Kyoon</a:t>
            </a:r>
            <a:endParaRPr lang="en-US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For Agree:  07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Against: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Abstain: 00</a:t>
            </a:r>
            <a:endParaRPr lang="en-US" altLang="zh-HK" sz="105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endParaRPr lang="en-US" altLang="zh-HK" sz="2000" dirty="0">
              <a:solidFill>
                <a:srgbClr val="000000"/>
              </a:solidFill>
              <a:latin typeface="Times New Roman" pitchFamily="18" charset="0"/>
              <a:ea typeface="PMingLiU" charset="-120"/>
              <a:cs typeface="+mn-cs"/>
            </a:endParaRPr>
          </a:p>
          <a:p>
            <a:pPr eaLnBrk="0" hangingPunct="0">
              <a:tabLst>
                <a:tab pos="1271588" algn="l"/>
              </a:tabLst>
              <a:defRPr/>
            </a:pPr>
            <a:r>
              <a:rPr lang="en-US" altLang="zh-HK" sz="2000" dirty="0">
                <a:solidFill>
                  <a:srgbClr val="000000"/>
                </a:solidFill>
                <a:latin typeface="Times New Roman" pitchFamily="18" charset="0"/>
                <a:ea typeface="PMingLiU" charset="-120"/>
                <a:cs typeface="+mn-cs"/>
              </a:rPr>
              <a:t>Motion  Passes </a:t>
            </a:r>
            <a:endParaRPr lang="en-US" altLang="zh-HK" sz="4000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16E21E7-8B6D-4406-AA8F-EA281ECF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3079-20-0031-00-0000-Session-15-WG-Closing-Plenary</a:t>
            </a:r>
          </a:p>
        </p:txBody>
      </p:sp>
    </p:spTree>
    <p:extLst>
      <p:ext uri="{BB962C8B-B14F-4D97-AF65-F5344CB8AC3E}">
        <p14:creationId xmlns:p14="http://schemas.microsoft.com/office/powerpoint/2010/main" val="518893296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6445</TotalTime>
  <Words>1521</Words>
  <Application>Microsoft Office PowerPoint</Application>
  <PresentationFormat>화면 슬라이드 쇼(4:3)</PresentationFormat>
  <Paragraphs>369</Paragraphs>
  <Slides>27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27</vt:i4>
      </vt:variant>
    </vt:vector>
  </HeadingPairs>
  <TitlesOfParts>
    <vt:vector size="37" baseType="lpstr"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Seo, Dong Il Dillon, dillon.seo@dtcp.capital</vt:lpstr>
      <vt:lpstr>Session Time and Location</vt:lpstr>
      <vt:lpstr>WG Motions  </vt:lpstr>
      <vt:lpstr>WG Motion #1</vt:lpstr>
      <vt:lpstr>WG Motion #2</vt:lpstr>
      <vt:lpstr>WG Motion #3</vt:lpstr>
      <vt:lpstr>WG Motion #4</vt:lpstr>
      <vt:lpstr>WG Motion #5</vt:lpstr>
      <vt:lpstr>WG Motion #6</vt:lpstr>
      <vt:lpstr>WG Motion #7</vt:lpstr>
      <vt:lpstr>WG Motion #8</vt:lpstr>
      <vt:lpstr>WG Motion #9</vt:lpstr>
      <vt:lpstr>WG Motion #10</vt:lpstr>
      <vt:lpstr>WG Motion #11</vt:lpstr>
      <vt:lpstr>WG Motion #12</vt:lpstr>
      <vt:lpstr>WG Motion #13</vt:lpstr>
      <vt:lpstr>WG Motion #14</vt:lpstr>
      <vt:lpstr>WG Motion #15</vt:lpstr>
      <vt:lpstr>Attendees</vt:lpstr>
      <vt:lpstr>Future Sessions – 2020</vt:lpstr>
      <vt:lpstr>Future Sessions – 2021</vt:lpstr>
      <vt:lpstr>Information of next meeting</vt:lpstr>
      <vt:lpstr>Work Items for Next Meeting</vt:lpstr>
      <vt:lpstr>Session Time and Location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246</cp:revision>
  <cp:lastPrinted>2018-02-28T09:01:45Z</cp:lastPrinted>
  <dcterms:created xsi:type="dcterms:W3CDTF">2014-10-13T13:02:20Z</dcterms:created>
  <dcterms:modified xsi:type="dcterms:W3CDTF">2020-07-12T13:16:10Z</dcterms:modified>
</cp:coreProperties>
</file>