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1"/>
  </p:notesMasterIdLst>
  <p:handoutMasterIdLst>
    <p:handoutMasterId r:id="rId32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73" r:id="rId11"/>
    <p:sldId id="433" r:id="rId12"/>
    <p:sldId id="440" r:id="rId13"/>
    <p:sldId id="461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22" r:id="rId24"/>
    <p:sldId id="409" r:id="rId25"/>
    <p:sldId id="459" r:id="rId26"/>
    <p:sldId id="457" r:id="rId27"/>
    <p:sldId id="383" r:id="rId28"/>
    <p:sldId id="458" r:id="rId29"/>
    <p:sldId id="356" r:id="rId30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12" d="100"/>
          <a:sy n="112" d="100"/>
        </p:scale>
        <p:origin x="67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3079-20-0031-00-0000-Session-15-WG-Closing-Plenary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#15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206" y="1066800"/>
            <a:ext cx="8812494" cy="50789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location for WG 2021 Sessions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b="1" kern="0" dirty="0">
                <a:solidFill>
                  <a:srgbClr val="3333CC"/>
                </a:solidFill>
                <a:latin typeface="Times New Roman"/>
              </a:rPr>
              <a:t>February 01-05 2021, </a:t>
            </a:r>
            <a:r>
              <a:rPr lang="en-US" altLang="ko-KR" sz="16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16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16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1600" b="1" kern="0" dirty="0" err="1">
                <a:solidFill>
                  <a:srgbClr val="0000FF"/>
                </a:solidFill>
                <a:latin typeface="Times New Roman"/>
              </a:rPr>
              <a:t>Yuseong</a:t>
            </a:r>
            <a:r>
              <a:rPr lang="en-US" altLang="ko-KR" sz="1600" b="1" kern="0" dirty="0">
                <a:solidFill>
                  <a:srgbClr val="0000FF"/>
                </a:solidFill>
                <a:latin typeface="Times New Roman"/>
              </a:rPr>
              <a:t>-gu, Daejeon, Republic of Korea</a:t>
            </a:r>
            <a:endParaRPr lang="en-US" altLang="ko-KR" sz="16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b="1" kern="0" dirty="0">
                <a:solidFill>
                  <a:srgbClr val="FF0000"/>
                </a:solidFill>
                <a:latin typeface="Times New Roman"/>
              </a:rPr>
              <a:t>April 19-23 2021, IEEE-SA Office, 1 </a:t>
            </a:r>
            <a:r>
              <a:rPr lang="en-US" altLang="ko-KR" sz="16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altLang="ko-KR" sz="1600" b="1" kern="0" dirty="0">
                <a:solidFill>
                  <a:srgbClr val="FF0000"/>
                </a:solidFill>
                <a:latin typeface="Times New Roman"/>
              </a:rPr>
              <a:t> Walk #04-07 South Tower, Solaris, Singapore, Singapore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600" b="1" kern="0" dirty="0">
                <a:solidFill>
                  <a:srgbClr val="FF0000"/>
                </a:solidFill>
                <a:latin typeface="Times New Roman"/>
              </a:rPr>
              <a:t>October 04-08 2021, Tashkent, Republic of Uzbekistan (TBD)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‘3079-20-0036-00-0000-Motion-to-photon Latency-And-VR-sickness Test Plan’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657230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‘3079-20-0032-00-0000-User Display Interface of Gesture Correction by Motion Sensor’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8407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‘3079-20-0033-00-0000-User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57676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‘3079-20-0034-00-0000-I/O Interactive Guideline of Content &amp; User’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967557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‘3079-20-0027-02-0002-Video Quality Assessment Methods Performance Comparison for 3DOF’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Jong-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902085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‘3079-20-0029-02-0003-Latency for Viewport Adaptive 360degree Video Streaming Toward Immersive Experience’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755291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‘3079-20-0028-02-0002-Viewport Adaptive 6DOF 360degree Video Tiled Streaming for Immersive Media’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043907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‘3079-20-0037-00-0000-Guideline for Projection Mapping Using by Depth Camera and Projector’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Choi, Dong Soo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76188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‘3079-20-0038-00-0000-Guideline for Interface Mapping of the Projector by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Choi, Dong Soo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8393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‘3079-20-0031-00-0000-Session 15 WG Closing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843903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364569"/>
              </p:ext>
            </p:extLst>
          </p:nvPr>
        </p:nvGraphicFramePr>
        <p:xfrm>
          <a:off x="952500" y="1207770"/>
          <a:ext cx="7239000" cy="484632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Choi,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Sanghyun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MFORUS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09876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Ryu,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-Seok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Sungkyunkwan University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594845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Jeong, Jong-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Beom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Sungkyunkwan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83812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Kim,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IEEE-SA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ETRI Office, Busan Cultural Content Complex, Busan, Republic of Korea</a:t>
            </a: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01-05 2021,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b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</a:b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-gu,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19-23 2021, IEEE-SA Office, 1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Walk 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#04-07 South Tower, Solaris, Singapore, Singapore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991135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5B354D-2371-4859-878C-BE162855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Information of next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B515C96-36BA-4761-BD09-EBBE4E09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8A0480F-6D50-4F65-961B-DE7F1F1F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DB9066-3DAF-4FD2-9DE8-6101E29061A8}"/>
              </a:ext>
            </a:extLst>
          </p:cNvPr>
          <p:cNvSpPr txBox="1"/>
          <p:nvPr/>
        </p:nvSpPr>
        <p:spPr>
          <a:xfrm>
            <a:off x="245277" y="4343400"/>
            <a:ext cx="850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kern="0" dirty="0">
                <a:latin typeface="Times New Roman"/>
              </a:rPr>
              <a:t>Location: ETRI Office, Busan Cultural Content Complex, Busan, Republic of Korea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CF8D576-B96E-4683-8EC2-6002940D4820}"/>
              </a:ext>
            </a:extLst>
          </p:cNvPr>
          <p:cNvSpPr/>
          <p:nvPr/>
        </p:nvSpPr>
        <p:spPr>
          <a:xfrm>
            <a:off x="457200" y="618583"/>
            <a:ext cx="5241235" cy="27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79388" algn="l"/>
              </a:tabLst>
            </a:pPr>
            <a:r>
              <a:rPr lang="en-US" altLang="ko-KR" sz="1600" b="1" kern="0" dirty="0">
                <a:latin typeface="Arial" charset="0"/>
              </a:rPr>
              <a:t>WG Documents: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en-US" altLang="ko-KR" sz="1400" kern="0" dirty="0">
                <a:latin typeface="Arial" charset="0"/>
              </a:rPr>
              <a:t>https://mentor.ieee.org/3079/documents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Food and Beverages</a:t>
            </a:r>
            <a:r>
              <a:rPr lang="en-US" altLang="ko-KR" sz="1600" kern="0" dirty="0">
                <a:latin typeface="Arial" charset="0"/>
              </a:rPr>
              <a:t>: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Morning Coffee break: 10:30AM-11:00AM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Lunch Time: 12:30PM –1:30PM</a:t>
            </a:r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kern="0" dirty="0">
                <a:latin typeface="Arial" charset="0"/>
              </a:rPr>
              <a:t>Afternoon Coffee break: 3:00PM-3:30PM</a:t>
            </a:r>
          </a:p>
          <a:p>
            <a:pPr>
              <a:lnSpc>
                <a:spcPct val="150000"/>
              </a:lnSpc>
            </a:pPr>
            <a:r>
              <a:rPr lang="en-US" altLang="ko-KR" sz="1600" b="1" kern="0" dirty="0">
                <a:latin typeface="Arial" charset="0"/>
              </a:rPr>
              <a:t>Registration</a:t>
            </a:r>
            <a:r>
              <a:rPr lang="en-US" altLang="ko-KR" sz="1600" kern="0" dirty="0">
                <a:latin typeface="Arial" charset="0"/>
              </a:rPr>
              <a:t>:</a:t>
            </a:r>
            <a:endParaRPr lang="ko-KR" altLang="en-US" sz="1400" dirty="0"/>
          </a:p>
          <a:p>
            <a:pPr marL="53657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4754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0DF074-FF5D-4E5A-AC8B-042AD25A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 Items for Next Meeting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E324C8-F855-4283-B62B-98CDAC62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E76205C-0F98-4111-8053-34447FB24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8382000" cy="514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Review the comments and resolve them when the result of the 1st Sponsor Ballot on the P3079 Standard Draft document version 01 is received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Restructure the current IEEE 3079 WG after PARs on IEEE 3079.1 and IEEE 3079.2 are fully approved</a:t>
            </a:r>
          </a:p>
          <a:p>
            <a:pPr marL="717550" lvl="1" indent="-2794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TGs -&gt; 2 TGs</a:t>
            </a:r>
          </a:p>
          <a:p>
            <a:pPr marL="342900" lvl="1" indent="-342900">
              <a:lnSpc>
                <a:spcPct val="150000"/>
              </a:lnSpc>
              <a:buChar char="•"/>
            </a:pPr>
            <a:r>
              <a:rPr lang="en-US" altLang="ko-KR" sz="24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Official standard development activities of IEEE 3079.1 &amp; IEEE 3079.2 TG begins</a:t>
            </a: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FCE108BF-456F-49DF-BDAA-74B5AC0B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5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79C388CD-2C39-4E85-B431-9C095B148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ETRI Office, Busan Cultural Content Complex, Busan, Republic of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573B78D-37F0-4141-A89B-A5A4E05EC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846685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19,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(October 20,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(October 21,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(October 22,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(October 23, 2020)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56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3157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#15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2020-07-09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DTCP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11" name="Text Box 47">
            <a:extLst>
              <a:ext uri="{FF2B5EF4-FFF2-40B4-BE49-F238E27FC236}">
                <a16:creationId xmlns:a16="http://schemas.microsoft.com/office/drawing/2014/main" id="{9AE444B7-6662-422E-A0BA-9F4DD7C93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5626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(Operate by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Peter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DA5986D8-4E8D-4434-BD55-2E276F1D2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899818"/>
              </p:ext>
            </p:extLst>
          </p:nvPr>
        </p:nvGraphicFramePr>
        <p:xfrm>
          <a:off x="380539" y="11430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06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08,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09,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10,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edit to Draft Doc.)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Status for Sponsor Ballot)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MR Standard Framework for Motion Learning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MR Standard Framework for Motion Learning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‘3079-20-0026-00-0000-Session-15-WG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‘3079-20-0019-00-0000-Session-14-Agenda’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standard draft document ‘IEEE-3079-D01-STD-R09’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‘3079-20-0022-00-0000-Session-14-WG-Meetingminutes’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3079-20-0031-00-0000-Session-15-WG-Closing-Plenary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6445</TotalTime>
  <Words>1521</Words>
  <Application>Microsoft Office PowerPoint</Application>
  <PresentationFormat>화면 슬라이드 쇼(4:3)</PresentationFormat>
  <Paragraphs>369</Paragraphs>
  <Slides>27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27</vt:i4>
      </vt:variant>
    </vt:vector>
  </HeadingPairs>
  <TitlesOfParts>
    <vt:vector size="37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Attendees</vt:lpstr>
      <vt:lpstr>Future Sessions – 2020</vt:lpstr>
      <vt:lpstr>Future Sessions – 2021</vt:lpstr>
      <vt:lpstr>Information of next meeting</vt:lpstr>
      <vt:lpstr>Work Items for Next Meeting</vt:lpstr>
      <vt:lpstr>Session Time and Location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246</cp:revision>
  <cp:lastPrinted>2018-02-28T09:01:45Z</cp:lastPrinted>
  <dcterms:created xsi:type="dcterms:W3CDTF">2014-10-13T13:02:20Z</dcterms:created>
  <dcterms:modified xsi:type="dcterms:W3CDTF">2020-07-12T13:16:10Z</dcterms:modified>
</cp:coreProperties>
</file>