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trictFirstAndLastChars="0" saveSubsetFonts="1">
  <p:sldMasterIdLst>
    <p:sldMasterId id="2147483648" r:id="rId1"/>
    <p:sldMasterId id="2147483899" r:id="rId2"/>
    <p:sldMasterId id="2147483912" r:id="rId3"/>
  </p:sldMasterIdLst>
  <p:notesMasterIdLst>
    <p:notesMasterId r:id="rId17"/>
  </p:notesMasterIdLst>
  <p:handoutMasterIdLst>
    <p:handoutMasterId r:id="rId18"/>
  </p:handoutMasterIdLst>
  <p:sldIdLst>
    <p:sldId id="325" r:id="rId4"/>
    <p:sldId id="365" r:id="rId5"/>
    <p:sldId id="366" r:id="rId6"/>
    <p:sldId id="367" r:id="rId7"/>
    <p:sldId id="368" r:id="rId8"/>
    <p:sldId id="369" r:id="rId9"/>
    <p:sldId id="370" r:id="rId10"/>
    <p:sldId id="371" r:id="rId11"/>
    <p:sldId id="372" r:id="rId12"/>
    <p:sldId id="373" r:id="rId13"/>
    <p:sldId id="374" r:id="rId14"/>
    <p:sldId id="375" r:id="rId15"/>
    <p:sldId id="356" r:id="rId1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-84" charset="0"/>
        <a:ea typeface="ＭＳ Ｐゴシック" pitchFamily="-84" charset="-128"/>
        <a:cs typeface="ＭＳ Ｐゴシック" pitchFamily="-84" charset="-128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-84" charset="0"/>
        <a:ea typeface="ＭＳ Ｐゴシック" pitchFamily="-84" charset="-128"/>
        <a:cs typeface="ＭＳ Ｐゴシック" pitchFamily="-84" charset="-128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-84" charset="0"/>
        <a:ea typeface="ＭＳ Ｐゴシック" pitchFamily="-84" charset="-128"/>
        <a:cs typeface="ＭＳ Ｐゴシック" pitchFamily="-84" charset="-128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-84" charset="0"/>
        <a:ea typeface="ＭＳ Ｐゴシック" pitchFamily="-84" charset="-128"/>
        <a:cs typeface="ＭＳ Ｐゴシック" pitchFamily="-84" charset="-128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-84" charset="0"/>
        <a:ea typeface="ＭＳ Ｐゴシック" pitchFamily="-84" charset="-128"/>
        <a:cs typeface="ＭＳ Ｐゴシック" pitchFamily="-84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Verdana" pitchFamily="-84" charset="0"/>
        <a:ea typeface="ＭＳ Ｐゴシック" pitchFamily="-84" charset="-128"/>
        <a:cs typeface="ＭＳ Ｐゴシック" pitchFamily="-84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Verdana" pitchFamily="-84" charset="0"/>
        <a:ea typeface="ＭＳ Ｐゴシック" pitchFamily="-84" charset="-128"/>
        <a:cs typeface="ＭＳ Ｐゴシック" pitchFamily="-84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Verdana" pitchFamily="-84" charset="0"/>
        <a:ea typeface="ＭＳ Ｐゴシック" pitchFamily="-84" charset="-128"/>
        <a:cs typeface="ＭＳ Ｐゴシック" pitchFamily="-84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Verdana" pitchFamily="-84" charset="0"/>
        <a:ea typeface="ＭＳ Ｐゴシック" pitchFamily="-84" charset="-128"/>
        <a:cs typeface="ＭＳ Ｐゴシック" pitchFamily="-84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E8E8"/>
    <a:srgbClr val="FDC82F"/>
    <a:srgbClr val="009FDA"/>
    <a:srgbClr val="001FA1"/>
    <a:srgbClr val="0066A1"/>
    <a:srgbClr val="E37222"/>
    <a:srgbClr val="69BE28"/>
    <a:srgbClr val="6B1F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24" autoAdjust="0"/>
    <p:restoredTop sz="94660"/>
  </p:normalViewPr>
  <p:slideViewPr>
    <p:cSldViewPr>
      <p:cViewPr varScale="1">
        <p:scale>
          <a:sx n="114" d="100"/>
          <a:sy n="114" d="100"/>
        </p:scale>
        <p:origin x="1272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03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03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03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itchFamily="-84" charset="0"/>
              </a:defRPr>
            </a:lvl1pPr>
          </a:lstStyle>
          <a:p>
            <a:pPr>
              <a:defRPr/>
            </a:pPr>
            <a:fld id="{B6451FB5-4252-AA4F-BE74-2C59450FA3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4968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itchFamily="-84" charset="0"/>
              </a:defRPr>
            </a:lvl1pPr>
          </a:lstStyle>
          <a:p>
            <a:pPr>
              <a:defRPr/>
            </a:pPr>
            <a:fld id="{7FCCA5F2-1146-D048-AEE3-411CEBD21B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45078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Geneva" charset="-128"/>
        <a:cs typeface="Geneva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Geneva" charset="-128"/>
        <a:cs typeface="Geneva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Geneva" charset="-128"/>
        <a:cs typeface="Geneva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Geneva" charset="-128"/>
        <a:cs typeface="Geneva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Geneva" charset="-128"/>
        <a:cs typeface="Geneva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E9656C4-EB93-4304-8A14-93735C71600A}" type="slidenum">
              <a:rPr lang="en-US"/>
              <a:pPr/>
              <a:t>0</a:t>
            </a:fld>
            <a:endParaRPr lang="en-US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z="1800">
              <a:ea typeface="Geneva" pitchFamily="34" charset="0"/>
              <a:cs typeface="Genev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98649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0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iStock_000000821333Medium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3" descr="IEEE_SA_Bar_Graphic_long_rgb"/>
          <p:cNvPicPr>
            <a:picLocks noChangeAspect="1" noChangeArrowheads="1"/>
          </p:cNvPicPr>
          <p:nvPr/>
        </p:nvPicPr>
        <p:blipFill>
          <a:blip/>
          <a:srcRect/>
          <a:stretch>
            <a:fillRect/>
          </a:stretch>
        </p:blipFill>
        <p:spPr bwMode="auto">
          <a:xfrm>
            <a:off x="0" y="501650"/>
            <a:ext cx="9144000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4" descr="IEEE_whit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01000" y="577850"/>
            <a:ext cx="901700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064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33400" y="1676400"/>
            <a:ext cx="7391400" cy="533400"/>
          </a:xfrm>
        </p:spPr>
        <p:txBody>
          <a:bodyPr/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4064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33400" y="1219200"/>
            <a:ext cx="6477000" cy="533400"/>
          </a:xfrm>
        </p:spPr>
        <p:txBody>
          <a:bodyPr anchor="t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Insert Date here</a:t>
            </a:r>
            <a:endParaRPr lang="en-US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F7DB43-830D-1046-BFA1-567429D83337}" type="slidenum">
              <a:rPr lang="en-US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  <p:sp>
        <p:nvSpPr>
          <p:cNvPr id="9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3079-20-0057-00-0000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Insert Date here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3079-20-0057-00-0000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B8E80B-1874-4C45-88EE-460E555FCA94}" type="slidenum">
              <a:rPr lang="en-US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304800"/>
            <a:ext cx="2019300" cy="5867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4800"/>
            <a:ext cx="59055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Insert Date here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3079-20-0057-00-0000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6DF435-CD6A-B846-9508-AB4D904659D5}" type="slidenum">
              <a:rPr lang="en-US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Globe Cover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3" name="Picture 8" descr="IEEE_SA_Bar_Graphic_long_l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01652"/>
            <a:ext cx="9150351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064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85800" y="1666875"/>
            <a:ext cx="7772400" cy="533400"/>
          </a:xfrm>
        </p:spPr>
        <p:txBody>
          <a:bodyPr anchor="t" anchorCtr="0"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4064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1209675"/>
            <a:ext cx="7772400" cy="533400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85800" y="3014663"/>
            <a:ext cx="3886200" cy="828675"/>
          </a:xfrm>
        </p:spPr>
        <p:txBody>
          <a:bodyPr anchor="ctr" anchorCtr="0"/>
          <a:lstStyle>
            <a:lvl1pPr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bg1"/>
                </a:solidFill>
              </a:defRPr>
            </a:lvl1pPr>
            <a:lvl2pPr>
              <a:lnSpc>
                <a:spcPct val="150000"/>
              </a:lnSpc>
              <a:defRPr sz="1600">
                <a:solidFill>
                  <a:schemeClr val="bg1"/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bg1"/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bg1"/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402744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altLang="ko-KR"/>
              <a:t>Insert Date here</a:t>
            </a:r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3079-20-0057-00-0000</a:t>
            </a:r>
            <a:endParaRPr 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50972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25474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lang="ko-KR" altLang="en-US" sz="2800" b="1">
                <a:solidFill>
                  <a:schemeClr val="tx2"/>
                </a:solidFill>
                <a:cs typeface="ＭＳ Ｐゴシック" pitchFamily="-112" charset="-128"/>
              </a:defRPr>
            </a:lvl1pPr>
          </a:lstStyle>
          <a:p>
            <a:pPr lvl="0" eaLnBrk="0" fontAlgn="base" hangingPunct="0">
              <a:spcAft>
                <a:spcPct val="0"/>
              </a:spcAft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705350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9" name="날짜 개체 틀 3"/>
          <p:cNvSpPr>
            <a:spLocks noGrp="1"/>
          </p:cNvSpPr>
          <p:nvPr>
            <p:ph type="dt" sz="half" idx="10"/>
          </p:nvPr>
        </p:nvSpPr>
        <p:spPr>
          <a:xfrm>
            <a:off x="5638800" y="6610350"/>
            <a:ext cx="1390650" cy="247650"/>
          </a:xfrm>
          <a:prstGeom prst="rect">
            <a:avLst/>
          </a:prstGeom>
        </p:spPr>
        <p:txBody>
          <a:bodyPr/>
          <a:lstStyle>
            <a:lvl1pPr algn="ctr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altLang="ko-KR"/>
              <a:t>Insert Date here</a:t>
            </a:r>
            <a:endParaRPr lang="en-US"/>
          </a:p>
        </p:txBody>
      </p:sp>
      <p:sp>
        <p:nvSpPr>
          <p:cNvPr id="10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57200" y="6610350"/>
            <a:ext cx="4038600" cy="247650"/>
          </a:xfrm>
          <a:prstGeom prst="rect">
            <a:avLst/>
          </a:prstGeom>
        </p:spPr>
        <p:txBody>
          <a:bodyPr/>
          <a:lstStyle>
            <a:lvl1pPr algn="l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3079-20-0057-00-0000</a:t>
            </a:r>
            <a:endParaRPr lang="en-US" dirty="0"/>
          </a:p>
        </p:txBody>
      </p:sp>
      <p:sp>
        <p:nvSpPr>
          <p:cNvPr id="11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7543800" y="6610350"/>
            <a:ext cx="1485900" cy="247650"/>
          </a:xfrm>
          <a:prstGeom prst="rect">
            <a:avLst/>
          </a:prstGeom>
        </p:spPr>
        <p:txBody>
          <a:bodyPr/>
          <a:lstStyle>
            <a:lvl1pPr algn="r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‹#›</a:t>
            </a:fld>
            <a:endParaRPr lang="en-US">
              <a:latin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81254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altLang="ko-KR"/>
              <a:t>Insert Date here</a:t>
            </a:r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3079-20-0057-00-0000</a:t>
            </a:r>
            <a:endParaRPr 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39646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altLang="ko-KR"/>
              <a:t>Insert Date here</a:t>
            </a:r>
            <a:endParaRPr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3079-20-0057-00-0000</a:t>
            </a: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62174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altLang="ko-KR"/>
              <a:t>Insert Date here</a:t>
            </a:r>
            <a:endParaRPr 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3079-20-0057-00-0000</a:t>
            </a: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23622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6" name="날짜 개체 틀 3"/>
          <p:cNvSpPr>
            <a:spLocks noGrp="1"/>
          </p:cNvSpPr>
          <p:nvPr>
            <p:ph type="dt" sz="half" idx="10"/>
          </p:nvPr>
        </p:nvSpPr>
        <p:spPr>
          <a:xfrm>
            <a:off x="5638800" y="6610350"/>
            <a:ext cx="1390650" cy="247650"/>
          </a:xfrm>
          <a:prstGeom prst="rect">
            <a:avLst/>
          </a:prstGeom>
        </p:spPr>
        <p:txBody>
          <a:bodyPr/>
          <a:lstStyle>
            <a:lvl1pPr algn="ctr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altLang="ko-KR"/>
              <a:t>Insert Date here</a:t>
            </a:r>
            <a:endParaRPr lang="en-US"/>
          </a:p>
        </p:txBody>
      </p:sp>
      <p:sp>
        <p:nvSpPr>
          <p:cNvPr id="7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57200" y="6610350"/>
            <a:ext cx="4038600" cy="247650"/>
          </a:xfrm>
          <a:prstGeom prst="rect">
            <a:avLst/>
          </a:prstGeom>
        </p:spPr>
        <p:txBody>
          <a:bodyPr/>
          <a:lstStyle>
            <a:lvl1pPr algn="l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3079-20-0057-00-0000</a:t>
            </a:r>
            <a:endParaRPr lang="en-US" dirty="0"/>
          </a:p>
        </p:txBody>
      </p:sp>
      <p:sp>
        <p:nvSpPr>
          <p:cNvPr id="8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7543800" y="6610350"/>
            <a:ext cx="1485900" cy="247650"/>
          </a:xfrm>
          <a:prstGeom prst="rect">
            <a:avLst/>
          </a:prstGeom>
        </p:spPr>
        <p:txBody>
          <a:bodyPr/>
          <a:lstStyle>
            <a:lvl1pPr algn="r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‹#›</a:t>
            </a:fld>
            <a:endParaRPr lang="en-US">
              <a:latin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64727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날짜 개체 틀 3"/>
          <p:cNvSpPr>
            <a:spLocks noGrp="1"/>
          </p:cNvSpPr>
          <p:nvPr>
            <p:ph type="dt" sz="half" idx="10"/>
          </p:nvPr>
        </p:nvSpPr>
        <p:spPr>
          <a:xfrm>
            <a:off x="5638800" y="6610350"/>
            <a:ext cx="1390650" cy="247650"/>
          </a:xfrm>
          <a:prstGeom prst="rect">
            <a:avLst/>
          </a:prstGeom>
        </p:spPr>
        <p:txBody>
          <a:bodyPr/>
          <a:lstStyle>
            <a:lvl1pPr algn="ctr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altLang="ko-KR"/>
              <a:t>Insert Date here</a:t>
            </a:r>
            <a:endParaRPr lang="en-US"/>
          </a:p>
        </p:txBody>
      </p:sp>
      <p:sp>
        <p:nvSpPr>
          <p:cNvPr id="9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57200" y="6610350"/>
            <a:ext cx="4038600" cy="247650"/>
          </a:xfrm>
          <a:prstGeom prst="rect">
            <a:avLst/>
          </a:prstGeom>
        </p:spPr>
        <p:txBody>
          <a:bodyPr/>
          <a:lstStyle>
            <a:lvl1pPr algn="l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3079-20-0057-00-0000</a:t>
            </a:r>
            <a:endParaRPr lang="en-US" dirty="0"/>
          </a:p>
        </p:txBody>
      </p:sp>
      <p:sp>
        <p:nvSpPr>
          <p:cNvPr id="10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7543800" y="6610350"/>
            <a:ext cx="1485900" cy="247650"/>
          </a:xfrm>
          <a:prstGeom prst="rect">
            <a:avLst/>
          </a:prstGeom>
        </p:spPr>
        <p:txBody>
          <a:bodyPr/>
          <a:lstStyle>
            <a:lvl1pPr algn="r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‹#›</a:t>
            </a:fld>
            <a:endParaRPr lang="en-US">
              <a:latin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7050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152400"/>
            <a:ext cx="8077200" cy="762000"/>
          </a:xfrm>
        </p:spPr>
        <p:txBody>
          <a:bodyPr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71600"/>
            <a:ext cx="8077200" cy="464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Insert Date here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3079-20-0057-00-0000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2E1C35-070C-B34E-A7FF-C7EF50ECC007}" type="slidenum">
              <a:rPr lang="en-US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altLang="ko-KR"/>
              <a:t>Insert Date here</a:t>
            </a:r>
            <a:endParaRPr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3079-20-0057-00-0000</a:t>
            </a: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8549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altLang="ko-KR"/>
              <a:t>Insert Date here</a:t>
            </a:r>
            <a:endParaRPr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3079-20-0057-00-0000</a:t>
            </a: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23881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altLang="ko-KR"/>
              <a:t>Insert Date here</a:t>
            </a:r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3079-20-0057-00-0000</a:t>
            </a: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444675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altLang="ko-KR"/>
              <a:t>Insert Date here</a:t>
            </a:r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3079-20-0057-00-0000</a:t>
            </a: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036671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Globe Cover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3" name="Picture 8" descr="IEEE_SA_Bar_Graphic_long_l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01652"/>
            <a:ext cx="9150351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064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85800" y="1666875"/>
            <a:ext cx="7772400" cy="533400"/>
          </a:xfrm>
        </p:spPr>
        <p:txBody>
          <a:bodyPr anchor="t" anchorCtr="0"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4064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1209675"/>
            <a:ext cx="7772400" cy="533400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85800" y="3014663"/>
            <a:ext cx="3886200" cy="828675"/>
          </a:xfrm>
        </p:spPr>
        <p:txBody>
          <a:bodyPr anchor="ctr" anchorCtr="0"/>
          <a:lstStyle>
            <a:lvl1pPr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bg1"/>
                </a:solidFill>
              </a:defRPr>
            </a:lvl1pPr>
            <a:lvl2pPr>
              <a:lnSpc>
                <a:spcPct val="150000"/>
              </a:lnSpc>
              <a:defRPr sz="1600">
                <a:solidFill>
                  <a:schemeClr val="bg1"/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bg1"/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bg1"/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072032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bg>
      <p:bgPr>
        <a:solidFill>
          <a:srgbClr val="1088C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005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4001476"/>
            <a:ext cx="8458200" cy="2141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직사각형 8"/>
          <p:cNvSpPr/>
          <p:nvPr userDrawn="1"/>
        </p:nvSpPr>
        <p:spPr>
          <a:xfrm>
            <a:off x="0" y="1023815"/>
            <a:ext cx="9144000" cy="160997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1344309"/>
          </a:xfrm>
        </p:spPr>
        <p:txBody>
          <a:bodyPr anchor="ctr">
            <a:normAutofit/>
          </a:bodyPr>
          <a:lstStyle>
            <a:lvl1pPr algn="ctr">
              <a:defRPr sz="4800" baseline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dirty="0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/>
              <a:t>Insert Date here</a:t>
            </a:r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3079-20-0057-00-0000</a:t>
            </a: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BD885-491E-4550-AA81-9CDC0E8A550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7315434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슬라이드">
    <p:bg>
      <p:bgPr>
        <a:solidFill>
          <a:srgbClr val="1088C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pattern_0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92375"/>
            <a:ext cx="9144000" cy="318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 descr="pattern_0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148263" cy="381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" descr="pattern_0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2150" y="0"/>
            <a:ext cx="7181850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336801"/>
            <a:ext cx="6858000" cy="1655762"/>
          </a:xfrm>
        </p:spPr>
        <p:txBody>
          <a:bodyPr anchor="ctr">
            <a:normAutofit/>
          </a:bodyPr>
          <a:lstStyle>
            <a:lvl1pPr marL="0" indent="0" algn="ctr">
              <a:buNone/>
              <a:defRPr sz="4000" b="1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dirty="0"/>
              <a:t>클릭하여 마스터 부제목 스타일 편집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3603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cxnSp>
        <p:nvCxnSpPr>
          <p:cNvPr id="7" name="직선 연결선 6"/>
          <p:cNvCxnSpPr/>
          <p:nvPr userDrawn="1"/>
        </p:nvCxnSpPr>
        <p:spPr>
          <a:xfrm>
            <a:off x="0" y="861773"/>
            <a:ext cx="9144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날짜 개체 틀 3"/>
          <p:cNvSpPr>
            <a:spLocks noGrp="1"/>
          </p:cNvSpPr>
          <p:nvPr>
            <p:ph type="dt" sz="half" idx="10"/>
          </p:nvPr>
        </p:nvSpPr>
        <p:spPr>
          <a:xfrm>
            <a:off x="5638800" y="6610350"/>
            <a:ext cx="1390650" cy="247650"/>
          </a:xfrm>
          <a:prstGeom prst="rect">
            <a:avLst/>
          </a:prstGeom>
        </p:spPr>
        <p:txBody>
          <a:bodyPr/>
          <a:lstStyle>
            <a:lvl1pPr algn="ctr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altLang="ko-KR"/>
              <a:t>Insert Date here</a:t>
            </a:r>
            <a:endParaRPr lang="en-US"/>
          </a:p>
        </p:txBody>
      </p:sp>
      <p:sp>
        <p:nvSpPr>
          <p:cNvPr id="13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57200" y="6610350"/>
            <a:ext cx="4038600" cy="247650"/>
          </a:xfrm>
          <a:prstGeom prst="rect">
            <a:avLst/>
          </a:prstGeom>
        </p:spPr>
        <p:txBody>
          <a:bodyPr/>
          <a:lstStyle>
            <a:lvl1pPr algn="l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3079-20-0057-00-0000</a:t>
            </a:r>
          </a:p>
        </p:txBody>
      </p:sp>
      <p:sp>
        <p:nvSpPr>
          <p:cNvPr id="14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7543800" y="6610350"/>
            <a:ext cx="1485900" cy="247650"/>
          </a:xfrm>
          <a:prstGeom prst="rect">
            <a:avLst/>
          </a:prstGeom>
        </p:spPr>
        <p:txBody>
          <a:bodyPr/>
          <a:lstStyle>
            <a:lvl1pPr algn="r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‹#›</a:t>
            </a:fld>
            <a:endParaRPr lang="en-US">
              <a:latin typeface="Myriad Pro" charset="0"/>
            </a:endParaRPr>
          </a:p>
        </p:txBody>
      </p:sp>
      <p:pic>
        <p:nvPicPr>
          <p:cNvPr id="15" name="Picture 23" descr="IEEE_SA_Bar_Graphic_long_rgb"/>
          <p:cNvPicPr>
            <a:picLocks noChangeAspect="1" noChangeArrowheads="1"/>
          </p:cNvPicPr>
          <p:nvPr userDrawn="1"/>
        </p:nvPicPr>
        <p:blipFill>
          <a:blip/>
          <a:srcRect/>
          <a:stretch>
            <a:fillRect/>
          </a:stretch>
        </p:blipFill>
        <p:spPr bwMode="auto">
          <a:xfrm>
            <a:off x="0" y="6172200"/>
            <a:ext cx="91440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4" descr="IEEE_white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001000" y="6248400"/>
            <a:ext cx="901700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DE1CE7A8-BA9E-4DCB-BE1F-6785074DEFE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378" y="49211"/>
            <a:ext cx="887095" cy="723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1935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/>
              <a:t>Insert Date here</a:t>
            </a:r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3079-20-0057-00-0000</a:t>
            </a: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BD885-491E-4550-AA81-9CDC0E8A550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9914665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/>
              <a:t>Insert Date here</a:t>
            </a:r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3079-20-0057-00-0000</a:t>
            </a:r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BD885-491E-4550-AA81-9CDC0E8A550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437862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Insert Date here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3079-20-0057-00-0000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151530-862B-9346-A97E-4A574C8B779C}" type="slidenum">
              <a:rPr lang="en-US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/>
              <a:t>Insert Date here</a:t>
            </a:r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3079-20-0057-00-0000</a:t>
            </a:r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BD885-491E-4550-AA81-9CDC0E8A550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2795380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cxnSp>
        <p:nvCxnSpPr>
          <p:cNvPr id="6" name="직선 연결선 5"/>
          <p:cNvCxnSpPr/>
          <p:nvPr userDrawn="1"/>
        </p:nvCxnSpPr>
        <p:spPr>
          <a:xfrm>
            <a:off x="0" y="861773"/>
            <a:ext cx="9144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날짜 개체 틀 3"/>
          <p:cNvSpPr>
            <a:spLocks noGrp="1"/>
          </p:cNvSpPr>
          <p:nvPr>
            <p:ph type="dt" sz="half" idx="10"/>
          </p:nvPr>
        </p:nvSpPr>
        <p:spPr>
          <a:xfrm>
            <a:off x="5638800" y="6610350"/>
            <a:ext cx="1390650" cy="247650"/>
          </a:xfrm>
          <a:prstGeom prst="rect">
            <a:avLst/>
          </a:prstGeom>
        </p:spPr>
        <p:txBody>
          <a:bodyPr/>
          <a:lstStyle>
            <a:lvl1pPr algn="ctr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altLang="ko-KR"/>
              <a:t>Insert Date here</a:t>
            </a:r>
            <a:endParaRPr lang="en-US"/>
          </a:p>
        </p:txBody>
      </p:sp>
      <p:sp>
        <p:nvSpPr>
          <p:cNvPr id="1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57200" y="6610350"/>
            <a:ext cx="4038600" cy="247650"/>
          </a:xfrm>
          <a:prstGeom prst="rect">
            <a:avLst/>
          </a:prstGeom>
        </p:spPr>
        <p:txBody>
          <a:bodyPr/>
          <a:lstStyle>
            <a:lvl1pPr algn="l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3079-20-0057-00-0000</a:t>
            </a:r>
          </a:p>
        </p:txBody>
      </p:sp>
      <p:sp>
        <p:nvSpPr>
          <p:cNvPr id="1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7543800" y="6610350"/>
            <a:ext cx="1485900" cy="247650"/>
          </a:xfrm>
          <a:prstGeom prst="rect">
            <a:avLst/>
          </a:prstGeom>
        </p:spPr>
        <p:txBody>
          <a:bodyPr/>
          <a:lstStyle>
            <a:lvl1pPr algn="r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‹#›</a:t>
            </a:fld>
            <a:endParaRPr lang="en-US">
              <a:latin typeface="Myriad Pro" charset="0"/>
            </a:endParaRPr>
          </a:p>
        </p:txBody>
      </p:sp>
      <p:pic>
        <p:nvPicPr>
          <p:cNvPr id="17" name="Picture 23" descr="IEEE_SA_Bar_Graphic_long_rgb"/>
          <p:cNvPicPr>
            <a:picLocks noChangeAspect="1" noChangeArrowheads="1"/>
          </p:cNvPicPr>
          <p:nvPr userDrawn="1"/>
        </p:nvPicPr>
        <p:blipFill>
          <a:blip/>
          <a:srcRect/>
          <a:stretch>
            <a:fillRect/>
          </a:stretch>
        </p:blipFill>
        <p:spPr bwMode="auto">
          <a:xfrm>
            <a:off x="0" y="6172200"/>
            <a:ext cx="91440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4" descr="IEEE_white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001000" y="6248400"/>
            <a:ext cx="901700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2F1DA4E6-C195-4C7B-B23E-D01A6A5A257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378" y="49211"/>
            <a:ext cx="887095" cy="723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47317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직선 연결선 5"/>
          <p:cNvCxnSpPr/>
          <p:nvPr userDrawn="1"/>
        </p:nvCxnSpPr>
        <p:spPr>
          <a:xfrm>
            <a:off x="0" y="861773"/>
            <a:ext cx="9144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날짜 개체 틀 3"/>
          <p:cNvSpPr>
            <a:spLocks noGrp="1"/>
          </p:cNvSpPr>
          <p:nvPr>
            <p:ph type="dt" sz="half" idx="10"/>
          </p:nvPr>
        </p:nvSpPr>
        <p:spPr>
          <a:xfrm>
            <a:off x="5638800" y="6610350"/>
            <a:ext cx="1390650" cy="247650"/>
          </a:xfrm>
          <a:prstGeom prst="rect">
            <a:avLst/>
          </a:prstGeom>
        </p:spPr>
        <p:txBody>
          <a:bodyPr/>
          <a:lstStyle>
            <a:lvl1pPr algn="ctr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altLang="ko-KR"/>
              <a:t>Insert Date here</a:t>
            </a:r>
            <a:endParaRPr lang="en-US"/>
          </a:p>
        </p:txBody>
      </p:sp>
      <p:sp>
        <p:nvSpPr>
          <p:cNvPr id="13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57200" y="6610350"/>
            <a:ext cx="4038600" cy="247650"/>
          </a:xfrm>
          <a:prstGeom prst="rect">
            <a:avLst/>
          </a:prstGeom>
        </p:spPr>
        <p:txBody>
          <a:bodyPr/>
          <a:lstStyle>
            <a:lvl1pPr algn="l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3079-20-0057-00-0000</a:t>
            </a:r>
          </a:p>
        </p:txBody>
      </p:sp>
      <p:sp>
        <p:nvSpPr>
          <p:cNvPr id="14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7543800" y="6610350"/>
            <a:ext cx="1485900" cy="247650"/>
          </a:xfrm>
          <a:prstGeom prst="rect">
            <a:avLst/>
          </a:prstGeom>
        </p:spPr>
        <p:txBody>
          <a:bodyPr/>
          <a:lstStyle>
            <a:lvl1pPr algn="r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‹#›</a:t>
            </a:fld>
            <a:endParaRPr lang="en-US">
              <a:latin typeface="Myriad Pro" charset="0"/>
            </a:endParaRPr>
          </a:p>
        </p:txBody>
      </p:sp>
      <p:pic>
        <p:nvPicPr>
          <p:cNvPr id="15" name="Picture 23" descr="IEEE_SA_Bar_Graphic_long_rgb"/>
          <p:cNvPicPr>
            <a:picLocks noChangeAspect="1" noChangeArrowheads="1"/>
          </p:cNvPicPr>
          <p:nvPr userDrawn="1"/>
        </p:nvPicPr>
        <p:blipFill>
          <a:blip/>
          <a:srcRect/>
          <a:stretch>
            <a:fillRect/>
          </a:stretch>
        </p:blipFill>
        <p:spPr bwMode="auto">
          <a:xfrm>
            <a:off x="0" y="6172200"/>
            <a:ext cx="91440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4" descr="IEEE_white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001000" y="6248400"/>
            <a:ext cx="901700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ECA362BF-C9A2-4FB6-8BDC-F051490F3DC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378" y="49211"/>
            <a:ext cx="887095" cy="723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34439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날짜 개체 틀 3"/>
          <p:cNvSpPr>
            <a:spLocks noGrp="1"/>
          </p:cNvSpPr>
          <p:nvPr>
            <p:ph type="dt" sz="half" idx="10"/>
          </p:nvPr>
        </p:nvSpPr>
        <p:spPr>
          <a:xfrm>
            <a:off x="5638800" y="6610350"/>
            <a:ext cx="1390650" cy="247650"/>
          </a:xfrm>
          <a:prstGeom prst="rect">
            <a:avLst/>
          </a:prstGeom>
        </p:spPr>
        <p:txBody>
          <a:bodyPr/>
          <a:lstStyle>
            <a:lvl1pPr algn="ctr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altLang="ko-KR"/>
              <a:t>Insert Date here</a:t>
            </a:r>
            <a:endParaRPr lang="en-US"/>
          </a:p>
        </p:txBody>
      </p:sp>
      <p:sp>
        <p:nvSpPr>
          <p:cNvPr id="13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57200" y="6610350"/>
            <a:ext cx="4038600" cy="247650"/>
          </a:xfrm>
          <a:prstGeom prst="rect">
            <a:avLst/>
          </a:prstGeom>
        </p:spPr>
        <p:txBody>
          <a:bodyPr/>
          <a:lstStyle>
            <a:lvl1pPr algn="l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3079-20-0057-00-0000</a:t>
            </a:r>
          </a:p>
        </p:txBody>
      </p:sp>
      <p:sp>
        <p:nvSpPr>
          <p:cNvPr id="14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7543800" y="6610350"/>
            <a:ext cx="1485900" cy="247650"/>
          </a:xfrm>
          <a:prstGeom prst="rect">
            <a:avLst/>
          </a:prstGeom>
        </p:spPr>
        <p:txBody>
          <a:bodyPr/>
          <a:lstStyle>
            <a:lvl1pPr algn="r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‹#›</a:t>
            </a:fld>
            <a:endParaRPr lang="en-US">
              <a:latin typeface="Myriad Pro" charset="0"/>
            </a:endParaRPr>
          </a:p>
        </p:txBody>
      </p:sp>
      <p:pic>
        <p:nvPicPr>
          <p:cNvPr id="15" name="Picture 23" descr="IEEE_SA_Bar_Graphic_long_rgb"/>
          <p:cNvPicPr>
            <a:picLocks noChangeAspect="1" noChangeArrowheads="1"/>
          </p:cNvPicPr>
          <p:nvPr userDrawn="1"/>
        </p:nvPicPr>
        <p:blipFill>
          <a:blip/>
          <a:srcRect/>
          <a:stretch>
            <a:fillRect/>
          </a:stretch>
        </p:blipFill>
        <p:spPr bwMode="auto">
          <a:xfrm>
            <a:off x="0" y="6172200"/>
            <a:ext cx="91440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4" descr="IEEE_white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001000" y="6248400"/>
            <a:ext cx="901700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714E5D77-DD01-4493-BAD3-ADD6993D131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378" y="49211"/>
            <a:ext cx="887095" cy="723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89747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/>
              <a:t>Insert Date here</a:t>
            </a:r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3079-20-0057-00-0000</a:t>
            </a:r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BD885-491E-4550-AA81-9CDC0E8A550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8275400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/>
              <a:t>Insert Date here</a:t>
            </a:r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3079-20-0057-00-0000</a:t>
            </a:r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BD885-491E-4550-AA81-9CDC0E8A550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2262990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/>
              <a:t>Insert Date here</a:t>
            </a:r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3079-20-0057-00-0000</a:t>
            </a: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BD885-491E-4550-AA81-9CDC0E8A550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9273494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/>
              <a:t>Insert Date here</a:t>
            </a:r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3079-20-0057-00-0000</a:t>
            </a: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BD885-491E-4550-AA81-9CDC0E8A550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048517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524000"/>
            <a:ext cx="39624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524000"/>
            <a:ext cx="39624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Insert Date here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3079-20-0057-00-0000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BAEA6A-4D89-7943-A8FF-D2FD5DF21EDA}" type="slidenum">
              <a:rPr lang="en-US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Insert Date here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3079-20-0057-00-0000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833148-389D-4145-BA83-3955F191B085}" type="slidenum">
              <a:rPr lang="en-US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152400"/>
            <a:ext cx="8077200" cy="762000"/>
          </a:xfrm>
        </p:spPr>
        <p:txBody>
          <a:bodyPr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Insert Date here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3079-20-0057-00-0000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37D910-186D-B944-A59B-CFB2E82D193D}" type="slidenum">
              <a:rPr lang="en-US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Insert Date here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3079-20-0057-00-0000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9BF26B-5BF7-A441-824D-2B58A1CEF3A6}" type="slidenum">
              <a:rPr lang="en-US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Insert Date here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3079-20-0057-00-0000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4E890C-18FA-EB4D-A659-13D1100DA7A5}" type="slidenum">
              <a:rPr lang="en-US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Insert Date here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3079-20-0057-00-0000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3DE15D-E6AD-C14A-8CF8-1C5B9405B462}" type="slidenum">
              <a:rPr lang="en-US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3" descr="IEEE_SA_Bar_Graphic_long_rgb"/>
          <p:cNvPicPr>
            <a:picLocks noChangeAspect="1" noChangeArrowheads="1"/>
          </p:cNvPicPr>
          <p:nvPr/>
        </p:nvPicPr>
        <p:blipFill>
          <a:blip/>
          <a:srcRect/>
          <a:stretch>
            <a:fillRect/>
          </a:stretch>
        </p:blipFill>
        <p:spPr bwMode="auto">
          <a:xfrm>
            <a:off x="0" y="6172200"/>
            <a:ext cx="9190038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8077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524000"/>
            <a:ext cx="80772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086600" y="6629400"/>
            <a:ext cx="1066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800" b="1">
                <a:solidFill>
                  <a:srgbClr val="000000"/>
                </a:solidFill>
                <a:latin typeface="Arial" charset="0"/>
                <a:ea typeface="ＭＳ Ｐゴシック" pitchFamily="-112" charset="-128"/>
                <a:cs typeface="+mn-cs"/>
              </a:defRPr>
            </a:lvl1pPr>
          </a:lstStyle>
          <a:p>
            <a:pPr>
              <a:defRPr/>
            </a:pPr>
            <a:r>
              <a:rPr lang="en-US" altLang="ko-KR"/>
              <a:t>Insert Date here</a:t>
            </a: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09600" y="6629400"/>
            <a:ext cx="4800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800" b="1">
                <a:solidFill>
                  <a:srgbClr val="000000"/>
                </a:solidFill>
                <a:latin typeface="Arial" charset="0"/>
                <a:ea typeface="ＭＳ Ｐゴシック" pitchFamily="-112" charset="-128"/>
                <a:cs typeface="+mn-cs"/>
              </a:defRPr>
            </a:lvl1pPr>
          </a:lstStyle>
          <a:p>
            <a:pPr>
              <a:defRPr/>
            </a:pPr>
            <a:r>
              <a:rPr lang="en-US"/>
              <a:t>3079-20-0057-00-0000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05850" y="6629400"/>
            <a:ext cx="4381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800" b="1">
                <a:solidFill>
                  <a:srgbClr val="000000"/>
                </a:solidFill>
                <a:latin typeface="Arial" pitchFamily="-84" charset="0"/>
              </a:defRPr>
            </a:lvl1pPr>
          </a:lstStyle>
          <a:p>
            <a:pPr>
              <a:defRPr/>
            </a:pPr>
            <a:fld id="{2E8BD8E8-FEBE-4B48-A872-D5E72F1EB77B}" type="slidenum">
              <a:rPr lang="en-US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  <p:pic>
        <p:nvPicPr>
          <p:cNvPr id="1032" name="Picture 24" descr="IEEE_white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8001000" y="6248400"/>
            <a:ext cx="901700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96" r:id="rId1"/>
    <p:sldLayoutId id="2147483886" r:id="rId2"/>
    <p:sldLayoutId id="2147483887" r:id="rId3"/>
    <p:sldLayoutId id="2147483888" r:id="rId4"/>
    <p:sldLayoutId id="2147483889" r:id="rId5"/>
    <p:sldLayoutId id="2147483890" r:id="rId6"/>
    <p:sldLayoutId id="2147483891" r:id="rId7"/>
    <p:sldLayoutId id="2147483892" r:id="rId8"/>
    <p:sldLayoutId id="2147483893" r:id="rId9"/>
    <p:sldLayoutId id="2147483894" r:id="rId10"/>
    <p:sldLayoutId id="2147483895" r:id="rId11"/>
    <p:sldLayoutId id="2147483898" r:id="rId12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ＭＳ Ｐゴシック" pitchFamily="-112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  <a:cs typeface="ＭＳ Ｐゴシック" pitchFamily="-112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  <a:cs typeface="ＭＳ Ｐゴシック" pitchFamily="-112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  <a:cs typeface="ＭＳ Ｐゴシック" pitchFamily="-112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  <a:cs typeface="ＭＳ Ｐゴシック" pitchFamily="-11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ＭＳ Ｐゴシック" pitchFamily="-112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  <a:cs typeface="ＭＳ Ｐゴシック" pitchFamily="-112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+mn-ea"/>
          <a:cs typeface="ＭＳ Ｐゴシック" pitchFamily="-112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  <a:ea typeface="+mn-ea"/>
          <a:cs typeface="ＭＳ Ｐゴシック" pitchFamily="-112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  <a:ea typeface="+mn-ea"/>
          <a:cs typeface="ＭＳ Ｐゴシック" pitchFamily="-112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152401"/>
            <a:ext cx="8229600" cy="609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eaLnBrk="0" fontAlgn="base" hangingPunct="0">
              <a:spcAft>
                <a:spcPct val="0"/>
              </a:spcAft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066800"/>
            <a:ext cx="82296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3"/>
          <p:cNvSpPr>
            <a:spLocks noGrp="1"/>
          </p:cNvSpPr>
          <p:nvPr>
            <p:ph type="dt" sz="half" idx="10"/>
          </p:nvPr>
        </p:nvSpPr>
        <p:spPr>
          <a:xfrm>
            <a:off x="5638800" y="6610350"/>
            <a:ext cx="1390650" cy="247650"/>
          </a:xfrm>
          <a:prstGeom prst="rect">
            <a:avLst/>
          </a:prstGeom>
        </p:spPr>
        <p:txBody>
          <a:bodyPr/>
          <a:lstStyle>
            <a:lvl1pPr algn="ctr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altLang="ko-KR"/>
              <a:t>Insert Date here</a:t>
            </a:r>
            <a:endParaRPr lang="en-US"/>
          </a:p>
        </p:txBody>
      </p:sp>
      <p:sp>
        <p:nvSpPr>
          <p:cNvPr id="8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57200" y="6610350"/>
            <a:ext cx="4038600" cy="247650"/>
          </a:xfrm>
          <a:prstGeom prst="rect">
            <a:avLst/>
          </a:prstGeom>
        </p:spPr>
        <p:txBody>
          <a:bodyPr/>
          <a:lstStyle>
            <a:lvl1pPr algn="l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3079-20-0057-00-0000</a:t>
            </a:r>
          </a:p>
        </p:txBody>
      </p:sp>
      <p:sp>
        <p:nvSpPr>
          <p:cNvPr id="9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7543800" y="6610350"/>
            <a:ext cx="1485900" cy="247650"/>
          </a:xfrm>
          <a:prstGeom prst="rect">
            <a:avLst/>
          </a:prstGeom>
        </p:spPr>
        <p:txBody>
          <a:bodyPr/>
          <a:lstStyle>
            <a:lvl1pPr algn="r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‹#›</a:t>
            </a:fld>
            <a:endParaRPr lang="en-US">
              <a:latin typeface="Myriad Pro" charset="0"/>
            </a:endParaRPr>
          </a:p>
        </p:txBody>
      </p:sp>
      <p:pic>
        <p:nvPicPr>
          <p:cNvPr id="11" name="Picture 24" descr="IEEE_white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8001000" y="6248400"/>
            <a:ext cx="901700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BA82BADF-1C41-46E8-83B0-638BA0B7F648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378" y="49211"/>
            <a:ext cx="887095" cy="723683"/>
          </a:xfrm>
          <a:prstGeom prst="rect">
            <a:avLst/>
          </a:prstGeom>
        </p:spPr>
      </p:pic>
      <p:pic>
        <p:nvPicPr>
          <p:cNvPr id="12" name="Picture 23" descr="IEEE_SA_Bar_Graphic_long_rgb">
            <a:extLst>
              <a:ext uri="{FF2B5EF4-FFF2-40B4-BE49-F238E27FC236}">
                <a16:creationId xmlns:a16="http://schemas.microsoft.com/office/drawing/2014/main" id="{75C9D90F-5989-45BC-97CE-2CCBD1CED44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/>
          <a:srcRect/>
          <a:stretch>
            <a:fillRect/>
          </a:stretch>
        </p:blipFill>
        <p:spPr bwMode="auto">
          <a:xfrm>
            <a:off x="-23019" y="6154783"/>
            <a:ext cx="9190038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4" descr="IEEE_white">
            <a:extLst>
              <a:ext uri="{FF2B5EF4-FFF2-40B4-BE49-F238E27FC236}">
                <a16:creationId xmlns:a16="http://schemas.microsoft.com/office/drawing/2014/main" id="{D017F24A-097C-497D-B202-3F04A05189F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7977981" y="6230983"/>
            <a:ext cx="901700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11743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0" r:id="rId1"/>
    <p:sldLayoutId id="2147483901" r:id="rId2"/>
    <p:sldLayoutId id="2147483902" r:id="rId3"/>
    <p:sldLayoutId id="2147483903" r:id="rId4"/>
    <p:sldLayoutId id="2147483904" r:id="rId5"/>
    <p:sldLayoutId id="2147483905" r:id="rId6"/>
    <p:sldLayoutId id="2147483906" r:id="rId7"/>
    <p:sldLayoutId id="2147483907" r:id="rId8"/>
    <p:sldLayoutId id="2147483908" r:id="rId9"/>
    <p:sldLayoutId id="2147483909" r:id="rId10"/>
    <p:sldLayoutId id="2147483910" r:id="rId11"/>
    <p:sldLayoutId id="2147483911" r:id="rId12"/>
  </p:sldLayoutIdLst>
  <p:hf hdr="0" dt="0"/>
  <p:txStyles>
    <p:titleStyle>
      <a:lvl1pPr algn="l" defTabSz="685800" rtl="0" eaLnBrk="1" latinLnBrk="1" hangingPunct="1">
        <a:lnSpc>
          <a:spcPct val="90000"/>
        </a:lnSpc>
        <a:spcBef>
          <a:spcPct val="0"/>
        </a:spcBef>
        <a:buNone/>
        <a:defRPr lang="ko-KR" altLang="en-US" sz="28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1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7366" y="134881"/>
            <a:ext cx="8699545" cy="5887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367" y="999920"/>
            <a:ext cx="8699544" cy="52865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/>
              <a:t>마스터 텍스트 스타일 편집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48438" y="6481833"/>
            <a:ext cx="2057400" cy="3050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 baseline="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1pPr>
          </a:lstStyle>
          <a:p>
            <a:r>
              <a:rPr lang="en-US" altLang="ko-KR"/>
              <a:t>Insert Date here</a:t>
            </a:r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366" y="6481834"/>
            <a:ext cx="3086100" cy="3050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baseline="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1pPr>
          </a:lstStyle>
          <a:p>
            <a:r>
              <a:rPr lang="en-US" altLang="ko-KR"/>
              <a:t>3079-20-0057-00-0000</a:t>
            </a: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69511" y="6481833"/>
            <a:ext cx="2057400" cy="3050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aseline="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1pPr>
          </a:lstStyle>
          <a:p>
            <a:fld id="{089BD885-491E-4550-AA81-9CDC0E8A550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46332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  <p:sldLayoutId id="2147483924" r:id="rId12"/>
    <p:sldLayoutId id="2147483925" r:id="rId13"/>
  </p:sldLayoutIdLst>
  <p:hf hd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2400" b="1" kern="1200" baseline="0">
          <a:solidFill>
            <a:schemeClr val="tx1"/>
          </a:solidFill>
          <a:latin typeface="Times New Roman" panose="02020603050405020304" pitchFamily="18" charset="0"/>
          <a:ea typeface="굴림" panose="020B0600000101010101" pitchFamily="50" charset="-127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Times New Roman" panose="02020603050405020304" pitchFamily="18" charset="0"/>
          <a:ea typeface="굴림" panose="020B0600000101010101" pitchFamily="50" charset="-127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Times New Roman" panose="02020603050405020304" pitchFamily="18" charset="0"/>
          <a:ea typeface="굴림" panose="020B0600000101010101" pitchFamily="50" charset="-127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Times New Roman" panose="02020603050405020304" pitchFamily="18" charset="0"/>
          <a:ea typeface="굴림" panose="020B0600000101010101" pitchFamily="50" charset="-127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Times New Roman" panose="02020603050405020304" pitchFamily="18" charset="0"/>
          <a:ea typeface="굴림" panose="020B0600000101010101" pitchFamily="50" charset="-127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Times New Roman" panose="02020603050405020304" pitchFamily="18" charset="0"/>
          <a:ea typeface="굴림" panose="020B0600000101010101" pitchFamily="50" charset="-127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standards.ieee.org/guides/bylaws/sect6-7.html#6" TargetMode="External"/><Relationship Id="rId2" Type="http://schemas.openxmlformats.org/officeDocument/2006/relationships/hyperlink" Target="http://standards.ieee.org/develop/policies/bylaws/sect6-7.html#7" TargetMode="Externa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685800" y="1666874"/>
            <a:ext cx="7772400" cy="138112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/>
              <a:t>IEEE 3079 WG Introduction </a:t>
            </a:r>
          </a:p>
          <a:p>
            <a:pPr marL="0" indent="0" algn="ctr">
              <a:buNone/>
            </a:pPr>
            <a:r>
              <a:rPr lang="en-US" sz="4000" dirty="0"/>
              <a:t>to IEEE TAB-</a:t>
            </a:r>
            <a:r>
              <a:rPr lang="en-US" sz="4000" dirty="0" err="1"/>
              <a:t>CoS</a:t>
            </a:r>
            <a:r>
              <a:rPr lang="en-US" sz="4000" dirty="0"/>
              <a:t> &amp; SPS Webinar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685800" y="3414319"/>
            <a:ext cx="4343400" cy="828675"/>
          </a:xfrm>
        </p:spPr>
        <p:txBody>
          <a:bodyPr/>
          <a:lstStyle/>
          <a:p>
            <a:r>
              <a:rPr lang="en-US" altLang="ko-KR" dirty="0"/>
              <a:t>[Dong Il Dillon Seo / DTCP]</a:t>
            </a:r>
          </a:p>
          <a:p>
            <a:r>
              <a:rPr lang="en-US" altLang="ko-KR" dirty="0"/>
              <a:t>[Sangkwon Peter Jeong / </a:t>
            </a:r>
            <a:r>
              <a:rPr lang="en-US" altLang="ko-KR" dirty="0" err="1"/>
              <a:t>JoyFun</a:t>
            </a:r>
            <a:r>
              <a:rPr lang="en-US" altLang="ko-KR" dirty="0"/>
              <a:t>]</a:t>
            </a:r>
          </a:p>
          <a:p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42719473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F025B61-4C26-489B-9FA5-B3FD2174DE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Scope (Modified)</a:t>
            </a:r>
            <a:endParaRPr lang="ko-KR" altLang="en-US" dirty="0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D7307834-E15F-4099-AD0B-D4AA1BEAF1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3079-20-0057-00-0000</a:t>
            </a:r>
            <a:endParaRPr 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3BCEFE04-B136-46E9-A17D-39EC1D9E70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9</a:t>
            </a:fld>
            <a:endParaRPr lang="en-US">
              <a:latin typeface="Myriad Pro" charset="0"/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9801A743-EE0E-48E4-8D9E-BCE617BC41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975" y="1088353"/>
            <a:ext cx="7258050" cy="29718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EBEE1E3-0A69-45D4-BE70-3387BA0DB6A2}"/>
              </a:ext>
            </a:extLst>
          </p:cNvPr>
          <p:cNvSpPr txBox="1"/>
          <p:nvPr/>
        </p:nvSpPr>
        <p:spPr>
          <a:xfrm>
            <a:off x="1917576" y="4427468"/>
            <a:ext cx="5904180" cy="12875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VR Content Design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VR Sickness Assessment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Motion to Photon Latency (Measurement &amp; Network)</a:t>
            </a:r>
            <a:endParaRPr lang="ko-KR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86305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714F7F6-E402-4A3B-99CA-EB5D5975FA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Results</a:t>
            </a:r>
            <a:endParaRPr lang="ko-KR" altLang="en-US" dirty="0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9803E073-2032-4448-BCB8-0A27EB79A2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3079-20-0057-00-0000</a:t>
            </a:r>
            <a:endParaRPr 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9B287767-E6BE-4D19-A2A2-A94E89EA80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10</a:t>
            </a:fld>
            <a:endParaRPr lang="en-US">
              <a:latin typeface="Myriad Pro" charset="0"/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6A8136EA-EEDE-4D8C-924C-47CE900A7F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1663" y="2211927"/>
            <a:ext cx="6717839" cy="365547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60CE72D-43FD-4C9A-A99B-DFBBC50F6A89}"/>
              </a:ext>
            </a:extLst>
          </p:cNvPr>
          <p:cNvSpPr txBox="1"/>
          <p:nvPr/>
        </p:nvSpPr>
        <p:spPr>
          <a:xfrm>
            <a:off x="1521325" y="1180668"/>
            <a:ext cx="61013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>
                <a:latin typeface="Arial" panose="020B0604020202020204" pitchFamily="34" charset="0"/>
                <a:cs typeface="Arial" panose="020B0604020202020204" pitchFamily="34" charset="0"/>
              </a:rPr>
              <a:t>IEEE Standard Development Procedures</a:t>
            </a:r>
            <a:endParaRPr lang="ko-KR" alt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68687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F07C353-04A8-49A1-AF63-C44B521713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 dirty="0">
                <a:latin typeface="Arial" panose="020B0604020202020204" pitchFamily="34" charset="0"/>
                <a:cs typeface="Arial" panose="020B0604020202020204" pitchFamily="34" charset="0"/>
              </a:rPr>
              <a:t>Discussion</a:t>
            </a:r>
            <a:endParaRPr lang="ko-KR" altLang="en-US" dirty="0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0E8D9179-45D2-47FE-B288-4DCC05EF2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3079-20-0057-00-0000</a:t>
            </a:r>
            <a:endParaRPr 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8527CBF8-7305-4D8D-AF82-2AA9BD8F63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11</a:t>
            </a:fld>
            <a:endParaRPr lang="en-US">
              <a:latin typeface="Myriad Pro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6A57D61-13CA-433B-A153-5DC75D6B3743}"/>
              </a:ext>
            </a:extLst>
          </p:cNvPr>
          <p:cNvSpPr txBox="1"/>
          <p:nvPr/>
        </p:nvSpPr>
        <p:spPr>
          <a:xfrm>
            <a:off x="165684" y="1518082"/>
            <a:ext cx="8725466" cy="16684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What would be the ideal frame rate for VR content to minimize the VR sickness?</a:t>
            </a: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What would be the ideal resolution for VR content to minimize the VR sickness?</a:t>
            </a: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How do we properly measure the motion to photon latency?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F9CDFA9-F571-4032-841C-7E9ECB25F3D3}"/>
              </a:ext>
            </a:extLst>
          </p:cNvPr>
          <p:cNvSpPr txBox="1"/>
          <p:nvPr/>
        </p:nvSpPr>
        <p:spPr>
          <a:xfrm>
            <a:off x="850315" y="4553056"/>
            <a:ext cx="72603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>
                <a:latin typeface="Arial" panose="020B0604020202020204" pitchFamily="34" charset="0"/>
                <a:cs typeface="Arial" panose="020B0604020202020204" pitchFamily="34" charset="0"/>
              </a:rPr>
              <a:t>Many questions are still needed to be answered!</a:t>
            </a:r>
            <a:endParaRPr lang="ko-KR" alt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91AF4EE-1AC0-4906-841C-CC5B8F7EBC7A}"/>
              </a:ext>
            </a:extLst>
          </p:cNvPr>
          <p:cNvSpPr txBox="1"/>
          <p:nvPr/>
        </p:nvSpPr>
        <p:spPr>
          <a:xfrm>
            <a:off x="4142878" y="3519369"/>
            <a:ext cx="615553" cy="81047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en-US" altLang="ko-KR" sz="2800" b="1" dirty="0">
                <a:latin typeface="Arial" panose="020B0604020202020204" pitchFamily="34" charset="0"/>
                <a:cs typeface="Arial" panose="020B0604020202020204" pitchFamily="34" charset="0"/>
              </a:rPr>
              <a:t>……</a:t>
            </a:r>
            <a:endParaRPr lang="ko-KR" alt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4446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부제목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ko-KR" dirty="0"/>
              <a:t>Thank You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302584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cs typeface="ＭＳ Ｐゴシック" pitchFamily="-84" charset="-128"/>
              </a:rPr>
              <a:t>Compliance with </a:t>
            </a:r>
            <a:br>
              <a:rPr lang="en-US" dirty="0">
                <a:cs typeface="ＭＳ Ｐゴシック" pitchFamily="-84" charset="-128"/>
              </a:rPr>
            </a:br>
            <a:r>
              <a:rPr lang="en-US" dirty="0">
                <a:cs typeface="ＭＳ Ｐゴシック" pitchFamily="-84" charset="-128"/>
              </a:rPr>
              <a:t>IEEE Standards Policies and Procedures</a:t>
            </a:r>
          </a:p>
        </p:txBody>
      </p:sp>
      <p:sp>
        <p:nvSpPr>
          <p:cNvPr id="17412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FBEED3A-6D63-9244-B6A1-DC72C373F3D9}" type="slidenum">
              <a:rPr lang="en-US"/>
              <a:pPr/>
              <a:t>1</a:t>
            </a:fld>
            <a:endParaRPr lang="en-US" sz="1400">
              <a:latin typeface="Myriad Pro" charset="0"/>
            </a:endParaRPr>
          </a:p>
        </p:txBody>
      </p:sp>
      <p:sp>
        <p:nvSpPr>
          <p:cNvPr id="17411" name="Text Box 4"/>
          <p:cNvSpPr>
            <a:spLocks noGrp="1" noChangeArrowheads="1"/>
          </p:cNvSpPr>
          <p:nvPr>
            <p:ph idx="4294967295"/>
          </p:nvPr>
        </p:nvSpPr>
        <p:spPr>
          <a:xfrm>
            <a:off x="457200" y="1219200"/>
            <a:ext cx="8229600" cy="470535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altLang="ja-JP" sz="1200" dirty="0">
              <a:cs typeface="ＭＳ Ｐゴシック" pitchFamily="-84" charset="-128"/>
            </a:endParaRPr>
          </a:p>
          <a:p>
            <a:pPr marL="0" indent="0" eaLnBrk="1" hangingPunct="1"/>
            <a:r>
              <a:rPr lang="en-US" sz="1200" b="1" dirty="0" err="1"/>
              <a:t>Subclause</a:t>
            </a:r>
            <a:r>
              <a:rPr lang="en-US" sz="1200" b="1" dirty="0"/>
              <a:t> 5.2.1 of the </a:t>
            </a:r>
            <a:r>
              <a:rPr lang="en-US" sz="1200" b="1" i="1" dirty="0"/>
              <a:t>IEEE-SA Standards Board Bylaws </a:t>
            </a:r>
            <a:r>
              <a:rPr lang="en-US" sz="1200" b="1" dirty="0"/>
              <a:t>states, "While participating in IEEE standards development activities, all participants...shall act in accordance with all applicable laws (nation-based and international), the IEEE Code of Ethics, and with IEEE Standards policies and procedures."</a:t>
            </a:r>
            <a:endParaRPr lang="en-US" altLang="ja-JP" sz="1200" b="1" dirty="0">
              <a:cs typeface="ＭＳ Ｐゴシック" pitchFamily="-84" charset="-128"/>
            </a:endParaRPr>
          </a:p>
          <a:p>
            <a:pPr eaLnBrk="1" hangingPunct="1">
              <a:buFontTx/>
              <a:buChar char="•"/>
            </a:pPr>
            <a:endParaRPr lang="en-US" altLang="ja-JP" sz="1200" dirty="0">
              <a:cs typeface="ＭＳ Ｐゴシック" pitchFamily="-84" charset="-128"/>
            </a:endParaRPr>
          </a:p>
          <a:p>
            <a:pPr marL="0" indent="0" eaLnBrk="1" hangingPunct="1"/>
            <a:r>
              <a:rPr lang="en-US" altLang="ja-JP" sz="1200" dirty="0">
                <a:cs typeface="ＭＳ Ｐゴシック" pitchFamily="-84" charset="-128"/>
              </a:rPr>
              <a:t>The contributor acknowledges and accepts that this contribution is subject to </a:t>
            </a:r>
          </a:p>
          <a:p>
            <a:pPr eaLnBrk="1" hangingPunct="1">
              <a:buFontTx/>
              <a:buChar char="•"/>
            </a:pPr>
            <a:r>
              <a:rPr lang="en-US" altLang="ja-JP" sz="1200" dirty="0">
                <a:cs typeface="ＭＳ Ｐゴシック" pitchFamily="-84" charset="-128"/>
              </a:rPr>
              <a:t>The IEEE Standards copyright policy as stated in the </a:t>
            </a:r>
            <a:r>
              <a:rPr lang="en-US" altLang="ja-JP" sz="1200" i="1" dirty="0">
                <a:cs typeface="ＭＳ Ｐゴシック" pitchFamily="-84" charset="-128"/>
              </a:rPr>
              <a:t>IEEE-SA Standards Board Bylaws</a:t>
            </a:r>
            <a:r>
              <a:rPr lang="en-US" altLang="ja-JP" sz="1200" dirty="0">
                <a:cs typeface="ＭＳ Ｐゴシック" pitchFamily="-84" charset="-128"/>
              </a:rPr>
              <a:t>, section 7, </a:t>
            </a:r>
            <a:r>
              <a:rPr lang="en-US" altLang="ja-JP" sz="1200" dirty="0">
                <a:cs typeface="ＭＳ Ｐゴシック" pitchFamily="-84" charset="-128"/>
                <a:hlinkClick r:id="rId2"/>
              </a:rPr>
              <a:t>http://standards.ieee.org/develop/policies/bylaws/sect6-7.html#7</a:t>
            </a:r>
            <a:r>
              <a:rPr lang="en-US" altLang="ja-JP" sz="1200" dirty="0">
                <a:cs typeface="ＭＳ Ｐゴシック" pitchFamily="-84" charset="-128"/>
              </a:rPr>
              <a:t>, and the </a:t>
            </a:r>
            <a:r>
              <a:rPr lang="en-US" altLang="ja-JP" sz="1200" i="1" dirty="0">
                <a:cs typeface="ＭＳ Ｐゴシック" pitchFamily="-84" charset="-128"/>
              </a:rPr>
              <a:t>IEEE-SA Standards Board Operations Manual</a:t>
            </a:r>
            <a:r>
              <a:rPr lang="en-US" altLang="ja-JP" sz="1200" dirty="0">
                <a:cs typeface="ＭＳ Ｐゴシック" pitchFamily="-84" charset="-128"/>
              </a:rPr>
              <a:t>, section 6.1, http://standards.ieee.org/develop/policies/opman/sect6.html</a:t>
            </a:r>
          </a:p>
          <a:p>
            <a:pPr eaLnBrk="1" hangingPunct="1">
              <a:buFontTx/>
              <a:buChar char="•"/>
            </a:pPr>
            <a:r>
              <a:rPr lang="en-US" altLang="ja-JP" sz="1200" dirty="0">
                <a:cs typeface="ＭＳ Ｐゴシック" pitchFamily="-84" charset="-128"/>
              </a:rPr>
              <a:t>The IEEE Standards patent policy as stated in the </a:t>
            </a:r>
            <a:r>
              <a:rPr lang="en-US" altLang="ja-JP" sz="1200" i="1" dirty="0">
                <a:cs typeface="ＭＳ Ｐゴシック" pitchFamily="-84" charset="-128"/>
              </a:rPr>
              <a:t>IEEE-SA Standards Board Bylaws</a:t>
            </a:r>
            <a:r>
              <a:rPr lang="en-US" altLang="ja-JP" sz="1200" dirty="0">
                <a:cs typeface="ＭＳ Ｐゴシック" pitchFamily="-84" charset="-128"/>
              </a:rPr>
              <a:t>, section 6, </a:t>
            </a:r>
            <a:r>
              <a:rPr lang="en-US" altLang="ja-JP" sz="1200" dirty="0">
                <a:cs typeface="ＭＳ Ｐゴシック" pitchFamily="-84" charset="-128"/>
                <a:hlinkClick r:id="rId3"/>
              </a:rPr>
              <a:t>http://standards.ieee.org/guides/bylaws/sect6-7.html#6</a:t>
            </a:r>
            <a:r>
              <a:rPr lang="en-US" altLang="ja-JP" sz="1200" dirty="0">
                <a:cs typeface="ＭＳ Ｐゴシック" pitchFamily="-84" charset="-128"/>
              </a:rPr>
              <a:t>, and the </a:t>
            </a:r>
            <a:r>
              <a:rPr lang="en-US" altLang="ja-JP" sz="1200" i="1" dirty="0">
                <a:cs typeface="ＭＳ Ｐゴシック" pitchFamily="-84" charset="-128"/>
              </a:rPr>
              <a:t>IEEE-SA Standards Board Operations Manual</a:t>
            </a:r>
            <a:r>
              <a:rPr lang="en-US" altLang="ja-JP" sz="1200" dirty="0">
                <a:cs typeface="ＭＳ Ｐゴシック" pitchFamily="-84" charset="-128"/>
              </a:rPr>
              <a:t>, section 6.3, http://standards.ieee.org/develop/policies/opman/sect6.html</a:t>
            </a:r>
          </a:p>
          <a:p>
            <a:pPr eaLnBrk="1" hangingPunct="1">
              <a:buFontTx/>
              <a:buChar char="•"/>
            </a:pPr>
            <a:endParaRPr lang="en-US" sz="1200" dirty="0">
              <a:cs typeface="ＭＳ Ｐゴシック" pitchFamily="-84" charset="-128"/>
            </a:endParaRPr>
          </a:p>
        </p:txBody>
      </p:sp>
      <p:sp>
        <p:nvSpPr>
          <p:cNvPr id="2" name="바닥글 개체 틀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3079-20-0057-00-0000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36125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6206093"/>
              </p:ext>
            </p:extLst>
          </p:nvPr>
        </p:nvGraphicFramePr>
        <p:xfrm>
          <a:off x="228600" y="1371600"/>
          <a:ext cx="8686800" cy="4116390"/>
        </p:xfrm>
        <a:graphic>
          <a:graphicData uri="http://schemas.openxmlformats.org/drawingml/2006/table">
            <a:tbl>
              <a:tblPr/>
              <a:tblGrid>
                <a:gridCol w="205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106488">
                <a:tc gridSpan="4"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altLang="ko-KR" sz="2400" dirty="0"/>
                        <a:t>IEEE 3079 WG Introduction to IEEE TAB-</a:t>
                      </a:r>
                      <a:r>
                        <a:rPr lang="en-US" altLang="ko-KR" sz="2400" dirty="0" err="1"/>
                        <a:t>CoS</a:t>
                      </a:r>
                      <a:r>
                        <a:rPr lang="en-US" altLang="ko-KR" sz="2400" dirty="0"/>
                        <a:t> &amp; SPS Webinar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9150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Date:</a:t>
                      </a: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  2020-</a:t>
                      </a:r>
                      <a:r>
                        <a:rPr kumimoji="0" lang="en-US" altLang="ko-K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10</a:t>
                      </a: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-</a:t>
                      </a:r>
                      <a:r>
                        <a:rPr kumimoji="0" lang="en-US" altLang="ko-K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20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84" charset="0"/>
                        <a:ea typeface="Times New Roman" pitchFamily="-84" charset="0"/>
                        <a:cs typeface="Times New Roman" pitchFamily="-8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7688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Author(s): </a:t>
                      </a:r>
                      <a:r>
                        <a:rPr kumimoji="0" lang="en-GB" altLang="ko-K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Seo, Dong Il Dillon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84" charset="0"/>
                        <a:ea typeface="Times New Roman" pitchFamily="-84" charset="0"/>
                        <a:cs typeface="Times New Roman" pitchFamily="-8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76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Name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84" charset="0"/>
                        <a:ea typeface="Times New Roman" pitchFamily="-84" charset="0"/>
                        <a:cs typeface="Times New Roman" pitchFamily="-8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Affiliation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84" charset="0"/>
                        <a:ea typeface="Times New Roman" pitchFamily="-84" charset="0"/>
                        <a:cs typeface="Times New Roman" pitchFamily="-8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Phone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84" charset="0"/>
                        <a:ea typeface="Times New Roman" pitchFamily="-84" charset="0"/>
                        <a:cs typeface="Times New Roman" pitchFamily="-8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Email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84" charset="0"/>
                        <a:ea typeface="Times New Roman" pitchFamily="-84" charset="0"/>
                        <a:cs typeface="Times New Roman" pitchFamily="-8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76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Jeong, Sangkwon Peter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JoyFun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+82 10 8667 7329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ceo@joyfun.kr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76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Seo</a:t>
                      </a:r>
                      <a:r>
                        <a:rPr kumimoji="0" lang="en-US" altLang="ko-K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, Dong Il</a:t>
                      </a:r>
                      <a:endParaRPr kumimoji="0" lang="en-GB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84" charset="0"/>
                        <a:ea typeface="Times New Roman" pitchFamily="-84" charset="0"/>
                        <a:cs typeface="Times New Roman" pitchFamily="-8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DTCP</a:t>
                      </a:r>
                      <a:endParaRPr kumimoji="0" lang="en-GB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84" charset="0"/>
                        <a:ea typeface="Times New Roman" pitchFamily="-84" charset="0"/>
                        <a:cs typeface="Times New Roman" pitchFamily="-8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+82 10 3135 3194</a:t>
                      </a:r>
                      <a:endParaRPr kumimoji="0" lang="en-GB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84" charset="0"/>
                        <a:ea typeface="Times New Roman" pitchFamily="-84" charset="0"/>
                        <a:cs typeface="Times New Roman" pitchFamily="-8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dillon.seo@dtcp.capital</a:t>
                      </a:r>
                      <a:endParaRPr kumimoji="0" lang="en-GB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84" charset="0"/>
                        <a:ea typeface="Times New Roman" pitchFamily="-84" charset="0"/>
                        <a:cs typeface="Times New Roman" pitchFamily="-8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8467" name="Rectangle 6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152401"/>
            <a:ext cx="8229600" cy="914399"/>
          </a:xfrm>
        </p:spPr>
        <p:txBody>
          <a:bodyPr/>
          <a:lstStyle/>
          <a:p>
            <a:pPr eaLnBrk="0" hangingPunct="0"/>
            <a:r>
              <a:rPr lang="en-GB" altLang="ko-KR" sz="1800" dirty="0"/>
              <a:t>IEEE 3079</a:t>
            </a:r>
            <a:br>
              <a:rPr lang="en-GB" altLang="ko-KR" sz="1800" dirty="0"/>
            </a:br>
            <a:r>
              <a:rPr lang="en-US" altLang="ko-KR" sz="1800" dirty="0"/>
              <a:t>Human Factor for Immersive Content Working Group</a:t>
            </a:r>
            <a:br>
              <a:rPr lang="en-US" altLang="ko-KR" sz="1800" dirty="0"/>
            </a:br>
            <a:r>
              <a:rPr lang="en-US" altLang="ko-KR" sz="1800" dirty="0" err="1"/>
              <a:t>Seo</a:t>
            </a:r>
            <a:r>
              <a:rPr lang="en-US" altLang="ko-KR" sz="1800" dirty="0"/>
              <a:t>, Dong Il Dillon, </a:t>
            </a:r>
            <a:r>
              <a:rPr lang="en-US" altLang="ko-KR" sz="1800" dirty="0" err="1"/>
              <a:t>dillon.seo@dtcp.capital</a:t>
            </a:r>
            <a:endParaRPr lang="ko-KR" altLang="en-US" sz="1800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2</a:t>
            </a:fld>
            <a:endParaRPr lang="en-US">
              <a:latin typeface="Myriad Pro" charset="0"/>
            </a:endParaRPr>
          </a:p>
        </p:txBody>
      </p:sp>
      <p:sp>
        <p:nvSpPr>
          <p:cNvPr id="7" name="바닥글 개체 틀 1">
            <a:extLst>
              <a:ext uri="{FF2B5EF4-FFF2-40B4-BE49-F238E27FC236}">
                <a16:creationId xmlns:a16="http://schemas.microsoft.com/office/drawing/2014/main" id="{DA454FB3-4A56-483C-8186-5327C90D95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200" y="6610350"/>
            <a:ext cx="4038600" cy="247650"/>
          </a:xfrm>
        </p:spPr>
        <p:txBody>
          <a:bodyPr/>
          <a:lstStyle/>
          <a:p>
            <a:pPr>
              <a:defRPr/>
            </a:pPr>
            <a:r>
              <a:rPr lang="en-US"/>
              <a:t>3079-20-0057-00-0000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68712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F97565E5-9A69-4368-B6D8-E78AFE2F88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3079-20-0057-00-0000</a:t>
            </a:r>
            <a:endParaRPr 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C22E3FEF-0917-4F30-BB00-F21E011970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3</a:t>
            </a:fld>
            <a:endParaRPr lang="en-US">
              <a:latin typeface="Myriad Pro" charset="0"/>
            </a:endParaRPr>
          </a:p>
        </p:txBody>
      </p:sp>
      <p:sp>
        <p:nvSpPr>
          <p:cNvPr id="6" name="제목 1">
            <a:extLst>
              <a:ext uri="{FF2B5EF4-FFF2-40B4-BE49-F238E27FC236}">
                <a16:creationId xmlns:a16="http://schemas.microsoft.com/office/drawing/2014/main" id="{C9962688-390F-44CE-A6AE-23682791A8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09600"/>
          </a:xfrm>
        </p:spPr>
        <p:txBody>
          <a:bodyPr>
            <a:normAutofit/>
          </a:bodyPr>
          <a:lstStyle/>
          <a:p>
            <a:r>
              <a:rPr lang="en-US" altLang="ko-KR" b="1" dirty="0">
                <a:latin typeface="Arial" panose="020B0604020202020204" pitchFamily="34" charset="0"/>
                <a:cs typeface="Arial" panose="020B0604020202020204" pitchFamily="34" charset="0"/>
              </a:rPr>
              <a:t>Background</a:t>
            </a:r>
            <a:r>
              <a:rPr lang="ko-KR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B5A079D2-D434-44B5-945F-05ADDF3007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832" y="753611"/>
            <a:ext cx="8712968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65855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C5DAD6F-AD6E-4375-A08F-D31A983959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 dirty="0">
                <a:latin typeface="Arial" panose="020B0604020202020204" pitchFamily="34" charset="0"/>
                <a:cs typeface="Arial" panose="020B0604020202020204" pitchFamily="34" charset="0"/>
              </a:rPr>
              <a:t>Background</a:t>
            </a:r>
            <a:endParaRPr lang="ko-KR" altLang="en-US" dirty="0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D744E147-5617-4836-B7DF-2E9AF023ED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3079-20-0057-00-0000</a:t>
            </a:r>
            <a:endParaRPr 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14B5263E-29AB-4F5D-8A8E-F6C31CB395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4</a:t>
            </a:fld>
            <a:endParaRPr lang="en-US">
              <a:latin typeface="Myriad Pro" charset="0"/>
            </a:endParaRPr>
          </a:p>
        </p:txBody>
      </p:sp>
      <p:pic>
        <p:nvPicPr>
          <p:cNvPr id="6" name="Picture 2" descr="http://greenlightinsights.com/wp-content/uploads/2017/01/Greenlight-Insights_Top-6-VR-deals-and-categories-2016.png">
            <a:extLst>
              <a:ext uri="{FF2B5EF4-FFF2-40B4-BE49-F238E27FC236}">
                <a16:creationId xmlns:a16="http://schemas.microsoft.com/office/drawing/2014/main" id="{A4803D76-0BCC-4F9D-AF0C-2F225BBEF1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8" y="822994"/>
            <a:ext cx="8640962" cy="5273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4532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A474E11-3C79-48C9-8C29-04A146AC92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 dirty="0">
                <a:latin typeface="Arial" panose="020B0604020202020204" pitchFamily="34" charset="0"/>
                <a:cs typeface="Arial" panose="020B0604020202020204" pitchFamily="34" charset="0"/>
              </a:rPr>
              <a:t>Background</a:t>
            </a:r>
            <a:endParaRPr lang="ko-KR" altLang="en-US" dirty="0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871FBEC5-B00D-4BF4-8920-EA276F1117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3079-20-0057-00-0000</a:t>
            </a:r>
            <a:endParaRPr 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A403C3D-13C2-4F83-8475-2DB1006C7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5</a:t>
            </a:fld>
            <a:endParaRPr lang="en-US">
              <a:latin typeface="Myriad Pro" charset="0"/>
            </a:endParaRPr>
          </a:p>
        </p:txBody>
      </p:sp>
      <p:pic>
        <p:nvPicPr>
          <p:cNvPr id="6" name="Picture 2" descr="Types of VR headsets - PC VR, standalone VR, and smartphone VR">
            <a:extLst>
              <a:ext uri="{FF2B5EF4-FFF2-40B4-BE49-F238E27FC236}">
                <a16:creationId xmlns:a16="http://schemas.microsoft.com/office/drawing/2014/main" id="{989B55D2-14D0-4A6A-A293-5D0E88AD26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175" y="990600"/>
            <a:ext cx="6815646" cy="3407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2E96B56E-75D9-4399-82D3-A0F1F62F4D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486" y="4516098"/>
            <a:ext cx="7557025" cy="1579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7898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C855557-2252-4DA8-AB52-454840063F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 dirty="0">
                <a:latin typeface="Arial" panose="020B0604020202020204" pitchFamily="34" charset="0"/>
                <a:cs typeface="Arial" panose="020B0604020202020204" pitchFamily="34" charset="0"/>
              </a:rPr>
              <a:t>Background</a:t>
            </a:r>
            <a:endParaRPr lang="ko-KR" altLang="en-US" dirty="0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BB03516B-5014-40E0-89F9-5014F3796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3079-20-0057-00-0000</a:t>
            </a:r>
            <a:endParaRPr 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650311AE-1825-41D1-BE4E-E9A2741E62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6</a:t>
            </a:fld>
            <a:endParaRPr lang="en-US">
              <a:latin typeface="Myriad Pro" charset="0"/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8A5B96DE-D044-4E2C-BA06-FEFE38FD99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849" y="1452018"/>
            <a:ext cx="5991225" cy="1771650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16EACBD3-0A21-4DAC-BFA0-88DE19D1AF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655" y="3419475"/>
            <a:ext cx="7410450" cy="2066925"/>
          </a:xfrm>
          <a:prstGeom prst="rect">
            <a:avLst/>
          </a:prstGeom>
        </p:spPr>
      </p:pic>
      <p:pic>
        <p:nvPicPr>
          <p:cNvPr id="10" name="Picture 6" descr="A new research deals with VR motion sickness in an innovative way -  PhoneArena">
            <a:extLst>
              <a:ext uri="{FF2B5EF4-FFF2-40B4-BE49-F238E27FC236}">
                <a16:creationId xmlns:a16="http://schemas.microsoft.com/office/drawing/2014/main" id="{6CE40295-BD84-41D4-83DF-C7D0471FA7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7950" y="1942590"/>
            <a:ext cx="238125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82332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6CA55F9-9324-4A2D-A240-CE2BBDF2CA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 dirty="0"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  <a:endParaRPr lang="ko-KR" altLang="en-US" dirty="0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6E98236D-E20E-45BB-A8E4-961E7E0E9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3079-20-0057-00-0000</a:t>
            </a:r>
            <a:endParaRPr 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C2721355-78F0-4974-ADB4-F078B12AE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7</a:t>
            </a:fld>
            <a:endParaRPr lang="en-US">
              <a:latin typeface="Myriad Pro" charset="0"/>
            </a:endParaRP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DC790C98-797E-435E-8DEE-18CEBF29CA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975" y="914400"/>
            <a:ext cx="7258050" cy="2971800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683A41FE-3C69-44F0-BDB5-F43140501A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834" y="3886201"/>
            <a:ext cx="2132766" cy="2265236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63D10EB7-5036-4464-B31A-F3CB06A05B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0696" y="3902978"/>
            <a:ext cx="3390330" cy="2249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460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2D9F620-2D1A-4DAD-B670-4CFEB298A9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 dirty="0">
                <a:latin typeface="Arial" panose="020B0604020202020204" pitchFamily="34" charset="0"/>
                <a:cs typeface="Arial" panose="020B0604020202020204" pitchFamily="34" charset="0"/>
              </a:rPr>
              <a:t>Scope (Original)</a:t>
            </a:r>
            <a:endParaRPr lang="ko-KR" altLang="en-US" dirty="0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C6AEEF60-9512-433F-AFE5-7F4A7335E8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3079-20-0057-00-0000</a:t>
            </a:r>
            <a:endParaRPr 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0A75300C-B7EB-4C82-8B66-29182A072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8</a:t>
            </a:fld>
            <a:endParaRPr lang="en-US">
              <a:latin typeface="Myriad Pro" charset="0"/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B5507801-6C24-4CA9-AC2C-D5F84458F1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2514600"/>
            <a:ext cx="7186863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063876"/>
      </p:ext>
    </p:extLst>
  </p:cSld>
  <p:clrMapOvr>
    <a:masterClrMapping/>
  </p:clrMapOvr>
</p:sld>
</file>

<file path=ppt/theme/theme1.xml><?xml version="1.0" encoding="utf-8"?>
<a:theme xmlns:a="http://schemas.openxmlformats.org/drawingml/2006/main" name="IEEE-SA Powerpoint Template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A6B4AC"/>
      </a:lt2>
      <a:accent1>
        <a:srgbClr val="0066A1"/>
      </a:accent1>
      <a:accent2>
        <a:srgbClr val="009FDA"/>
      </a:accent2>
      <a:accent3>
        <a:srgbClr val="FFFFFF"/>
      </a:accent3>
      <a:accent4>
        <a:srgbClr val="000000"/>
      </a:accent4>
      <a:accent5>
        <a:srgbClr val="AAB8CD"/>
      </a:accent5>
      <a:accent6>
        <a:srgbClr val="0090C5"/>
      </a:accent6>
      <a:hlink>
        <a:srgbClr val="CC1239"/>
      </a:hlink>
      <a:folHlink>
        <a:srgbClr val="FDC82F"/>
      </a:folHlink>
    </a:clrScheme>
    <a:fontScheme name="Blank Presentation">
      <a:majorFont>
        <a:latin typeface="Verdana"/>
        <a:ea typeface="ＭＳ Ｐゴシック"/>
        <a:cs typeface=""/>
      </a:majorFont>
      <a:minorFont>
        <a:latin typeface="Verdan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ＭＳ Ｐゴシック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ＭＳ Ｐゴシック" pitchFamily="3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A6B4AC"/>
        </a:lt2>
        <a:accent1>
          <a:srgbClr val="0066A1"/>
        </a:accent1>
        <a:accent2>
          <a:srgbClr val="009FDA"/>
        </a:accent2>
        <a:accent3>
          <a:srgbClr val="FFFFFF"/>
        </a:accent3>
        <a:accent4>
          <a:srgbClr val="000000"/>
        </a:accent4>
        <a:accent5>
          <a:srgbClr val="AAB8CD"/>
        </a:accent5>
        <a:accent6>
          <a:srgbClr val="0090C5"/>
        </a:accent6>
        <a:hlink>
          <a:srgbClr val="CC1239"/>
        </a:hlink>
        <a:folHlink>
          <a:srgbClr val="FDC8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A6B4AC"/>
        </a:dk1>
        <a:lt1>
          <a:srgbClr val="FFFFFF"/>
        </a:lt1>
        <a:dk2>
          <a:srgbClr val="000000"/>
        </a:dk2>
        <a:lt2>
          <a:srgbClr val="FFFFFF"/>
        </a:lt2>
        <a:accent1>
          <a:srgbClr val="0066A1"/>
        </a:accent1>
        <a:accent2>
          <a:srgbClr val="009FDA"/>
        </a:accent2>
        <a:accent3>
          <a:srgbClr val="AAAAAA"/>
        </a:accent3>
        <a:accent4>
          <a:srgbClr val="DADADA"/>
        </a:accent4>
        <a:accent5>
          <a:srgbClr val="AAB8CD"/>
        </a:accent5>
        <a:accent6>
          <a:srgbClr val="0090C5"/>
        </a:accent6>
        <a:hlink>
          <a:srgbClr val="CC1239"/>
        </a:hlink>
        <a:folHlink>
          <a:srgbClr val="FDC82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IEEE-SA Powerpoint Template</Template>
  <TotalTime>5664</TotalTime>
  <Words>417</Words>
  <Application>Microsoft Office PowerPoint</Application>
  <PresentationFormat>화면 슬라이드 쇼(4:3)</PresentationFormat>
  <Paragraphs>69</Paragraphs>
  <Slides>13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3</vt:i4>
      </vt:variant>
      <vt:variant>
        <vt:lpstr>슬라이드 제목</vt:lpstr>
      </vt:variant>
      <vt:variant>
        <vt:i4>13</vt:i4>
      </vt:variant>
    </vt:vector>
  </HeadingPairs>
  <TitlesOfParts>
    <vt:vector size="22" baseType="lpstr">
      <vt:lpstr>Myriad Pro</vt:lpstr>
      <vt:lpstr>맑은 고딕</vt:lpstr>
      <vt:lpstr>Arial</vt:lpstr>
      <vt:lpstr>Calibri</vt:lpstr>
      <vt:lpstr>Times New Roman</vt:lpstr>
      <vt:lpstr>Verdana</vt:lpstr>
      <vt:lpstr>IEEE-SA Powerpoint Template</vt:lpstr>
      <vt:lpstr>Office 테마</vt:lpstr>
      <vt:lpstr>1_Office 테마</vt:lpstr>
      <vt:lpstr>PowerPoint 프레젠테이션</vt:lpstr>
      <vt:lpstr>Compliance with  IEEE Standards Policies and Procedures</vt:lpstr>
      <vt:lpstr>IEEE 3079 Human Factor for Immersive Content Working Group Seo, Dong Il Dillon, dillon.seo@dtcp.capital</vt:lpstr>
      <vt:lpstr>Background </vt:lpstr>
      <vt:lpstr>Background</vt:lpstr>
      <vt:lpstr>Background</vt:lpstr>
      <vt:lpstr>Background</vt:lpstr>
      <vt:lpstr>Introduction</vt:lpstr>
      <vt:lpstr>Scope (Original)</vt:lpstr>
      <vt:lpstr>Scope (Modified)</vt:lpstr>
      <vt:lpstr>Results</vt:lpstr>
      <vt:lpstr>Discussion</vt:lpstr>
      <vt:lpstr>PowerPoint 프레젠테이션</vt:lpstr>
    </vt:vector>
  </TitlesOfParts>
  <Company>IEEE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Cover Page Using a Light Image</dc:title>
  <dc:creator>jkenny</dc:creator>
  <cp:lastModifiedBy>동일 서</cp:lastModifiedBy>
  <cp:revision>248</cp:revision>
  <dcterms:created xsi:type="dcterms:W3CDTF">2014-10-13T13:02:20Z</dcterms:created>
  <dcterms:modified xsi:type="dcterms:W3CDTF">2020-10-19T23:17:34Z</dcterms:modified>
</cp:coreProperties>
</file>