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75" r:id="rId7"/>
    <p:sldId id="458" r:id="rId8"/>
    <p:sldId id="462" r:id="rId9"/>
    <p:sldId id="401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107" d="100"/>
          <a:sy n="107" d="100"/>
        </p:scale>
        <p:origin x="8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3079-20-0061-00-0000-Session-16-3079.2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3079-20-0061-00-0000-Session-16-3079.2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3079-20-0061-00-0000-Session-16-3079.2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3079-20-0061-00-0000-Session-16-3079.2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[Session-16-3079.2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3079-20-0061-00-0000-Session-16-3079.2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8561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Session-16-3079.2 TG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3079-20-0061-00-0000-Session-16-3079.2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E74C5C7C-D2D4-48A0-B3FE-9A44A1183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2.2 Room,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Gangnam 2nd, Gangnam 2nd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 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3079-20-0061-00-0000-Session-16-3079.2 TG Meeting Summary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D18D7C00-797E-43B7-B81B-4A531EB63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90464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20th, 2020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3079-20-0049-00-0000-002-User Body Size Optimize System for Gesture Cognitive Interface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1800" dirty="0">
                <a:latin typeface="Arial" charset="0"/>
              </a:rPr>
              <a:t>3079-20-0050-00-0000-002-Interface of Gesture Correction by Motion Sensor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Presentation by Jeong , Sangkwon Peter</a:t>
            </a:r>
            <a:endParaRPr lang="ko-KR" altLang="en-US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3079-20-0051-00-0000-002-Guideline for Interface Mapping of the Projector by Depth Camera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Presentation by Jeong , Sangkwon Peter</a:t>
            </a:r>
            <a:endParaRPr lang="ko-KR" altLang="en-US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3079-20-0061-00-0000-Session-16-3079.2 TG Meeting Summary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 err="1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Wendsday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October 21th, 2020 11:00am~12:30pm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3079-20-0052-00-0000-002-IO Interactive Guideline of Content &amp; User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Presentation by Jeong , Sangkwon Peter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1800" dirty="0">
                <a:latin typeface="Arial" charset="0"/>
              </a:rPr>
              <a:t>3079-20-0050-00-0000-002-Interface of Gesture Correction by Motion Sensor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Presentation by Lee, </a:t>
            </a:r>
            <a:r>
              <a:rPr lang="en-US" altLang="ko-KR" sz="1800" dirty="0" err="1"/>
              <a:t>Beom-Ryeol</a:t>
            </a:r>
            <a:endParaRPr lang="ko-KR" altLang="en-US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3079-20-0051-00-0000-002-Guideline for Interface Mapping of the Projector by Depth Camera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Presentation by Lee, </a:t>
            </a:r>
            <a:r>
              <a:rPr lang="en-US" altLang="ko-KR" sz="2000" dirty="0" err="1"/>
              <a:t>Beom-Ryeol</a:t>
            </a:r>
            <a:endParaRPr lang="ko-KR" altLang="en-US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3079-20-0061-00-0000-Session-16-3079.2 TG Meeting Summary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 scope for P3079.2 standard document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3079-20-0061-00-0000-Session-16-3079.2 TG Meeting Summary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5659</TotalTime>
  <Words>596</Words>
  <Application>Microsoft Office PowerPoint</Application>
  <PresentationFormat>화면 슬라이드 쇼(4:3)</PresentationFormat>
  <Paragraphs>100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HY견명조</vt:lpstr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2nd Day</vt:lpstr>
      <vt:lpstr>3rd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248</cp:revision>
  <dcterms:created xsi:type="dcterms:W3CDTF">2014-10-13T13:02:20Z</dcterms:created>
  <dcterms:modified xsi:type="dcterms:W3CDTF">2020-10-22T04:49:35Z</dcterms:modified>
</cp:coreProperties>
</file>