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2"/>
  </p:notesMasterIdLst>
  <p:handoutMasterIdLst>
    <p:handoutMasterId r:id="rId13"/>
  </p:handoutMasterIdLst>
  <p:sldIdLst>
    <p:sldId id="325" r:id="rId4"/>
    <p:sldId id="365" r:id="rId5"/>
    <p:sldId id="366" r:id="rId6"/>
    <p:sldId id="375" r:id="rId7"/>
    <p:sldId id="458" r:id="rId8"/>
    <p:sldId id="462" r:id="rId9"/>
    <p:sldId id="401" r:id="rId10"/>
    <p:sldId id="35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>
      <p:cViewPr varScale="1">
        <p:scale>
          <a:sx n="107" d="100"/>
          <a:sy n="107" d="100"/>
        </p:scale>
        <p:origin x="8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Month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E2D12AD0-39D7-481D-A90E-51416BE1228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1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3079-20-0061-00-0000-Session-16-3079.2 TG Meeting Summary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3079-20-0061-00-0000-Session-16-3079.2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3079-20-0061-00-0000-Session-16-3079.2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3079-20-0061-00-0000-Session-16-3079.2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3079-20-0061-00-0000-Session-16-3079.2 TG Meeting Summary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3079-20-0061-00-0000-Session-16-3079.2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3079-20-0061-00-0000-Session-16-3079.2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3079-20-0061-00-0000-Session-16-3079.2 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3079-20-0061-00-0000-Session-16-3079.2 TG Meeting Summary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3079-20-0061-00-0000-Session-16-3079.2 TG Meeting Summary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3079-20-0061-00-0000-Session-16-3079.2 TG Meeting Summary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3079-20-0061-00-0000-Session-16-3079.2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3079-20-0061-00-0000-Session-16-3079.2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3079-20-0061-00-0000-Session-16-3079.2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3079-20-0061-00-0000-Session-16-3079.2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3079-20-0061-00-0000-Session-16-3079.2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3079-20-0061-00-0000-Session-16-3079.2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3079-20-0061-00-0000-Session-16-3079.2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3079-20-0061-00-0000-Session-16-3079.2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3079-20-0061-00-0000-Session-16-3079.2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3079-20-0061-00-0000-Session-16-3079.2 TG Meeting Summary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3079-20-0061-00-0000-Session-16-3079.2 TG Meeting Summary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3079-20-0061-00-0000-Session-16-3079.2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3079-20-0061-00-0000-Session-16-3079.2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3079-20-0061-00-0000-Session-16-3079.2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3079-20-0061-00-0000-Session-16-3079.2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3079-20-0061-00-0000-Session-16-3079.2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3079-20-0061-00-0000-Session-16-3079.2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3079-20-0061-00-0000-Session-16-3079.2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3079-20-0061-00-0000-Session-16-3079.2 TG Meeting Summary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3079-20-0061-00-0000-Session-16-3079.2 TG Meeting Summary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3079-20-0061-00-0000-Session-16-3079.2 TG Meeting 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3079-20-0061-00-0000-Session-16-3079.2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3079-20-0061-00-0000-Session-16-3079.2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3079-20-0061-00-0000-Session-16-3079.2 TG Meeting Summary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3079-20-0061-00-0000-Session-16-3079.2 TG Meeting Summary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BA82BADF-1C41-46E8-83B0-638BA0B7F64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3079-20-0061-00-0000-Session-16-3079.2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[Session-16-3079.2 TG Meeting Summary]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altLang="ko-KR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7244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3079-20-0061-00-0000-Session-16-3079.2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385617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Session-16-3079.2 TG Meeting Summary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2020-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10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22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Nam, 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Dongduk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 Univ.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hwnam@dongduk.ac.kr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 </a:t>
            </a: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Seo</a:t>
            </a:r>
            <a:r>
              <a:rPr lang="en-US" altLang="ko-KR" sz="1800" dirty="0"/>
              <a:t>, Dong Il Dillon, </a:t>
            </a:r>
            <a:r>
              <a:rPr lang="en-US" altLang="ko-KR" sz="1800" dirty="0" err="1"/>
              <a:t>dillon.seo@dtcp.capital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482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3079-20-0061-00-0000-Session-16-3079.2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9" name="Text Box 47">
            <a:extLst>
              <a:ext uri="{FF2B5EF4-FFF2-40B4-BE49-F238E27FC236}">
                <a16:creationId xmlns:a16="http://schemas.microsoft.com/office/drawing/2014/main" id="{E74C5C7C-D2D4-48A0-B3FE-9A44A1183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334000"/>
            <a:ext cx="8382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2.2 Room, </a:t>
            </a:r>
            <a:r>
              <a:rPr lang="en-US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ToZ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Gangnam 2nd, Gangnam 2nd </a:t>
            </a:r>
            <a:r>
              <a:rPr lang="en-US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ToZ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meeting room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https://global.gotomeeting.com/join/479737733</a:t>
            </a:r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482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3079-20-0061-00-0000-Session-16-3079.2 TG Meeting Summary</a:t>
            </a: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D18D7C00-797E-43B7-B81B-4A531EB63B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190464"/>
              </p:ext>
            </p:extLst>
          </p:nvPr>
        </p:nvGraphicFramePr>
        <p:xfrm>
          <a:off x="380539" y="914400"/>
          <a:ext cx="8382000" cy="4309545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October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2020)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20,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21,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22,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23,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3079.1 PAR submit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PAR submit 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October 20th, 2020 13:30pm~15:00pm</a:t>
            </a:r>
            <a:endParaRPr lang="en-US" altLang="ja-JP" sz="16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3079-20-0049-00-0000-002-User Body Size Optimize System for Gesture Cognitive Interface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Jeong , Sangkwon Peter</a:t>
            </a:r>
          </a:p>
          <a:p>
            <a:pPr lvl="1">
              <a:lnSpc>
                <a:spcPct val="130000"/>
              </a:lnSpc>
              <a:defRPr/>
            </a:pPr>
            <a:r>
              <a:rPr lang="en-US" altLang="ko-KR" sz="1800" dirty="0">
                <a:latin typeface="Arial" charset="0"/>
              </a:rPr>
              <a:t>3079-20-0050-00-0000-002-Interface of Gesture Correction by Motion Sensor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1800" dirty="0"/>
              <a:t>Presentation by Jeong , Sangkwon Peter</a:t>
            </a:r>
            <a:endParaRPr lang="ko-KR" altLang="en-US" dirty="0"/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3079-20-0051-00-0000-002-Guideline for Interface Mapping of the Projector by Depth Camera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Presentation by Jeong , Sangkwon Peter</a:t>
            </a:r>
            <a:endParaRPr lang="ko-KR" altLang="en-US" sz="200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8006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3079-20-0061-00-0000-Session-16-3079.2 TG Meeting Summary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baseline="30000" dirty="0"/>
              <a:t>nd</a:t>
            </a:r>
            <a:r>
              <a:rPr lang="en-US" altLang="ko-KR" dirty="0"/>
              <a:t> Day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6486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dirty="0" err="1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Wendsday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October 21th, 2020 11:00am~12:30pm</a:t>
            </a:r>
            <a:endParaRPr lang="en-US" altLang="ja-JP" sz="16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3079-20-0052-00-0000-002-IO Interactive Guideline of Content &amp; User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Presentation by Jeong , Sangkwon Peter</a:t>
            </a:r>
          </a:p>
          <a:p>
            <a:pPr lvl="1">
              <a:lnSpc>
                <a:spcPct val="130000"/>
              </a:lnSpc>
              <a:defRPr/>
            </a:pPr>
            <a:r>
              <a:rPr lang="en-US" altLang="ko-KR" sz="1800" dirty="0">
                <a:latin typeface="Arial" charset="0"/>
              </a:rPr>
              <a:t>3079-20-0050-00-0000-002-Interface of Gesture Correction by Motion Sensor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1800" dirty="0"/>
              <a:t>Presentation by Lee, </a:t>
            </a:r>
            <a:r>
              <a:rPr lang="en-US" altLang="ko-KR" sz="1800" dirty="0" err="1"/>
              <a:t>Beom-Ryeol</a:t>
            </a:r>
            <a:endParaRPr lang="ko-KR" altLang="en-US" dirty="0"/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3079-20-0051-00-0000-002-Guideline for Interface Mapping of the Projector by Depth Camera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Presentation by Lee, </a:t>
            </a:r>
            <a:r>
              <a:rPr lang="en-US" altLang="ko-KR" sz="2000" dirty="0" err="1"/>
              <a:t>Beom-Ryeol</a:t>
            </a:r>
            <a:endParaRPr lang="ko-KR" altLang="en-US" sz="200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7244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3079-20-0061-00-0000-Session-16-3079.2 TG Meeting Summary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3</a:t>
            </a:r>
            <a:r>
              <a:rPr lang="en-US" altLang="ko-KR" baseline="30000" dirty="0"/>
              <a:t>rd</a:t>
            </a:r>
            <a:r>
              <a:rPr lang="en-US" altLang="ko-KR" dirty="0"/>
              <a:t> Day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7288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066800"/>
            <a:ext cx="8343900" cy="4495800"/>
          </a:xfrm>
        </p:spPr>
        <p:txBody>
          <a:bodyPr wrap="square">
            <a:normAutofit/>
          </a:bodyPr>
          <a:lstStyle/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the scope for P3079.2 standard document</a:t>
            </a:r>
          </a:p>
          <a:p>
            <a:pPr algn="just">
              <a:lnSpc>
                <a:spcPct val="9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the structure of P3079.2 standard document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102F57F-54BD-43D5-8003-64AE37DA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10845B46-1010-43DE-BDEE-3AD42179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0292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3079-20-0061-00-0000-Session-16-3079.2 TG Meeting Summary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373B44-01EE-4DCA-A739-F3F338341A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1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charset="0"/>
              </a:rPr>
              <a:t>Next Agenda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5659</TotalTime>
  <Words>596</Words>
  <Application>Microsoft Office PowerPoint</Application>
  <PresentationFormat>화면 슬라이드 쇼(4:3)</PresentationFormat>
  <Paragraphs>100</Paragraphs>
  <Slides>8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8</vt:i4>
      </vt:variant>
    </vt:vector>
  </HeadingPairs>
  <TitlesOfParts>
    <vt:vector size="19" baseType="lpstr">
      <vt:lpstr>HY견명조</vt:lpstr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Seo, Dong Il Dillon, dillon.seo@dtcp.capital</vt:lpstr>
      <vt:lpstr>Session Time and Location</vt:lpstr>
      <vt:lpstr>2nd Day</vt:lpstr>
      <vt:lpstr>3rd Day</vt:lpstr>
      <vt:lpstr>PowerPoint 프레젠테이션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Sangkwon Jeong</cp:lastModifiedBy>
  <cp:revision>248</cp:revision>
  <dcterms:created xsi:type="dcterms:W3CDTF">2014-10-13T13:02:20Z</dcterms:created>
  <dcterms:modified xsi:type="dcterms:W3CDTF">2020-10-22T04:49:35Z</dcterms:modified>
</cp:coreProperties>
</file>