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2"/>
  </p:notesMasterIdLst>
  <p:handoutMasterIdLst>
    <p:handoutMasterId r:id="rId33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4" r:id="rId11"/>
    <p:sldId id="473" r:id="rId12"/>
    <p:sldId id="475" r:id="rId13"/>
    <p:sldId id="476" r:id="rId14"/>
    <p:sldId id="480" r:id="rId15"/>
    <p:sldId id="464" r:id="rId16"/>
    <p:sldId id="477" r:id="rId17"/>
    <p:sldId id="478" r:id="rId18"/>
    <p:sldId id="479" r:id="rId19"/>
    <p:sldId id="481" r:id="rId20"/>
    <p:sldId id="482" r:id="rId21"/>
    <p:sldId id="483" r:id="rId22"/>
    <p:sldId id="486" r:id="rId23"/>
    <p:sldId id="484" r:id="rId24"/>
    <p:sldId id="485" r:id="rId25"/>
    <p:sldId id="487" r:id="rId26"/>
    <p:sldId id="422" r:id="rId27"/>
    <p:sldId id="459" r:id="rId28"/>
    <p:sldId id="488" r:id="rId29"/>
    <p:sldId id="401" r:id="rId30"/>
    <p:sldId id="356" r:id="rId31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28" d="100"/>
          <a:sy n="128" d="100"/>
        </p:scale>
        <p:origin x="44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1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3079-20-0062-00-0000-Session-16-WG-Closing-Plenary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#16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3079-20-0047-00-0000-22-Sep_2020 IEEE-SA RevCom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6985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3079-20-0048-00-0000-24-Sep_2020 IEEE-SASB DRAFT Meeting Minutes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846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3079-20-0053-00-0001-Measurement System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Lim, Hyun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787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‘3079-20-0049-00-0000-002-User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‘3079-20-0050-00-0000-002-Interface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07095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‘3079-20-0051-00-0000-002-Guideline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57907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‘3079-20-0052-00-0000-002-IO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607389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‘3079-20-0054-00-0002-user-requirement-analysis-for-qoi-measurement-on-xr-content’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012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‘3079-20-0055-00-0002-User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06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76274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081446"/>
            <a:ext cx="8686800" cy="446340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about the December 2020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Interim meeting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Date: 18 December 2020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Time: 5:00 pm ~ 8:00 pm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Location: Kind of Hotel in Seoul, Korea</a:t>
            </a:r>
          </a:p>
          <a:p>
            <a:pPr marL="719138" indent="-342900" eaLnBrk="0" hangingPunct="0">
              <a:buFont typeface="Wingdings" panose="05000000000000000000" pitchFamily="2" charset="2"/>
              <a:buChar char="l"/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Gift: YOSO Mic GH-M500 Pin Mic Premium Full Package Set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Jeong, Sangkwon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19278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‘introduction-of-ieee-3079-wg-to-ieee-tab-cos-sps-webinar’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776556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‘3079-20-0056-01-0001-super-metric-for-immersive-video’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4925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‘tile-extractor-optimization-for-low-latency-viewport-dependent-360-video-tiled-streaming’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Lee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Gookhwan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398737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‘3079-20-0061-01-0000-Session-16-3079.2 TG Meeting Summary’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09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027887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299832"/>
              </p:ext>
            </p:extLst>
          </p:nvPr>
        </p:nvGraphicFramePr>
        <p:xfrm>
          <a:off x="952500" y="914400"/>
          <a:ext cx="7239000" cy="515620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Gookhwan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</a:t>
                      </a:r>
                      <a:endParaRPr lang="ko-KR" altLang="ko-KR" sz="14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Yoon,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Kyoungro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Bae, Hyo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Konkuk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University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750994"/>
                  </a:ext>
                </a:extLst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 Jung Hun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TTA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2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17:00~17:10		Welcome ceremony (by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Seo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Dong Il Dillon)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17:10~17:20		Introduce to IEEE 3079-2020 (Speaker: Lee,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Beom-Ryeol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17:20~17:30		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 to IEEE P3079.1 (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Speaker: Lim, Hyun </a:t>
            </a:r>
            <a:r>
              <a:rPr lang="en-US" altLang="ko-KR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Kyoon</a:t>
            </a:r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17:30~17:40		Introduce to IEEE P3079.2 (Speaker: Jeong, Sangkwon)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17:40~17:50		Award to Working Group Officers- Plaques</a:t>
            </a: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17:50~18:00		Award to Certificates of merit</a:t>
            </a:r>
          </a:p>
          <a:p>
            <a:pPr algn="just"/>
            <a:endParaRPr lang="en-US" altLang="ko-K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ko-K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18:00 ~ 		Dinner</a:t>
            </a:r>
          </a:p>
          <a:p>
            <a:pPr algn="just"/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Program Item for December Interim</a:t>
            </a:r>
          </a:p>
        </p:txBody>
      </p:sp>
    </p:spTree>
    <p:extLst>
      <p:ext uri="{BB962C8B-B14F-4D97-AF65-F5344CB8AC3E}">
        <p14:creationId xmlns:p14="http://schemas.microsoft.com/office/powerpoint/2010/main" val="23924630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 for P3079.2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157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3" name="Text Box 47">
            <a:extLst>
              <a:ext uri="{FF2B5EF4-FFF2-40B4-BE49-F238E27FC236}">
                <a16:creationId xmlns:a16="http://schemas.microsoft.com/office/drawing/2014/main" id="{6CF7DDDB-91EB-4FB0-B8B7-BC01EB3F7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AF5646A-67D5-43DD-A916-725E98D4C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850159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‘3079-20-0044-00-0000-Session-16-WG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‘3079-20-0045-01-0000-Session-16-Agenda’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Meeting minutes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‘3079-20-0042-00-0000-Session-15-WG-Meeting 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411514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3079-20-0062-00-0000-Session-16-WG-Closing-Plenary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recommendations document ‘</a:t>
            </a:r>
            <a:r>
              <a:rPr lang="fr-F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3079-20-0046-01-0000-21-Sep_2020 IEEE-SA NesCom Recommendations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6605</TotalTime>
  <Words>1484</Words>
  <Application>Microsoft Office PowerPoint</Application>
  <PresentationFormat>화면 슬라이드 쇼(4:3)</PresentationFormat>
  <Paragraphs>375</Paragraphs>
  <Slides>28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28</vt:i4>
      </vt:variant>
    </vt:vector>
  </HeadingPairs>
  <TitlesOfParts>
    <vt:vector size="38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WG Motion #16</vt:lpstr>
      <vt:lpstr>WG Motion #17</vt:lpstr>
      <vt:lpstr>WG Motion #18</vt:lpstr>
      <vt:lpstr>Attendees</vt:lpstr>
      <vt:lpstr>Future Sessions – 2021</vt:lpstr>
      <vt:lpstr>PowerPoint 프레젠테이션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256</cp:revision>
  <cp:lastPrinted>2018-02-28T09:01:45Z</cp:lastPrinted>
  <dcterms:created xsi:type="dcterms:W3CDTF">2014-10-13T13:02:20Z</dcterms:created>
  <dcterms:modified xsi:type="dcterms:W3CDTF">2020-10-22T13:48:03Z</dcterms:modified>
</cp:coreProperties>
</file>