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899" r:id="rId2"/>
    <p:sldMasterId id="2147483912" r:id="rId3"/>
  </p:sldMasterIdLst>
  <p:notesMasterIdLst>
    <p:notesMasterId r:id="rId27"/>
  </p:notesMasterIdLst>
  <p:handoutMasterIdLst>
    <p:handoutMasterId r:id="rId28"/>
  </p:handoutMasterIdLst>
  <p:sldIdLst>
    <p:sldId id="325" r:id="rId4"/>
    <p:sldId id="365" r:id="rId5"/>
    <p:sldId id="366" r:id="rId6"/>
    <p:sldId id="375" r:id="rId7"/>
    <p:sldId id="458" r:id="rId8"/>
    <p:sldId id="401" r:id="rId9"/>
    <p:sldId id="380" r:id="rId10"/>
    <p:sldId id="373" r:id="rId11"/>
    <p:sldId id="374" r:id="rId12"/>
    <p:sldId id="462" r:id="rId13"/>
    <p:sldId id="463" r:id="rId14"/>
    <p:sldId id="464" r:id="rId15"/>
    <p:sldId id="465" r:id="rId16"/>
    <p:sldId id="466" r:id="rId17"/>
    <p:sldId id="382" r:id="rId18"/>
    <p:sldId id="467" r:id="rId19"/>
    <p:sldId id="468" r:id="rId20"/>
    <p:sldId id="469" r:id="rId21"/>
    <p:sldId id="388" r:id="rId22"/>
    <p:sldId id="461" r:id="rId23"/>
    <p:sldId id="470" r:id="rId24"/>
    <p:sldId id="460" r:id="rId25"/>
    <p:sldId id="356"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FDC82F"/>
    <a:srgbClr val="009FDA"/>
    <a:srgbClr val="001FA1"/>
    <a:srgbClr val="0066A1"/>
    <a:srgbClr val="E37222"/>
    <a:srgbClr val="69BE28"/>
    <a:srgbClr val="6B1F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4" autoAdjust="0"/>
    <p:restoredTop sz="94660"/>
  </p:normalViewPr>
  <p:slideViewPr>
    <p:cSldViewPr>
      <p:cViewPr varScale="1">
        <p:scale>
          <a:sx n="134" d="100"/>
          <a:sy n="134" d="100"/>
        </p:scale>
        <p:origin x="120" y="3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B6451FB5-4252-AA4F-BE74-2C59450FA335}" type="slidenum">
              <a:rPr lang="en-US"/>
              <a:pPr>
                <a:defRPr/>
              </a:pPr>
              <a:t>‹#›</a:t>
            </a:fld>
            <a:endParaRPr lang="en-US"/>
          </a:p>
        </p:txBody>
      </p:sp>
    </p:spTree>
    <p:extLst>
      <p:ext uri="{BB962C8B-B14F-4D97-AF65-F5344CB8AC3E}">
        <p14:creationId xmlns:p14="http://schemas.microsoft.com/office/powerpoint/2010/main" val="4664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7FCCA5F2-1146-D048-AEE3-411CEBD21B49}" type="slidenum">
              <a:rPr lang="en-US"/>
              <a:pPr>
                <a:defRPr/>
              </a:pPr>
              <a:t>‹#›</a:t>
            </a:fld>
            <a:endParaRPr lang="en-US"/>
          </a:p>
        </p:txBody>
      </p:sp>
    </p:spTree>
    <p:extLst>
      <p:ext uri="{BB962C8B-B14F-4D97-AF65-F5344CB8AC3E}">
        <p14:creationId xmlns:p14="http://schemas.microsoft.com/office/powerpoint/2010/main" val="6494507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0</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a:ea typeface="Geneva" pitchFamily="34" charset="0"/>
              <a:cs typeface="Geneva" pitchFamily="34" charset="0"/>
            </a:endParaRPr>
          </a:p>
        </p:txBody>
      </p:sp>
    </p:spTree>
    <p:extLst>
      <p:ext uri="{BB962C8B-B14F-4D97-AF65-F5344CB8AC3E}">
        <p14:creationId xmlns:p14="http://schemas.microsoft.com/office/powerpoint/2010/main" val="1319864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802.21-02/xxxr0</a:t>
            </a:r>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a:t>Month 20xx</a:t>
            </a:r>
          </a:p>
        </p:txBody>
      </p:sp>
      <p:sp>
        <p:nvSpPr>
          <p:cNvPr id="6" name="Footer Placeholder 5"/>
          <p:cNvSpPr>
            <a:spLocks noGrp="1"/>
          </p:cNvSpPr>
          <p:nvPr>
            <p:ph type="ftr" sz="quarter" idx="12"/>
          </p:nvPr>
        </p:nvSpPr>
        <p:spPr/>
        <p:txBody>
          <a:bodyPr/>
          <a:lstStyle/>
          <a:p>
            <a:pPr lvl="4">
              <a:defRPr/>
            </a:pPr>
            <a:r>
              <a:rPr lang="en-US" dirty="0"/>
              <a:t>XXXX, His Company</a:t>
            </a:r>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13448130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iStock_000000821333Medium"/>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23" descr="IEEE_SA_Bar_Graphic_long_rgb"/>
          <p:cNvPicPr>
            <a:picLocks noChangeAspect="1" noChangeArrowheads="1"/>
          </p:cNvPicPr>
          <p:nvPr/>
        </p:nvPicPr>
        <p:blipFill>
          <a:blip/>
          <a:srcRect/>
          <a:stretch>
            <a:fillRect/>
          </a:stretch>
        </p:blipFill>
        <p:spPr bwMode="auto">
          <a:xfrm>
            <a:off x="0" y="501650"/>
            <a:ext cx="9144000" cy="436563"/>
          </a:xfrm>
          <a:prstGeom prst="rect">
            <a:avLst/>
          </a:prstGeom>
          <a:noFill/>
          <a:ln w="9525">
            <a:noFill/>
            <a:miter lim="800000"/>
            <a:headEnd/>
            <a:tailEnd/>
          </a:ln>
        </p:spPr>
      </p:pic>
      <p:pic>
        <p:nvPicPr>
          <p:cNvPr id="6" name="Picture 24" descr="IEEE_white"/>
          <p:cNvPicPr>
            <a:picLocks noChangeAspect="1" noChangeArrowheads="1"/>
          </p:cNvPicPr>
          <p:nvPr/>
        </p:nvPicPr>
        <p:blipFill>
          <a:blip r:embed="rId3"/>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Date Placeholder 8"/>
          <p:cNvSpPr>
            <a:spLocks noGrp="1"/>
          </p:cNvSpPr>
          <p:nvPr>
            <p:ph type="dt" sz="half" idx="10"/>
          </p:nvPr>
        </p:nvSpPr>
        <p:spPr/>
        <p:txBody>
          <a:bodyPr/>
          <a:lstStyle>
            <a:lvl1pPr>
              <a:defRPr/>
            </a:lvl1pPr>
          </a:lstStyle>
          <a:p>
            <a:pPr>
              <a:defRPr/>
            </a:pPr>
            <a:r>
              <a:rPr lang="en-US" altLang="ko-KR"/>
              <a:t>Insert Date here</a:t>
            </a:r>
            <a:endParaRPr lang="en-US"/>
          </a:p>
        </p:txBody>
      </p:sp>
      <p:sp>
        <p:nvSpPr>
          <p:cNvPr id="8" name="Slide Number Placeholder 9"/>
          <p:cNvSpPr>
            <a:spLocks noGrp="1"/>
          </p:cNvSpPr>
          <p:nvPr>
            <p:ph type="sldNum" sz="quarter" idx="11"/>
          </p:nvPr>
        </p:nvSpPr>
        <p:spPr/>
        <p:txBody>
          <a:bodyPr/>
          <a:lstStyle>
            <a:lvl1pPr>
              <a:defRPr/>
            </a:lvl1pPr>
          </a:lstStyle>
          <a:p>
            <a:pPr>
              <a:defRPr/>
            </a:pPr>
            <a:fld id="{04F7DB43-830D-1046-BFA1-567429D83337}" type="slidenum">
              <a:rPr lang="en-US"/>
              <a:pPr>
                <a:defRPr/>
              </a:pPr>
              <a:t>‹#›</a:t>
            </a:fld>
            <a:endParaRPr lang="en-US" sz="1400">
              <a:latin typeface="Myriad Pro" charset="0"/>
            </a:endParaRPr>
          </a:p>
        </p:txBody>
      </p:sp>
      <p:sp>
        <p:nvSpPr>
          <p:cNvPr id="9" name="Footer Placeholder 10"/>
          <p:cNvSpPr>
            <a:spLocks noGrp="1"/>
          </p:cNvSpPr>
          <p:nvPr>
            <p:ph type="ftr" sz="quarter" idx="12"/>
          </p:nvPr>
        </p:nvSpPr>
        <p:spPr/>
        <p:txBody>
          <a:bodyPr/>
          <a:lstStyle>
            <a:lvl1pPr>
              <a:defRPr/>
            </a:lvl1pPr>
          </a:lstStyle>
          <a:p>
            <a:pPr>
              <a:defRPr/>
            </a:pPr>
            <a:r>
              <a:rPr lang="en-US"/>
              <a:t>3079-21-0001-00-0000-Session #17 WG Opening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3079-21-0001-00-0000-Session #17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B8E80B-1874-4C45-88EE-460E555FCA94}" type="slidenum">
              <a:rPr lang="en-US"/>
              <a:pPr>
                <a:defRPr/>
              </a:pPr>
              <a:t>‹#›</a:t>
            </a:fld>
            <a:endParaRPr lang="en-US" sz="1400">
              <a:latin typeface="Myriad Pro"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3079-21-0001-00-0000-Session #17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6DF435-CD6A-B846-9508-AB4D904659D5}" type="slidenum">
              <a:rPr lang="en-US"/>
              <a:pPr>
                <a:defRPr/>
              </a:pPr>
              <a:t>‹#›</a:t>
            </a:fld>
            <a:endParaRPr lang="en-US" sz="1400">
              <a:latin typeface="Myriad Pro"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0274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3079-21-0001-00-0000-Session #17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95097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228600"/>
            <a:ext cx="8229600" cy="625474"/>
          </a:xfrm>
          <a:noFill/>
          <a:ln w="9525">
            <a:noFill/>
            <a:miter lim="800000"/>
            <a:headEnd/>
            <a:tailEnd/>
          </a:ln>
        </p:spPr>
        <p:txBody>
          <a:bodyPr vert="horz" wrap="square" lIns="91440" tIns="45720" rIns="91440" bIns="45720" numCol="1" anchor="ctr" anchorCtr="0" compatLnSpc="1">
            <a:prstTxWarp prst="textNoShape">
              <a:avLst/>
            </a:prstTxWarp>
          </a:bodyPr>
          <a:lstStyle>
            <a:lvl1pPr>
              <a:defRPr lang="ko-KR" altLang="en-US" sz="2800" b="1">
                <a:solidFill>
                  <a:schemeClr val="tx2"/>
                </a:solidFill>
                <a:cs typeface="ＭＳ Ｐゴシック" pitchFamily="-112" charset="-128"/>
              </a:defRPr>
            </a:lvl1pPr>
          </a:lstStyle>
          <a:p>
            <a:pPr lvl="0" eaLnBrk="0" fontAlgn="base" hangingPunct="0">
              <a:spcAft>
                <a:spcPct val="0"/>
              </a:spcAft>
            </a:pPr>
            <a:r>
              <a:rPr lang="ko-KR" altLang="en-US"/>
              <a:t>마스터 제목 스타일 편집</a:t>
            </a:r>
          </a:p>
        </p:txBody>
      </p:sp>
      <p:sp>
        <p:nvSpPr>
          <p:cNvPr id="3" name="내용 개체 틀 2"/>
          <p:cNvSpPr>
            <a:spLocks noGrp="1"/>
          </p:cNvSpPr>
          <p:nvPr>
            <p:ph idx="1"/>
          </p:nvPr>
        </p:nvSpPr>
        <p:spPr>
          <a:xfrm>
            <a:off x="457200" y="1219200"/>
            <a:ext cx="8229600" cy="470535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9"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0"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3079-21-0001-00-0000-Session #17 WG Opening Plenary</a:t>
            </a:r>
            <a:endParaRPr lang="en-US" dirty="0"/>
          </a:p>
        </p:txBody>
      </p:sp>
      <p:sp>
        <p:nvSpPr>
          <p:cNvPr id="11"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2518125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3079-21-0001-00-0000-Session #17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83396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3079-21-0001-00-0000-Session #17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626217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8" name="바닥글 개체 틀 7"/>
          <p:cNvSpPr>
            <a:spLocks noGrp="1"/>
          </p:cNvSpPr>
          <p:nvPr>
            <p:ph type="ftr" sz="quarter" idx="11"/>
          </p:nvPr>
        </p:nvSpPr>
        <p:spPr>
          <a:xfrm>
            <a:off x="3028950" y="6356351"/>
            <a:ext cx="3086100" cy="365125"/>
          </a:xfrm>
          <a:prstGeom prst="rect">
            <a:avLst/>
          </a:prstGeom>
        </p:spPr>
        <p:txBody>
          <a:bodyPr/>
          <a:lstStyle/>
          <a:p>
            <a:pPr>
              <a:defRPr/>
            </a:pPr>
            <a:r>
              <a:rPr lang="en-US"/>
              <a:t>3079-21-0001-00-0000-Session #17 WG Opening Plenary</a:t>
            </a:r>
          </a:p>
        </p:txBody>
      </p:sp>
      <p:sp>
        <p:nvSpPr>
          <p:cNvPr id="9" name="슬라이드 번호 개체 틀 8"/>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112362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7"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3079-21-0001-00-0000-Session #17 WG Opening Plenary</a:t>
            </a:r>
            <a:endParaRPr lang="en-US" dirty="0"/>
          </a:p>
        </p:txBody>
      </p:sp>
      <p:sp>
        <p:nvSpPr>
          <p:cNvPr id="8"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416472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9"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3079-21-0001-00-0000-Session #17 WG Opening Plenary</a:t>
            </a:r>
            <a:endParaRPr lang="en-US" dirty="0"/>
          </a:p>
        </p:txBody>
      </p:sp>
      <p:sp>
        <p:nvSpPr>
          <p:cNvPr id="10"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38705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Content Placeholder 2"/>
          <p:cNvSpPr>
            <a:spLocks noGrp="1"/>
          </p:cNvSpPr>
          <p:nvPr>
            <p:ph idx="1"/>
          </p:nvPr>
        </p:nvSpPr>
        <p:spPr>
          <a:xfrm>
            <a:off x="609600" y="1371600"/>
            <a:ext cx="807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3079-21-0001-00-0000-Session #17 WG Opening Plenary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400">
              <a:latin typeface="Myriad Pro"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3079-21-0001-00-0000-Session #17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6854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3079-21-0001-00-0000-Session #17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082388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3079-21-0001-00-0000-Session #17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4104446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3079-21-0001-00-0000-Session #17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6503667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7203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rgbClr val="1088C4"/>
        </a:solidFill>
        <a:effectLst/>
      </p:bgPr>
    </p:bg>
    <p:spTree>
      <p:nvGrpSpPr>
        <p:cNvPr id="1" name=""/>
        <p:cNvGrpSpPr/>
        <p:nvPr/>
      </p:nvGrpSpPr>
      <p:grpSpPr>
        <a:xfrm>
          <a:off x="0" y="0"/>
          <a:ext cx="0" cy="0"/>
          <a:chOff x="0" y="0"/>
          <a:chExt cx="0" cy="0"/>
        </a:xfrm>
      </p:grpSpPr>
      <p:pic>
        <p:nvPicPr>
          <p:cNvPr id="10" name="Picture 2" descr="00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1" y="4001476"/>
            <a:ext cx="8458200" cy="214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userDrawn="1"/>
        </p:nvSpPr>
        <p:spPr>
          <a:xfrm>
            <a:off x="0" y="1023815"/>
            <a:ext cx="9144000" cy="160997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ctrTitle"/>
          </p:nvPr>
        </p:nvSpPr>
        <p:spPr>
          <a:xfrm>
            <a:off x="685800" y="1122363"/>
            <a:ext cx="7772400" cy="1344309"/>
          </a:xfrm>
        </p:spPr>
        <p:txBody>
          <a:bodyPr anchor="ctr">
            <a:normAutofit/>
          </a:bodyPr>
          <a:lstStyle>
            <a:lvl1pPr algn="ctr">
              <a:defRPr sz="4800" baseline="0"/>
            </a:lvl1pPr>
          </a:lstStyle>
          <a:p>
            <a:r>
              <a:rPr lang="ko-KR" altLang="en-US"/>
              <a:t>마스터 제목 스타일 편집</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3079-21-0001-00-0000-Session #17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73154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solidFill>
          <a:srgbClr val="1088C4"/>
        </a:solidFill>
        <a:effectLst/>
      </p:bgPr>
    </p:bg>
    <p:spTree>
      <p:nvGrpSpPr>
        <p:cNvPr id="1" name=""/>
        <p:cNvGrpSpPr/>
        <p:nvPr/>
      </p:nvGrpSpPr>
      <p:grpSpPr>
        <a:xfrm>
          <a:off x="0" y="0"/>
          <a:ext cx="0" cy="0"/>
          <a:chOff x="0" y="0"/>
          <a:chExt cx="0" cy="0"/>
        </a:xfrm>
      </p:grpSpPr>
      <p:pic>
        <p:nvPicPr>
          <p:cNvPr id="11" name="Picture 2" descr="pattern_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492375"/>
            <a:ext cx="914400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attern_0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5148263"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pattern_0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2150" y="0"/>
            <a:ext cx="718185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143000" y="2336801"/>
            <a:ext cx="6858000" cy="1655762"/>
          </a:xfrm>
        </p:spPr>
        <p:txBody>
          <a:bodyPr anchor="ctr">
            <a:normAutofit/>
          </a:bodyPr>
          <a:lstStyle>
            <a:lvl1pPr marL="0" indent="0" algn="ctr">
              <a:buNone/>
              <a:defRPr sz="40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Tree>
    <p:extLst>
      <p:ext uri="{BB962C8B-B14F-4D97-AF65-F5344CB8AC3E}">
        <p14:creationId xmlns:p14="http://schemas.microsoft.com/office/powerpoint/2010/main" val="64360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8" fill="hold" nodeType="withEffect">
                                  <p:stCondLst>
                                    <p:cond delay="60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cxnSp>
        <p:nvCxnSpPr>
          <p:cNvPr id="7" name="직선 연결선 6"/>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3079-21-0001-00-0000-Session #17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DE1CE7A8-BA9E-4DCB-BE1F-6785074DEF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10219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3079-21-0001-00-0000-Session #17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5991466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3079-21-0001-00-0000-Session #17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4378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3079-21-0001-00-0000-Session #17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25151530-862B-9346-A97E-4A574C8B779C}" type="slidenum">
              <a:rPr lang="en-US"/>
              <a:pPr>
                <a:defRPr/>
              </a:pPr>
              <a:t>‹#›</a:t>
            </a:fld>
            <a:endParaRPr lang="en-US" sz="1400">
              <a:latin typeface="Myriad Pro"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r>
              <a:rPr lang="en-US" altLang="ko-KR"/>
              <a:t>Insert Date here</a:t>
            </a:r>
            <a:endParaRPr lang="ko-KR" altLang="en-US"/>
          </a:p>
        </p:txBody>
      </p:sp>
      <p:sp>
        <p:nvSpPr>
          <p:cNvPr id="8" name="Footer Placeholder 7"/>
          <p:cNvSpPr>
            <a:spLocks noGrp="1"/>
          </p:cNvSpPr>
          <p:nvPr>
            <p:ph type="ftr" sz="quarter" idx="11"/>
          </p:nvPr>
        </p:nvSpPr>
        <p:spPr/>
        <p:txBody>
          <a:bodyPr/>
          <a:lstStyle/>
          <a:p>
            <a:r>
              <a:rPr lang="en-US" altLang="ko-KR"/>
              <a:t>3079-21-0001-00-0000-Session #17 WG Opening Plenary</a:t>
            </a:r>
            <a:endParaRPr lang="ko-KR" altLang="en-US"/>
          </a:p>
        </p:txBody>
      </p:sp>
      <p:sp>
        <p:nvSpPr>
          <p:cNvPr id="9" name="Slide Number Placeholder 8"/>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6279538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5"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3079-21-0001-00-0000-Session #17 WG Opening Plenary</a:t>
            </a:r>
          </a:p>
        </p:txBody>
      </p:sp>
      <p:sp>
        <p:nvSpPr>
          <p:cNvPr id="16"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7"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2F1DA4E6-C195-4C7B-B23E-D01A6A5A25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8504731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1_빈 화면">
    <p:spTree>
      <p:nvGrpSpPr>
        <p:cNvPr id="1" name=""/>
        <p:cNvGrpSpPr/>
        <p:nvPr/>
      </p:nvGrpSpPr>
      <p:grpSpPr>
        <a:xfrm>
          <a:off x="0" y="0"/>
          <a:ext cx="0" cy="0"/>
          <a:chOff x="0" y="0"/>
          <a:chExt cx="0" cy="0"/>
        </a:xfrm>
      </p:grpSpPr>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3079-21-0001-00-0000-Session #17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9" name="그림 8">
            <a:extLst>
              <a:ext uri="{FF2B5EF4-FFF2-40B4-BE49-F238E27FC236}">
                <a16:creationId xmlns:a16="http://schemas.microsoft.com/office/drawing/2014/main" id="{ECA362BF-C9A2-4FB6-8BDC-F051490F3DC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2173443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3079-21-0001-00-0000-Session #17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8" name="그림 7">
            <a:extLst>
              <a:ext uri="{FF2B5EF4-FFF2-40B4-BE49-F238E27FC236}">
                <a16:creationId xmlns:a16="http://schemas.microsoft.com/office/drawing/2014/main" id="{714E5D77-DD01-4493-BAD3-ADD6993D13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567897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3079-21-0001-00-0000-Session #17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82754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3079-21-0001-00-0000-Session #17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8226299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3079-21-0001-00-0000-Session #17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927349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3079-21-0001-00-0000-Session #17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90485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3079-21-0001-00-0000-Session #17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7CBAEA6A-4D89-7943-A8FF-D2FD5DF21EDA}"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3079-21-0001-00-0000-Session #17 WG Opening Plenary</a:t>
            </a:r>
          </a:p>
        </p:txBody>
      </p:sp>
      <p:sp>
        <p:nvSpPr>
          <p:cNvPr id="9" name="Rectangle 6"/>
          <p:cNvSpPr>
            <a:spLocks noGrp="1" noChangeArrowheads="1"/>
          </p:cNvSpPr>
          <p:nvPr>
            <p:ph type="sldNum" sz="quarter" idx="12"/>
          </p:nvPr>
        </p:nvSpPr>
        <p:spPr>
          <a:ln/>
        </p:spPr>
        <p:txBody>
          <a:bodyPr/>
          <a:lstStyle>
            <a:lvl1pPr>
              <a:defRPr/>
            </a:lvl1pPr>
          </a:lstStyle>
          <a:p>
            <a:pPr>
              <a:defRPr/>
            </a:pPr>
            <a:fld id="{B8833148-389D-4145-BA83-3955F191B085}"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3079-21-0001-00-0000-Session #17 WG Opening Plenary</a:t>
            </a:r>
          </a:p>
        </p:txBody>
      </p:sp>
      <p:sp>
        <p:nvSpPr>
          <p:cNvPr id="5" name="Rectangle 6"/>
          <p:cNvSpPr>
            <a:spLocks noGrp="1" noChangeArrowheads="1"/>
          </p:cNvSpPr>
          <p:nvPr>
            <p:ph type="sldNum" sz="quarter" idx="12"/>
          </p:nvPr>
        </p:nvSpPr>
        <p:spPr>
          <a:ln/>
        </p:spPr>
        <p:txBody>
          <a:bodyPr/>
          <a:lstStyle>
            <a:lvl1pPr>
              <a:defRPr/>
            </a:lvl1pPr>
          </a:lstStyle>
          <a:p>
            <a:pPr>
              <a:defRPr/>
            </a:pPr>
            <a:fld id="{5D37D910-186D-B944-A59B-CFB2E82D193D}"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3079-21-0001-00-0000-Session #17 WG Opening Plenary</a:t>
            </a:r>
          </a:p>
        </p:txBody>
      </p:sp>
      <p:sp>
        <p:nvSpPr>
          <p:cNvPr id="4" name="Rectangle 6"/>
          <p:cNvSpPr>
            <a:spLocks noGrp="1" noChangeArrowheads="1"/>
          </p:cNvSpPr>
          <p:nvPr>
            <p:ph type="sldNum" sz="quarter" idx="12"/>
          </p:nvPr>
        </p:nvSpPr>
        <p:spPr>
          <a:ln/>
        </p:spPr>
        <p:txBody>
          <a:bodyPr/>
          <a:lstStyle>
            <a:lvl1pPr>
              <a:defRPr/>
            </a:lvl1pPr>
          </a:lstStyle>
          <a:p>
            <a:pPr>
              <a:defRPr/>
            </a:pPr>
            <a:fld id="{4B9BF26B-5BF7-A441-824D-2B58A1CEF3A6}" type="slidenum">
              <a:rPr lang="en-US"/>
              <a:pPr>
                <a:defRPr/>
              </a:pPr>
              <a:t>‹#›</a:t>
            </a:fld>
            <a:endParaRPr lang="en-US" sz="1400">
              <a:latin typeface="Myriad Pro"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3079-21-0001-00-0000-Session #17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F4E890C-18FA-EB4D-A659-13D1100DA7A5}" type="slidenum">
              <a:rPr lang="en-US"/>
              <a:pPr>
                <a:defRPr/>
              </a:pPr>
              <a:t>‹#›</a:t>
            </a:fld>
            <a:endParaRPr lang="en-US" sz="1400">
              <a:latin typeface="Myriad Pro"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3079-21-0001-00-0000-Session #17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A3DE15D-E6AD-C14A-8CF8-1C5B9405B462}" type="slidenum">
              <a:rPr lang="en-US"/>
              <a:pPr>
                <a:defRPr/>
              </a:pPr>
              <a:t>‹#›</a:t>
            </a:fld>
            <a:endParaRPr lang="en-US" sz="1400">
              <a:latin typeface="Myriad Pro"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IEEE_SA_Bar_Graphic_long_rgb"/>
          <p:cNvPicPr>
            <a:picLocks noChangeAspect="1" noChangeArrowheads="1"/>
          </p:cNvPicPr>
          <p:nvPr/>
        </p:nvPicPr>
        <p:blipFill>
          <a:blip/>
          <a:srcRect/>
          <a:stretch>
            <a:fillRect/>
          </a:stretch>
        </p:blipFill>
        <p:spPr bwMode="auto">
          <a:xfrm>
            <a:off x="0" y="6172200"/>
            <a:ext cx="9190038" cy="438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ltLang="ko-KR"/>
              <a:t>Insert Date here</a:t>
            </a: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t>3079-21-0001-00-0000-Session #17 WG Opening Plenary</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solidFill>
                  <a:srgbClr val="000000"/>
                </a:solidFill>
                <a:latin typeface="Arial" pitchFamily="-84" charset="0"/>
              </a:defRPr>
            </a:lvl1pPr>
          </a:lstStyle>
          <a:p>
            <a:pPr>
              <a:defRPr/>
            </a:pPr>
            <a:fld id="{2E8BD8E8-FEBE-4B48-A872-D5E72F1EB77B}" type="slidenum">
              <a:rPr lang="en-US"/>
              <a:pPr>
                <a:defRPr/>
              </a:pPr>
              <a:t>‹#›</a:t>
            </a:fld>
            <a:endParaRPr lang="en-US" sz="1400">
              <a:latin typeface="Myriad Pro" charset="0"/>
            </a:endParaRPr>
          </a:p>
        </p:txBody>
      </p:sp>
      <p:pic>
        <p:nvPicPr>
          <p:cNvPr id="1032" name="Picture 24" descr="IEEE_white"/>
          <p:cNvPicPr>
            <a:picLocks noChangeAspect="1" noChangeArrowheads="1"/>
          </p:cNvPicPr>
          <p:nvPr/>
        </p:nvPicPr>
        <p:blipFill>
          <a:blip r:embed="rId14"/>
          <a:srcRect/>
          <a:stretch>
            <a:fillRect/>
          </a:stretch>
        </p:blipFill>
        <p:spPr bwMode="auto">
          <a:xfrm>
            <a:off x="8001000" y="6248400"/>
            <a:ext cx="901700" cy="265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8" r:id="rId12"/>
  </p:sldLayoutIdLst>
  <p:hf hd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52401"/>
            <a:ext cx="8229600" cy="6095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fontAlgn="base" hangingPunct="0">
              <a:spcAft>
                <a:spcPct val="0"/>
              </a:spcAft>
            </a:pPr>
            <a:r>
              <a:rPr lang="ko-KR" altLang="en-US"/>
              <a:t>마스터 제목 스타일 편집</a:t>
            </a:r>
          </a:p>
        </p:txBody>
      </p:sp>
      <p:sp>
        <p:nvSpPr>
          <p:cNvPr id="3" name="텍스트 개체 틀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8"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3079-21-0001-00-0000-Session #17 WG Opening Plenary</a:t>
            </a:r>
          </a:p>
        </p:txBody>
      </p:sp>
      <p:sp>
        <p:nvSpPr>
          <p:cNvPr id="9"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1" name="Picture 24" descr="IEEE_white"/>
          <p:cNvPicPr>
            <a:picLocks noChangeAspect="1" noChangeArrowheads="1"/>
          </p:cNvPicPr>
          <p:nvPr userDrawn="1"/>
        </p:nvPicPr>
        <p:blipFill>
          <a:blip r:embed="rId14"/>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BA82BADF-1C41-46E8-83B0-638BA0B7F648}"/>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pic>
        <p:nvPicPr>
          <p:cNvPr id="12" name="Picture 23" descr="IEEE_SA_Bar_Graphic_long_rgb">
            <a:extLst>
              <a:ext uri="{FF2B5EF4-FFF2-40B4-BE49-F238E27FC236}">
                <a16:creationId xmlns:a16="http://schemas.microsoft.com/office/drawing/2014/main" id="{75C9D90F-5989-45BC-97CE-2CCBD1CED445}"/>
              </a:ext>
            </a:extLst>
          </p:cNvPr>
          <p:cNvPicPr>
            <a:picLocks noChangeAspect="1" noChangeArrowheads="1"/>
          </p:cNvPicPr>
          <p:nvPr userDrawn="1"/>
        </p:nvPicPr>
        <p:blipFill>
          <a:blip r:embed="rId16"/>
          <a:srcRect/>
          <a:stretch>
            <a:fillRect/>
          </a:stretch>
        </p:blipFill>
        <p:spPr bwMode="auto">
          <a:xfrm>
            <a:off x="-23019" y="6154783"/>
            <a:ext cx="9190038" cy="438150"/>
          </a:xfrm>
          <a:prstGeom prst="rect">
            <a:avLst/>
          </a:prstGeom>
          <a:noFill/>
          <a:ln w="9525">
            <a:noFill/>
            <a:miter lim="800000"/>
            <a:headEnd/>
            <a:tailEnd/>
          </a:ln>
        </p:spPr>
      </p:pic>
      <p:pic>
        <p:nvPicPr>
          <p:cNvPr id="13" name="Picture 24" descr="IEEE_white">
            <a:extLst>
              <a:ext uri="{FF2B5EF4-FFF2-40B4-BE49-F238E27FC236}">
                <a16:creationId xmlns:a16="http://schemas.microsoft.com/office/drawing/2014/main" id="{D017F24A-097C-497D-B202-3F04A05189F9}"/>
              </a:ext>
            </a:extLst>
          </p:cNvPr>
          <p:cNvPicPr>
            <a:picLocks noChangeAspect="1" noChangeArrowheads="1"/>
          </p:cNvPicPr>
          <p:nvPr userDrawn="1"/>
        </p:nvPicPr>
        <p:blipFill>
          <a:blip r:embed="rId14"/>
          <a:srcRect/>
          <a:stretch>
            <a:fillRect/>
          </a:stretch>
        </p:blipFill>
        <p:spPr bwMode="auto">
          <a:xfrm>
            <a:off x="7977981" y="6230983"/>
            <a:ext cx="901700" cy="265113"/>
          </a:xfrm>
          <a:prstGeom prst="rect">
            <a:avLst/>
          </a:prstGeom>
          <a:noFill/>
          <a:ln w="9525">
            <a:noFill/>
            <a:miter lim="800000"/>
            <a:headEnd/>
            <a:tailEnd/>
          </a:ln>
        </p:spPr>
      </p:pic>
    </p:spTree>
    <p:extLst>
      <p:ext uri="{BB962C8B-B14F-4D97-AF65-F5344CB8AC3E}">
        <p14:creationId xmlns:p14="http://schemas.microsoft.com/office/powerpoint/2010/main" val="1211743880"/>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dt="0"/>
  <p:txStyles>
    <p:title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366" y="134881"/>
            <a:ext cx="8699545" cy="588745"/>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27367" y="999920"/>
            <a:ext cx="8699544" cy="5286579"/>
          </a:xfrm>
          <a:prstGeom prst="rect">
            <a:avLst/>
          </a:prstGeom>
        </p:spPr>
        <p:txBody>
          <a:bodyPr vert="horz" lIns="91440" tIns="45720" rIns="91440" bIns="45720" rtlCol="0">
            <a:normAutofit/>
          </a:bodyPr>
          <a:lstStyle/>
          <a:p>
            <a:pPr lvl="0"/>
            <a:r>
              <a:rPr lang="ko-KR" altLang="en-US" dirty="0"/>
              <a:t>마스터 텍스트 스타일 편집</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US" dirty="0"/>
          </a:p>
        </p:txBody>
      </p:sp>
      <p:sp>
        <p:nvSpPr>
          <p:cNvPr id="4" name="Date Placeholder 3"/>
          <p:cNvSpPr>
            <a:spLocks noGrp="1"/>
          </p:cNvSpPr>
          <p:nvPr>
            <p:ph type="dt" sz="half" idx="2"/>
          </p:nvPr>
        </p:nvSpPr>
        <p:spPr>
          <a:xfrm>
            <a:off x="3548438" y="6481833"/>
            <a:ext cx="2057400" cy="305032"/>
          </a:xfrm>
          <a:prstGeom prst="rect">
            <a:avLst/>
          </a:prstGeom>
        </p:spPr>
        <p:txBody>
          <a:bodyPr vert="horz" lIns="91440" tIns="45720" rIns="91440" bIns="45720" rtlCol="0" anchor="ctr"/>
          <a:lstStyle>
            <a:lvl1pPr algn="ctr">
              <a:defRPr sz="1050" baseline="0">
                <a:solidFill>
                  <a:schemeClr val="tx1">
                    <a:tint val="75000"/>
                  </a:schemeClr>
                </a:solidFill>
                <a:latin typeface="Times New Roman" panose="02020603050405020304" pitchFamily="18" charset="0"/>
                <a:ea typeface="굴림" panose="020B0600000101010101" pitchFamily="50" charset="-127"/>
              </a:defRPr>
            </a:lvl1pPr>
          </a:lstStyle>
          <a:p>
            <a:r>
              <a:rPr lang="en-US" altLang="ko-KR"/>
              <a:t>Insert Date here</a:t>
            </a:r>
            <a:endParaRPr lang="ko-KR" altLang="en-US"/>
          </a:p>
        </p:txBody>
      </p:sp>
      <p:sp>
        <p:nvSpPr>
          <p:cNvPr id="5" name="Footer Placeholder 4"/>
          <p:cNvSpPr>
            <a:spLocks noGrp="1"/>
          </p:cNvSpPr>
          <p:nvPr>
            <p:ph type="ftr" sz="quarter" idx="3"/>
          </p:nvPr>
        </p:nvSpPr>
        <p:spPr>
          <a:xfrm>
            <a:off x="227366" y="6481834"/>
            <a:ext cx="3086100" cy="305032"/>
          </a:xfrm>
          <a:prstGeom prst="rect">
            <a:avLst/>
          </a:prstGeom>
        </p:spPr>
        <p:txBody>
          <a:bodyPr vert="horz" lIns="91440" tIns="45720" rIns="91440" bIns="45720" rtlCol="0" anchor="ctr"/>
          <a:lstStyle>
            <a:lvl1pPr algn="l">
              <a:defRPr sz="1050" baseline="0">
                <a:solidFill>
                  <a:schemeClr val="tx1"/>
                </a:solidFill>
                <a:latin typeface="Times New Roman" panose="02020603050405020304" pitchFamily="18" charset="0"/>
                <a:ea typeface="굴림" panose="020B0600000101010101" pitchFamily="50" charset="-127"/>
              </a:defRPr>
            </a:lvl1pPr>
          </a:lstStyle>
          <a:p>
            <a:r>
              <a:rPr lang="en-US" altLang="ko-KR"/>
              <a:t>3079-21-0001-00-0000-Session #17 WG Opening Plenary</a:t>
            </a:r>
            <a:endParaRPr lang="ko-KR" altLang="en-US"/>
          </a:p>
        </p:txBody>
      </p:sp>
      <p:sp>
        <p:nvSpPr>
          <p:cNvPr id="6" name="Slide Number Placeholder 5"/>
          <p:cNvSpPr>
            <a:spLocks noGrp="1"/>
          </p:cNvSpPr>
          <p:nvPr>
            <p:ph type="sldNum" sz="quarter" idx="4"/>
          </p:nvPr>
        </p:nvSpPr>
        <p:spPr>
          <a:xfrm>
            <a:off x="6869511" y="6481833"/>
            <a:ext cx="2057400" cy="305032"/>
          </a:xfrm>
          <a:prstGeom prst="rect">
            <a:avLst/>
          </a:prstGeom>
        </p:spPr>
        <p:txBody>
          <a:bodyPr vert="horz" lIns="91440" tIns="45720" rIns="91440" bIns="45720" rtlCol="0" anchor="ctr"/>
          <a:lstStyle>
            <a:lvl1pPr algn="r">
              <a:defRPr sz="1050" baseline="0">
                <a:solidFill>
                  <a:schemeClr val="tx1"/>
                </a:solidFill>
                <a:latin typeface="Times New Roman" panose="02020603050405020304" pitchFamily="18" charset="0"/>
                <a:ea typeface="굴림" panose="020B0600000101010101" pitchFamily="50" charset="-127"/>
              </a:defRPr>
            </a:lvl1pPr>
          </a:lstStyle>
          <a:p>
            <a:fld id="{089BD885-491E-4550-AA81-9CDC0E8A5503}" type="slidenum">
              <a:rPr lang="ko-KR" altLang="en-US" smtClean="0"/>
              <a:pPr/>
              <a:t>‹#›</a:t>
            </a:fld>
            <a:endParaRPr lang="ko-KR" altLang="en-US"/>
          </a:p>
        </p:txBody>
      </p:sp>
    </p:spTree>
    <p:extLst>
      <p:ext uri="{BB962C8B-B14F-4D97-AF65-F5344CB8AC3E}">
        <p14:creationId xmlns:p14="http://schemas.microsoft.com/office/powerpoint/2010/main" val="446332553"/>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hf hdr="0" dt="0"/>
  <p:txStyles>
    <p:titleStyle>
      <a:lvl1pPr algn="l" defTabSz="914400" rtl="0" eaLnBrk="1" latinLnBrk="1" hangingPunct="1">
        <a:lnSpc>
          <a:spcPct val="90000"/>
        </a:lnSpc>
        <a:spcBef>
          <a:spcPct val="0"/>
        </a:spcBef>
        <a:buNone/>
        <a:defRPr sz="2400" b="1" kern="1200" baseline="0">
          <a:solidFill>
            <a:schemeClr val="tx1"/>
          </a:solidFill>
          <a:latin typeface="Times New Roman" panose="02020603050405020304" pitchFamily="18" charset="0"/>
          <a:ea typeface="굴림" panose="020B0600000101010101" pitchFamily="50" charset="-127"/>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400" kern="1200" baseline="0">
          <a:solidFill>
            <a:schemeClr val="tx1"/>
          </a:solidFill>
          <a:latin typeface="Times New Roman" panose="02020603050405020304" pitchFamily="18" charset="0"/>
          <a:ea typeface="굴림" panose="020B0600000101010101" pitchFamily="50" charset="-127"/>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000" kern="1200" baseline="0">
          <a:solidFill>
            <a:schemeClr val="tx1"/>
          </a:solidFill>
          <a:latin typeface="Times New Roman" panose="02020603050405020304" pitchFamily="18" charset="0"/>
          <a:ea typeface="굴림" panose="020B0600000101010101" pitchFamily="50" charset="-127"/>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굴림" panose="020B0600000101010101" pitchFamily="50" charset="-127"/>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8208;7.html#7" TargetMode="External"/><Relationship Id="rId1" Type="http://schemas.openxmlformats.org/officeDocument/2006/relationships/slideLayout" Target="../slideLayouts/slideLayout18.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8208;standards/standards/web/documents/other/permissionltrs.zip"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develop/policies/bylaws/sect6-7.html#7" TargetMode="Externa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hyperlink" Target="https://imat.ieee.org/3079" TargetMode="Externa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hyperlink" Target="https://ieee-sa.imeetcentral.com/3079/" TargetMode="External"/><Relationship Id="rId2" Type="http://schemas.openxmlformats.org/officeDocument/2006/relationships/hyperlink" Target="https://mentor.ieee.org/3079/documents" TargetMode="Externa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[IEEE</a:t>
            </a:r>
            <a:r>
              <a:rPr lang="ko-KR" altLang="en-US" dirty="0"/>
              <a:t> </a:t>
            </a:r>
            <a:r>
              <a:rPr lang="en-US" altLang="ko-KR" dirty="0"/>
              <a:t>3079</a:t>
            </a:r>
            <a:r>
              <a:rPr lang="ko-KR" altLang="en-US" dirty="0"/>
              <a:t> </a:t>
            </a:r>
            <a:r>
              <a:rPr lang="en-US" altLang="ko-KR" dirty="0"/>
              <a:t>Session</a:t>
            </a:r>
            <a:r>
              <a:rPr lang="ko-KR" altLang="en-US" dirty="0"/>
              <a:t> </a:t>
            </a:r>
            <a:r>
              <a:rPr lang="en-US" altLang="ko-KR" dirty="0"/>
              <a:t>#17</a:t>
            </a:r>
            <a:r>
              <a:rPr lang="ko-KR" altLang="en-US" dirty="0"/>
              <a:t> </a:t>
            </a:r>
            <a:r>
              <a:rPr lang="en-US" altLang="ko-KR" dirty="0"/>
              <a:t>WG</a:t>
            </a:r>
            <a:r>
              <a:rPr lang="ko-KR" altLang="en-US" dirty="0"/>
              <a:t> </a:t>
            </a:r>
            <a:r>
              <a:rPr lang="en-US" altLang="ko-KR" dirty="0"/>
              <a:t>Opening</a:t>
            </a:r>
            <a:r>
              <a:rPr lang="ko-KR" altLang="en-US" dirty="0"/>
              <a:t> </a:t>
            </a:r>
            <a:r>
              <a:rPr lang="en-US" altLang="ko-KR" dirty="0"/>
              <a:t>Plenary</a:t>
            </a:r>
            <a:r>
              <a:rPr lang="en-US" dirty="0"/>
              <a:t>]</a:t>
            </a:r>
          </a:p>
        </p:txBody>
      </p:sp>
      <p:sp>
        <p:nvSpPr>
          <p:cNvPr id="7" name="Text Placeholder 6"/>
          <p:cNvSpPr>
            <a:spLocks noGrp="1"/>
          </p:cNvSpPr>
          <p:nvPr>
            <p:ph type="body" sz="quarter" idx="10"/>
          </p:nvPr>
        </p:nvSpPr>
        <p:spPr>
          <a:xfrm>
            <a:off x="-76200" y="3352800"/>
            <a:ext cx="4343400" cy="828675"/>
          </a:xfrm>
        </p:spPr>
        <p:txBody>
          <a:bodyPr/>
          <a:lstStyle/>
          <a:p>
            <a:r>
              <a:rPr lang="en-US" altLang="ko-KR" dirty="0"/>
              <a:t>[Sangkwon Peter Jeong / JoyFun]</a:t>
            </a:r>
          </a:p>
        </p:txBody>
      </p:sp>
    </p:spTree>
    <p:extLst>
      <p:ext uri="{BB962C8B-B14F-4D97-AF65-F5344CB8AC3E}">
        <p14:creationId xmlns:p14="http://schemas.microsoft.com/office/powerpoint/2010/main" val="4271947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EF4A491-1AEA-4AC4-986C-07202189A782}"/>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Instructions for the WG Chair</a:t>
            </a:r>
            <a:endParaRPr lang="ko-KR" altLang="en-US" dirty="0">
              <a:latin typeface="Arial" charset="0"/>
            </a:endParaRPr>
          </a:p>
        </p:txBody>
      </p:sp>
      <p:sp>
        <p:nvSpPr>
          <p:cNvPr id="3" name="바닥글 개체 틀 2">
            <a:extLst>
              <a:ext uri="{FF2B5EF4-FFF2-40B4-BE49-F238E27FC236}">
                <a16:creationId xmlns:a16="http://schemas.microsoft.com/office/drawing/2014/main" id="{27A298D6-F482-4D7C-95C8-C1FEA29339D5}"/>
              </a:ext>
            </a:extLst>
          </p:cNvPr>
          <p:cNvSpPr>
            <a:spLocks noGrp="1"/>
          </p:cNvSpPr>
          <p:nvPr>
            <p:ph type="ftr" sz="quarter" idx="11"/>
          </p:nvPr>
        </p:nvSpPr>
        <p:spPr/>
        <p:txBody>
          <a:bodyPr/>
          <a:lstStyle/>
          <a:p>
            <a:pPr>
              <a:defRPr/>
            </a:pPr>
            <a:r>
              <a:rPr lang="en-US"/>
              <a:t>3079-21-0001-00-0000-Session #17 WG Opening Plenary</a:t>
            </a:r>
            <a:endParaRPr lang="en-US" dirty="0"/>
          </a:p>
        </p:txBody>
      </p:sp>
      <p:sp>
        <p:nvSpPr>
          <p:cNvPr id="4" name="슬라이드 번호 개체 틀 3">
            <a:extLst>
              <a:ext uri="{FF2B5EF4-FFF2-40B4-BE49-F238E27FC236}">
                <a16:creationId xmlns:a16="http://schemas.microsoft.com/office/drawing/2014/main" id="{B0AEB42C-2F30-4662-90E0-2C8CCCC0712B}"/>
              </a:ext>
            </a:extLst>
          </p:cNvPr>
          <p:cNvSpPr>
            <a:spLocks noGrp="1"/>
          </p:cNvSpPr>
          <p:nvPr>
            <p:ph type="sldNum" sz="quarter" idx="12"/>
          </p:nvPr>
        </p:nvSpPr>
        <p:spPr/>
        <p:txBody>
          <a:bodyPr/>
          <a:lstStyle/>
          <a:p>
            <a:pPr>
              <a:defRPr/>
            </a:pPr>
            <a:fld id="{2E8BD8E8-FEBE-4B48-A872-D5E72F1EB77B}" type="slidenum">
              <a:rPr lang="en-US" smtClean="0"/>
              <a:pPr>
                <a:defRPr/>
              </a:pPr>
              <a:t>9</a:t>
            </a:fld>
            <a:endParaRPr lang="en-US">
              <a:latin typeface="Myriad Pro" charset="0"/>
            </a:endParaRPr>
          </a:p>
        </p:txBody>
      </p:sp>
      <p:sp>
        <p:nvSpPr>
          <p:cNvPr id="6" name="Rectangle 1027">
            <a:extLst>
              <a:ext uri="{FF2B5EF4-FFF2-40B4-BE49-F238E27FC236}">
                <a16:creationId xmlns:a16="http://schemas.microsoft.com/office/drawing/2014/main" id="{CC028447-CBD6-406A-B426-804E4B62FF46}"/>
              </a:ext>
            </a:extLst>
          </p:cNvPr>
          <p:cNvSpPr txBox="1">
            <a:spLocks noChangeArrowheads="1"/>
          </p:cNvSpPr>
          <p:nvPr/>
        </p:nvSpPr>
        <p:spPr bwMode="auto">
          <a:xfrm>
            <a:off x="152400" y="685800"/>
            <a:ext cx="87630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7" tIns="44450" rIns="90487" bIns="4445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342900" marR="0" lvl="0" indent="-342900" algn="l" defTabSz="914400" rtl="0" eaLnBrk="0" fontAlgn="base" latinLnBrk="0" hangingPunct="0">
              <a:lnSpc>
                <a:spcPct val="80000"/>
              </a:lnSpc>
              <a:spcBef>
                <a:spcPct val="20000"/>
              </a:spcBef>
              <a:spcAft>
                <a:spcPct val="30000"/>
              </a:spcAft>
              <a:buClr>
                <a:srgbClr val="CC3300"/>
              </a:buClr>
              <a:buSzPct val="50000"/>
              <a:buFont typeface="Monotype Sorts"/>
              <a:buNone/>
              <a:tabLst/>
              <a:defRPr/>
            </a:pPr>
            <a:r>
              <a:rPr kumimoji="0" lang="en-US" altLang="en-US" sz="1800" b="1" i="0" u="none" strike="noStrike" kern="0" cap="none" spc="0" normalizeH="0" baseline="0" noProof="0" dirty="0">
                <a:ln>
                  <a:noFill/>
                </a:ln>
                <a:solidFill>
                  <a:srgbClr val="000099"/>
                </a:solidFill>
                <a:effectLst/>
                <a:uLnTx/>
                <a:uFillTx/>
                <a:latin typeface="Arial"/>
                <a:ea typeface="+mn-ea"/>
                <a:cs typeface="+mn-cs"/>
              </a:rPr>
              <a:t>	</a:t>
            </a:r>
            <a:r>
              <a:rPr kumimoji="0" lang="en-US" altLang="en-US" sz="2000" b="1"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The IEEE-SA strongly recommends that at each WG meeting the chair or a designee:</a:t>
            </a:r>
            <a:endParaRPr kumimoji="0" lang="en-US" altLang="en-US" sz="20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a:p>
            <a:pPr marL="742950" marR="0" lvl="1" indent="-28575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6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Show slides #1 through #4 of this presentation</a:t>
            </a:r>
          </a:p>
          <a:p>
            <a:pPr marL="742950" marR="0" lvl="1" indent="-28575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6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Advise the WG attendees that:</a:t>
            </a:r>
            <a:r>
              <a:rPr kumimoji="0" lang="en-US" altLang="en-US"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IEEE’s patent policy is described in Clause 6 of the </a:t>
            </a:r>
            <a:r>
              <a:rPr kumimoji="0" lang="en-US" altLang="en-US" sz="1400" b="0" i="1"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IEEE-SA Standards Board Bylaws</a:t>
            </a: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br>
            <a:endParaRPr kumimoji="0" lang="en-US" altLang="en-US"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20000"/>
              </a:lnSpc>
              <a:spcBef>
                <a:spcPct val="20000"/>
              </a:spcBef>
              <a:spcAft>
                <a:spcPct val="0"/>
              </a:spcAft>
              <a:buClr>
                <a:srgbClr val="CC3300"/>
              </a:buClr>
              <a:buSzPct val="150000"/>
              <a:buFont typeface="Arial" panose="020B0604020202020204" pitchFamily="34" charset="0"/>
              <a:buChar char="•"/>
              <a:tabLst/>
              <a:defRPr/>
            </a:pPr>
            <a:r>
              <a:rPr kumimoji="0" lang="en-US" altLang="en-US" sz="16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Instruct the WG Secretary to record in the minutes of the relevant WG meeting:</a:t>
            </a:r>
            <a:r>
              <a:rPr kumimoji="0" lang="en-US" altLang="en-US"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That the foregoing information was provided and that slides 10 through 13 were shown; </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endPar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80000"/>
              </a:lnSpc>
              <a:spcBef>
                <a:spcPct val="5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It is recommended that the WG Chair review the guidance in </a:t>
            </a:r>
            <a:r>
              <a:rPr kumimoji="0" lang="en-US" altLang="en-US" sz="1400" b="0" i="1"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IEEE-SA Standards Board Operations Manual</a:t>
            </a: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6.3.5 and in FAQs 14 and 15 on inclusion of potential Essential Patent Claims by incorporation or by reference. </a:t>
            </a:r>
          </a:p>
          <a:p>
            <a:pPr marL="742950" marR="0" lvl="1" indent="-285750" algn="l" defTabSz="914400" rtl="0" eaLnBrk="0" fontAlgn="base" latinLnBrk="0" hangingPunct="0">
              <a:lnSpc>
                <a:spcPct val="80000"/>
              </a:lnSpc>
              <a:spcBef>
                <a:spcPct val="5000"/>
              </a:spcBef>
              <a:spcAft>
                <a:spcPct val="0"/>
              </a:spcAft>
              <a:buClr>
                <a:srgbClr val="CC3300"/>
              </a:buClr>
              <a:buSzPct val="50000"/>
              <a:buFont typeface="Monotype Sorts"/>
              <a:buNone/>
              <a:tabLst/>
              <a:defRPr/>
            </a:pPr>
            <a:endPar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80000"/>
              </a:lnSpc>
              <a:spcBef>
                <a:spcPct val="5000"/>
              </a:spcBef>
              <a:spcAft>
                <a:spcPct val="0"/>
              </a:spcAft>
              <a:buClr>
                <a:srgbClr val="CC3300"/>
              </a:buClr>
              <a:buSzPct val="50000"/>
              <a:buFont typeface="Monotype Sorts"/>
              <a:buNone/>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Note: </a:t>
            </a:r>
            <a:r>
              <a:rPr kumimoji="0" lang="en-US" altLang="en-US"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WG</a:t>
            </a: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Tree>
    <p:extLst>
      <p:ext uri="{BB962C8B-B14F-4D97-AF65-F5344CB8AC3E}">
        <p14:creationId xmlns:p14="http://schemas.microsoft.com/office/powerpoint/2010/main" val="1443010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FC89F8B-9A40-407C-8B5E-795AD575D5F4}"/>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Participants have a duty to inform the IEEE</a:t>
            </a:r>
            <a:endParaRPr lang="ko-KR" altLang="en-US" dirty="0">
              <a:latin typeface="Arial" charset="0"/>
            </a:endParaRPr>
          </a:p>
        </p:txBody>
      </p:sp>
      <p:sp>
        <p:nvSpPr>
          <p:cNvPr id="3" name="바닥글 개체 틀 2">
            <a:extLst>
              <a:ext uri="{FF2B5EF4-FFF2-40B4-BE49-F238E27FC236}">
                <a16:creationId xmlns:a16="http://schemas.microsoft.com/office/drawing/2014/main" id="{6B4282D5-87EE-4906-8D45-755B77D24146}"/>
              </a:ext>
            </a:extLst>
          </p:cNvPr>
          <p:cNvSpPr>
            <a:spLocks noGrp="1"/>
          </p:cNvSpPr>
          <p:nvPr>
            <p:ph type="ftr" sz="quarter" idx="11"/>
          </p:nvPr>
        </p:nvSpPr>
        <p:spPr/>
        <p:txBody>
          <a:bodyPr/>
          <a:lstStyle/>
          <a:p>
            <a:pPr>
              <a:defRPr/>
            </a:pPr>
            <a:r>
              <a:rPr lang="en-US"/>
              <a:t>3079-21-0001-00-0000-Session #17 WG Opening Plenary</a:t>
            </a:r>
            <a:endParaRPr lang="en-US" dirty="0"/>
          </a:p>
        </p:txBody>
      </p:sp>
      <p:sp>
        <p:nvSpPr>
          <p:cNvPr id="4" name="슬라이드 번호 개체 틀 3">
            <a:extLst>
              <a:ext uri="{FF2B5EF4-FFF2-40B4-BE49-F238E27FC236}">
                <a16:creationId xmlns:a16="http://schemas.microsoft.com/office/drawing/2014/main" id="{23DBFD3E-951F-420A-90CB-66FC41190129}"/>
              </a:ext>
            </a:extLst>
          </p:cNvPr>
          <p:cNvSpPr>
            <a:spLocks noGrp="1"/>
          </p:cNvSpPr>
          <p:nvPr>
            <p:ph type="sldNum" sz="quarter" idx="12"/>
          </p:nvPr>
        </p:nvSpPr>
        <p:spPr/>
        <p:txBody>
          <a:bodyPr/>
          <a:lstStyle/>
          <a:p>
            <a:pPr>
              <a:defRPr/>
            </a:pPr>
            <a:fld id="{2E8BD8E8-FEBE-4B48-A872-D5E72F1EB77B}" type="slidenum">
              <a:rPr lang="en-US" smtClean="0"/>
              <a:pPr>
                <a:defRPr/>
              </a:pPr>
              <a:t>10</a:t>
            </a:fld>
            <a:endParaRPr lang="en-US">
              <a:latin typeface="Myriad Pro" charset="0"/>
            </a:endParaRPr>
          </a:p>
        </p:txBody>
      </p:sp>
      <p:sp>
        <p:nvSpPr>
          <p:cNvPr id="6" name="Rectangle 1027">
            <a:extLst>
              <a:ext uri="{FF2B5EF4-FFF2-40B4-BE49-F238E27FC236}">
                <a16:creationId xmlns:a16="http://schemas.microsoft.com/office/drawing/2014/main" id="{2C936CF3-4209-4C5C-AA1D-1E442FE2D504}"/>
              </a:ext>
            </a:extLst>
          </p:cNvPr>
          <p:cNvSpPr txBox="1">
            <a:spLocks noChangeArrowheads="1"/>
          </p:cNvSpPr>
          <p:nvPr/>
        </p:nvSpPr>
        <p:spPr bwMode="auto">
          <a:xfrm>
            <a:off x="-17463" y="1066800"/>
            <a:ext cx="9144001"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742950" marR="0" lvl="1" indent="-28575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Participants </a:t>
            </a:r>
            <a:r>
              <a:rPr kumimoji="0" lang="en-US" altLang="en-US" sz="2000" b="1" i="0" u="sng"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shall</a:t>
            </a: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742950" marR="0" lvl="1" indent="-28575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endPar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Participants </a:t>
            </a:r>
            <a:r>
              <a:rPr kumimoji="0" lang="en-US" altLang="en-US" sz="2000" b="1" i="0" u="sng"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should </a:t>
            </a: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endPar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
                <a:srgbClr val="CC3300"/>
              </a:buClr>
              <a:buSzPct val="50000"/>
              <a:buFont typeface="Monotype Sorts"/>
              <a:buNone/>
              <a:tabLst/>
              <a:defRPr/>
            </a:pPr>
            <a:r>
              <a:rPr kumimoji="0" lang="en-US" altLang="en-US" sz="32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46894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009575F-38F0-400D-B941-FDB92043680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Ways to inform IEEE</a:t>
            </a:r>
            <a:endParaRPr lang="ko-KR" altLang="en-US" dirty="0">
              <a:latin typeface="Arial" charset="0"/>
            </a:endParaRPr>
          </a:p>
        </p:txBody>
      </p:sp>
      <p:sp>
        <p:nvSpPr>
          <p:cNvPr id="3" name="바닥글 개체 틀 2">
            <a:extLst>
              <a:ext uri="{FF2B5EF4-FFF2-40B4-BE49-F238E27FC236}">
                <a16:creationId xmlns:a16="http://schemas.microsoft.com/office/drawing/2014/main" id="{1201B1F8-12E6-4760-AF7D-2838105499C2}"/>
              </a:ext>
            </a:extLst>
          </p:cNvPr>
          <p:cNvSpPr>
            <a:spLocks noGrp="1"/>
          </p:cNvSpPr>
          <p:nvPr>
            <p:ph type="ftr" sz="quarter" idx="11"/>
          </p:nvPr>
        </p:nvSpPr>
        <p:spPr/>
        <p:txBody>
          <a:bodyPr/>
          <a:lstStyle/>
          <a:p>
            <a:pPr>
              <a:defRPr/>
            </a:pPr>
            <a:r>
              <a:rPr lang="en-US"/>
              <a:t>3079-21-0001-00-0000-Session #17 WG Opening Plenary</a:t>
            </a:r>
            <a:endParaRPr lang="en-US" dirty="0"/>
          </a:p>
        </p:txBody>
      </p:sp>
      <p:sp>
        <p:nvSpPr>
          <p:cNvPr id="4" name="슬라이드 번호 개체 틀 3">
            <a:extLst>
              <a:ext uri="{FF2B5EF4-FFF2-40B4-BE49-F238E27FC236}">
                <a16:creationId xmlns:a16="http://schemas.microsoft.com/office/drawing/2014/main" id="{5065BC91-D634-437B-BA90-E675F6709A7A}"/>
              </a:ext>
            </a:extLst>
          </p:cNvPr>
          <p:cNvSpPr>
            <a:spLocks noGrp="1"/>
          </p:cNvSpPr>
          <p:nvPr>
            <p:ph type="sldNum" sz="quarter" idx="12"/>
          </p:nvPr>
        </p:nvSpPr>
        <p:spPr/>
        <p:txBody>
          <a:bodyPr/>
          <a:lstStyle/>
          <a:p>
            <a:pPr>
              <a:defRPr/>
            </a:pPr>
            <a:fld id="{2E8BD8E8-FEBE-4B48-A872-D5E72F1EB77B}" type="slidenum">
              <a:rPr lang="en-US" smtClean="0"/>
              <a:pPr>
                <a:defRPr/>
              </a:pPr>
              <a:t>11</a:t>
            </a:fld>
            <a:endParaRPr lang="en-US">
              <a:latin typeface="Myriad Pro" charset="0"/>
            </a:endParaRPr>
          </a:p>
        </p:txBody>
      </p:sp>
      <p:sp>
        <p:nvSpPr>
          <p:cNvPr id="6" name="Rectangle 3">
            <a:extLst>
              <a:ext uri="{FF2B5EF4-FFF2-40B4-BE49-F238E27FC236}">
                <a16:creationId xmlns:a16="http://schemas.microsoft.com/office/drawing/2014/main" id="{F163CFBE-8CD5-4C49-AEA8-A2DC16147D2B}"/>
              </a:ext>
            </a:extLst>
          </p:cNvPr>
          <p:cNvSpPr txBox="1">
            <a:spLocks noChangeArrowheads="1"/>
          </p:cNvSpPr>
          <p:nvPr/>
        </p:nvSpPr>
        <p:spPr bwMode="auto">
          <a:xfrm>
            <a:off x="228600" y="1295400"/>
            <a:ext cx="8610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342900" marR="0" lvl="0" indent="-34290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rPr>
              <a:t>Cause an LOA to be submitted to the IEEE-SA (patcom@ieee.org); or</a:t>
            </a:r>
          </a:p>
          <a:p>
            <a:pPr marL="0" marR="0" lvl="0" indent="0" algn="l" defTabSz="914400" rtl="0" eaLnBrk="0" fontAlgn="base" latinLnBrk="0" hangingPunct="0">
              <a:lnSpc>
                <a:spcPct val="100000"/>
              </a:lnSpc>
              <a:spcBef>
                <a:spcPct val="20000"/>
              </a:spcBef>
              <a:spcAft>
                <a:spcPct val="0"/>
              </a:spcAft>
              <a:buClr>
                <a:srgbClr val="CC3300"/>
              </a:buClr>
              <a:buSzPct val="150000"/>
              <a:buFont typeface="Monotype Sorts"/>
              <a:buNone/>
              <a:tabLst/>
              <a:defRPr/>
            </a:pPr>
            <a:endPar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endParaRPr>
          </a:p>
          <a:p>
            <a:pPr marL="342900" marR="0" lvl="0" indent="-34290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rPr>
              <a:t>Provide the chair of this group with the identity of the holder(s) of any and all such claims as soon as possible; or</a:t>
            </a:r>
          </a:p>
          <a:p>
            <a:pPr marL="0" marR="0" lvl="0" indent="0" algn="l" defTabSz="914400" rtl="0" eaLnBrk="0" fontAlgn="base" latinLnBrk="0" hangingPunct="0">
              <a:lnSpc>
                <a:spcPct val="100000"/>
              </a:lnSpc>
              <a:spcBef>
                <a:spcPct val="20000"/>
              </a:spcBef>
              <a:spcAft>
                <a:spcPct val="0"/>
              </a:spcAft>
              <a:buClr>
                <a:srgbClr val="CC3300"/>
              </a:buClr>
              <a:buSzPct val="150000"/>
              <a:buFont typeface="Monotype Sorts"/>
              <a:buNone/>
              <a:tabLst/>
              <a:defRPr/>
            </a:pPr>
            <a:endPar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endParaRPr>
          </a:p>
          <a:p>
            <a:pPr marL="342900" marR="0" lvl="0" indent="-34290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rPr>
              <a:t>Speak up now and respond to this Call for Potentially Essential Patents</a:t>
            </a:r>
          </a:p>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a:buNone/>
              <a:tabLst/>
              <a:defRPr/>
            </a:pPr>
            <a:r>
              <a:rPr kumimoji="0" lang="en-US" altLang="en-US" sz="2000" b="0" i="0" u="none" strike="noStrike" kern="0" cap="none" spc="0" normalizeH="0" baseline="0" noProof="0" dirty="0">
                <a:ln>
                  <a:noFill/>
                </a:ln>
                <a:solidFill>
                  <a:srgbClr val="000000"/>
                </a:solidFill>
                <a:effectLst/>
                <a:uLnTx/>
                <a:uFillTx/>
                <a:latin typeface="Calibri" pitchFamily="34" charset="0"/>
                <a:ea typeface="+mn-ea"/>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kumimoji="0" lang="en-US" altLang="en-US" sz="2000" b="0" i="0" u="none" strike="noStrike" kern="0" cap="none" spc="0" normalizeH="0" baseline="0" noProof="0" dirty="0">
                <a:ln>
                  <a:noFill/>
                </a:ln>
                <a:solidFill>
                  <a:srgbClr val="000000"/>
                </a:solidFill>
                <a:effectLst/>
                <a:uLnTx/>
                <a:uFillTx/>
                <a:latin typeface="Calibri" pitchFamily="34" charset="0"/>
                <a:ea typeface="+mn-ea"/>
                <a:cs typeface="Calibri" pitchFamily="34" charset="0"/>
              </a:rPr>
            </a:br>
            <a:endPar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endParaRPr>
          </a:p>
        </p:txBody>
      </p:sp>
    </p:spTree>
    <p:extLst>
      <p:ext uri="{BB962C8B-B14F-4D97-AF65-F5344CB8AC3E}">
        <p14:creationId xmlns:p14="http://schemas.microsoft.com/office/powerpoint/2010/main" val="3514512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61F943D-A5F4-4433-9B74-53DF388E5862}"/>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Other guidelines for IEEE WG meetings</a:t>
            </a:r>
            <a:endParaRPr lang="ko-KR" altLang="en-US" dirty="0">
              <a:latin typeface="Arial" charset="0"/>
            </a:endParaRPr>
          </a:p>
        </p:txBody>
      </p:sp>
      <p:sp>
        <p:nvSpPr>
          <p:cNvPr id="3" name="바닥글 개체 틀 2">
            <a:extLst>
              <a:ext uri="{FF2B5EF4-FFF2-40B4-BE49-F238E27FC236}">
                <a16:creationId xmlns:a16="http://schemas.microsoft.com/office/drawing/2014/main" id="{B585E57F-7CE4-4051-9048-94CA86F6A552}"/>
              </a:ext>
            </a:extLst>
          </p:cNvPr>
          <p:cNvSpPr>
            <a:spLocks noGrp="1"/>
          </p:cNvSpPr>
          <p:nvPr>
            <p:ph type="ftr" sz="quarter" idx="11"/>
          </p:nvPr>
        </p:nvSpPr>
        <p:spPr/>
        <p:txBody>
          <a:bodyPr/>
          <a:lstStyle/>
          <a:p>
            <a:pPr>
              <a:defRPr/>
            </a:pPr>
            <a:r>
              <a:rPr lang="en-US"/>
              <a:t>3079-21-0001-00-0000-Session #17 WG Opening Plenary</a:t>
            </a:r>
            <a:endParaRPr lang="en-US" dirty="0"/>
          </a:p>
        </p:txBody>
      </p:sp>
      <p:sp>
        <p:nvSpPr>
          <p:cNvPr id="4" name="슬라이드 번호 개체 틀 3">
            <a:extLst>
              <a:ext uri="{FF2B5EF4-FFF2-40B4-BE49-F238E27FC236}">
                <a16:creationId xmlns:a16="http://schemas.microsoft.com/office/drawing/2014/main" id="{F009E7AB-05B5-4E25-BA7F-13058FC9786C}"/>
              </a:ext>
            </a:extLst>
          </p:cNvPr>
          <p:cNvSpPr>
            <a:spLocks noGrp="1"/>
          </p:cNvSpPr>
          <p:nvPr>
            <p:ph type="sldNum" sz="quarter" idx="12"/>
          </p:nvPr>
        </p:nvSpPr>
        <p:spPr/>
        <p:txBody>
          <a:bodyPr/>
          <a:lstStyle/>
          <a:p>
            <a:pPr>
              <a:defRPr/>
            </a:pPr>
            <a:fld id="{2E8BD8E8-FEBE-4B48-A872-D5E72F1EB77B}" type="slidenum">
              <a:rPr lang="en-US" smtClean="0"/>
              <a:pPr>
                <a:defRPr/>
              </a:pPr>
              <a:t>12</a:t>
            </a:fld>
            <a:endParaRPr lang="en-US">
              <a:latin typeface="Myriad Pro" charset="0"/>
            </a:endParaRPr>
          </a:p>
        </p:txBody>
      </p:sp>
      <p:sp>
        <p:nvSpPr>
          <p:cNvPr id="6" name="Rectangle 1027">
            <a:extLst>
              <a:ext uri="{FF2B5EF4-FFF2-40B4-BE49-F238E27FC236}">
                <a16:creationId xmlns:a16="http://schemas.microsoft.com/office/drawing/2014/main" id="{D4912D2D-3B79-4656-BA9D-E1AF4C19D1F4}"/>
              </a:ext>
            </a:extLst>
          </p:cNvPr>
          <p:cNvSpPr txBox="1">
            <a:spLocks noChangeArrowheads="1"/>
          </p:cNvSpPr>
          <p:nvPr/>
        </p:nvSpPr>
        <p:spPr bwMode="auto">
          <a:xfrm>
            <a:off x="685800" y="990600"/>
            <a:ext cx="7772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342900" marR="0" lvl="0" indent="-34290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All IEEE-SA standards meetings shall be conducted in compliance with all applicable laws, including antitrust and competition laws. </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the interpretation, validity, or essentiality of patents/patent claims. </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6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GB" altLang="en-US" sz="16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Technical considerations remain the primary focus</a:t>
            </a:r>
            <a:endParaRPr kumimoji="0" lang="en-US" altLang="en-US" sz="16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or engage in the fixing of product prices, allocation of customers, or division of sales markets.</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the status or substance of ongoing or threatened litigation.</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be silent if inappropriate topics are discussed … do formally object.</a:t>
            </a:r>
          </a:p>
          <a:p>
            <a:pPr marL="342900" marR="0" lvl="0" indent="-342900" algn="ctr" defTabSz="914400" rtl="0" eaLnBrk="0" fontAlgn="base" latinLnBrk="0" hangingPunct="0">
              <a:lnSpc>
                <a:spcPct val="80000"/>
              </a:lnSpc>
              <a:spcBef>
                <a:spcPct val="20000"/>
              </a:spcBef>
              <a:spcAft>
                <a:spcPct val="0"/>
              </a:spcAft>
              <a:buClr>
                <a:srgbClr val="CC3300"/>
              </a:buClr>
              <a:buSzPct val="50000"/>
              <a:buFont typeface="Monotype Sorts"/>
              <a:buNone/>
              <a:tabLst/>
              <a:defRPr/>
            </a:pPr>
            <a:r>
              <a:rPr kumimoji="0" lang="en-US" altLang="en-US" sz="105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   </a:t>
            </a:r>
            <a:endPar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endParaRPr>
          </a:p>
          <a:p>
            <a:pPr marL="342900" marR="0" lvl="0" indent="-342900" algn="ctr" defTabSz="914400" rtl="0" eaLnBrk="0" fontAlgn="base" latinLnBrk="0" hangingPunct="0">
              <a:lnSpc>
                <a:spcPct val="80000"/>
              </a:lnSpc>
              <a:spcBef>
                <a:spcPct val="20000"/>
              </a:spcBef>
              <a:spcAft>
                <a:spcPct val="0"/>
              </a:spcAft>
              <a:buClr>
                <a:srgbClr val="CC3300"/>
              </a:buClr>
              <a:buSzPct val="50000"/>
              <a:buFont typeface="Monotype Sorts"/>
              <a:buNone/>
              <a:tabLst/>
              <a:defRPr/>
            </a:pPr>
            <a: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For more details, see </a:t>
            </a:r>
            <a:r>
              <a:rPr kumimoji="0" lang="en-US" altLang="en-US" sz="1400" b="1" i="1"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IEEE-SA Standards Board Operations Manual</a:t>
            </a:r>
            <a: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 clause 5.3.10 and </a:t>
            </a:r>
            <a:b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br>
            <a:r>
              <a:rPr kumimoji="0" lang="en-US" altLang="en-US" sz="1400" b="1" i="1"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Antitrust and Competition Policy: What You Need to Know </a:t>
            </a:r>
            <a: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at http://standards.ieee.org/develop/policies/antitrust.pdf</a:t>
            </a:r>
            <a:endParaRPr kumimoji="0" lang="en-US" altLang="en-US" sz="1400" b="1"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4207753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010F2A1-E005-4A06-8413-D5CAB2E5415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latin typeface="Arial" charset="0"/>
              </a:rPr>
              <a:t>Patent-related information</a:t>
            </a:r>
            <a:endParaRPr lang="ko-KR" altLang="en-US" dirty="0">
              <a:latin typeface="Arial" charset="0"/>
            </a:endParaRPr>
          </a:p>
        </p:txBody>
      </p:sp>
      <p:sp>
        <p:nvSpPr>
          <p:cNvPr id="3" name="바닥글 개체 틀 2">
            <a:extLst>
              <a:ext uri="{FF2B5EF4-FFF2-40B4-BE49-F238E27FC236}">
                <a16:creationId xmlns:a16="http://schemas.microsoft.com/office/drawing/2014/main" id="{0139F954-730C-481D-BF20-73DC41953282}"/>
              </a:ext>
            </a:extLst>
          </p:cNvPr>
          <p:cNvSpPr>
            <a:spLocks noGrp="1"/>
          </p:cNvSpPr>
          <p:nvPr>
            <p:ph type="ftr" sz="quarter" idx="11"/>
          </p:nvPr>
        </p:nvSpPr>
        <p:spPr/>
        <p:txBody>
          <a:bodyPr/>
          <a:lstStyle/>
          <a:p>
            <a:pPr>
              <a:defRPr/>
            </a:pPr>
            <a:r>
              <a:rPr lang="en-US"/>
              <a:t>3079-21-0001-00-0000-Session #17 WG Opening Plenary</a:t>
            </a:r>
            <a:endParaRPr lang="en-US" dirty="0"/>
          </a:p>
        </p:txBody>
      </p:sp>
      <p:sp>
        <p:nvSpPr>
          <p:cNvPr id="4" name="슬라이드 번호 개체 틀 3">
            <a:extLst>
              <a:ext uri="{FF2B5EF4-FFF2-40B4-BE49-F238E27FC236}">
                <a16:creationId xmlns:a16="http://schemas.microsoft.com/office/drawing/2014/main" id="{74C3A4C9-88A2-4387-A0BA-7766DAD75431}"/>
              </a:ext>
            </a:extLst>
          </p:cNvPr>
          <p:cNvSpPr>
            <a:spLocks noGrp="1"/>
          </p:cNvSpPr>
          <p:nvPr>
            <p:ph type="sldNum" sz="quarter" idx="12"/>
          </p:nvPr>
        </p:nvSpPr>
        <p:spPr/>
        <p:txBody>
          <a:bodyPr/>
          <a:lstStyle/>
          <a:p>
            <a:pPr>
              <a:defRPr/>
            </a:pPr>
            <a:fld id="{2E8BD8E8-FEBE-4B48-A872-D5E72F1EB77B}" type="slidenum">
              <a:rPr lang="en-US" smtClean="0"/>
              <a:pPr>
                <a:defRPr/>
              </a:pPr>
              <a:t>13</a:t>
            </a:fld>
            <a:endParaRPr lang="en-US">
              <a:latin typeface="Myriad Pro" charset="0"/>
            </a:endParaRPr>
          </a:p>
        </p:txBody>
      </p:sp>
      <p:sp>
        <p:nvSpPr>
          <p:cNvPr id="6" name="Rectangle 4">
            <a:extLst>
              <a:ext uri="{FF2B5EF4-FFF2-40B4-BE49-F238E27FC236}">
                <a16:creationId xmlns:a16="http://schemas.microsoft.com/office/drawing/2014/main" id="{7BA425B4-3592-46B2-848C-7154829A44F2}"/>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a:buNone/>
            </a:pPr>
            <a:endParaRPr lang="en-US" altLang="en-US" sz="2000" dirty="0">
              <a:ea typeface="+mn-ea"/>
              <a:cs typeface="Arial" panose="020B0604020202020204" pitchFamily="34" charset="0"/>
            </a:endParaRPr>
          </a:p>
          <a:p>
            <a:pPr lvl="1">
              <a:lnSpc>
                <a:spcPct val="90000"/>
              </a:lnSpc>
              <a:spcBef>
                <a:spcPct val="0"/>
              </a:spcBef>
              <a:buFont typeface="Monotype Sorts"/>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3071502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65A6A1F-1546-45F4-97B3-1FA6121C88F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t>Participation in IEEE 3079 Meetings</a:t>
            </a:r>
            <a:endParaRPr lang="ko-KR" altLang="en-US" dirty="0"/>
          </a:p>
        </p:txBody>
      </p:sp>
      <p:sp>
        <p:nvSpPr>
          <p:cNvPr id="4" name="슬라이드 번호 개체 틀 3">
            <a:extLst>
              <a:ext uri="{FF2B5EF4-FFF2-40B4-BE49-F238E27FC236}">
                <a16:creationId xmlns:a16="http://schemas.microsoft.com/office/drawing/2014/main" id="{F9586293-79CB-4215-90A9-D8B39E324729}"/>
              </a:ext>
            </a:extLst>
          </p:cNvPr>
          <p:cNvSpPr>
            <a:spLocks noGrp="1"/>
          </p:cNvSpPr>
          <p:nvPr>
            <p:ph type="sldNum" sz="quarter" idx="12"/>
          </p:nvPr>
        </p:nvSpPr>
        <p:spPr/>
        <p:txBody>
          <a:bodyPr/>
          <a:lstStyle/>
          <a:p>
            <a:pPr>
              <a:defRPr/>
            </a:pPr>
            <a:fld id="{2E8BD8E8-FEBE-4B48-A872-D5E72F1EB77B}" type="slidenum">
              <a:rPr lang="en-US" smtClean="0"/>
              <a:pPr>
                <a:defRPr/>
              </a:pPr>
              <a:t>14</a:t>
            </a:fld>
            <a:endParaRPr lang="en-US">
              <a:latin typeface="Myriad Pro" charset="0"/>
            </a:endParaRPr>
          </a:p>
        </p:txBody>
      </p:sp>
      <p:sp>
        <p:nvSpPr>
          <p:cNvPr id="6" name="Text Box 5">
            <a:extLst>
              <a:ext uri="{FF2B5EF4-FFF2-40B4-BE49-F238E27FC236}">
                <a16:creationId xmlns:a16="http://schemas.microsoft.com/office/drawing/2014/main" id="{B16E6184-3162-47F1-B044-3AAE4FF495EE}"/>
              </a:ext>
            </a:extLst>
          </p:cNvPr>
          <p:cNvSpPr txBox="1">
            <a:spLocks noChangeArrowheads="1"/>
          </p:cNvSpPr>
          <p:nvPr/>
        </p:nvSpPr>
        <p:spPr bwMode="auto">
          <a:xfrm>
            <a:off x="647700" y="914400"/>
            <a:ext cx="7848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eaLnBrk="0" hangingPunct="0">
              <a:lnSpc>
                <a:spcPct val="110000"/>
              </a:lnSpc>
              <a:spcBef>
                <a:spcPts val="600"/>
              </a:spcBef>
            </a:pPr>
            <a:r>
              <a:rPr lang="en-GB" altLang="en-US" sz="1600" b="1" dirty="0">
                <a:ea typeface="MS Gothic" panose="020B0609070205080204" pitchFamily="49" charset="-128"/>
                <a:cs typeface="+mn-cs"/>
              </a:rPr>
              <a:t>All participation in IEEE 3079 Working Group meetings is on an individual basis</a:t>
            </a:r>
          </a:p>
          <a:p>
            <a:pPr eaLnBrk="0" hangingPunct="0">
              <a:lnSpc>
                <a:spcPct val="110000"/>
              </a:lnSpc>
              <a:spcBef>
                <a:spcPts val="600"/>
              </a:spcBef>
            </a:pPr>
            <a:r>
              <a:rPr lang="en-GB" altLang="en-US" sz="1400" b="1" i="1" dirty="0">
                <a:ea typeface="MS Gothic" panose="020B0609070205080204" pitchFamily="49" charset="-128"/>
                <a:cs typeface="+mn-cs"/>
              </a:rPr>
              <a:t>•     </a:t>
            </a:r>
            <a:r>
              <a:rPr lang="en-GB" altLang="en-US" sz="1400" b="1" dirty="0">
                <a:ea typeface="MS Gothic" panose="020B0609070205080204" pitchFamily="49" charset="-128"/>
                <a:cs typeface="+mn-cs"/>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cs typeface="+mn-cs"/>
                <a:hlinkClick r:id="rId2"/>
              </a:rPr>
              <a:t>https://standards.ieee.org/develop/policies/bylaws/sb_bylaws.pdf</a:t>
            </a:r>
            <a:r>
              <a:rPr lang="en-GB" altLang="en-US" sz="1400" b="1" dirty="0">
                <a:ea typeface="MS Gothic" panose="020B0609070205080204" pitchFamily="49" charset="-128"/>
                <a:cs typeface="+mn-cs"/>
              </a:rPr>
              <a:t>section 5.2.1)</a:t>
            </a:r>
          </a:p>
          <a:p>
            <a:pPr eaLnBrk="0" hangingPunct="0">
              <a:lnSpc>
                <a:spcPct val="110000"/>
              </a:lnSpc>
              <a:spcBef>
                <a:spcPts val="600"/>
              </a:spcBef>
            </a:pPr>
            <a:r>
              <a:rPr lang="en-GB" altLang="en-US" sz="1400" b="1" dirty="0">
                <a:ea typeface="MS Gothic" panose="020B0609070205080204" pitchFamily="49" charset="-128"/>
                <a:cs typeface="+mn-cs"/>
              </a:rPr>
              <a:t>•    IEEE 3079 Working Group membership is by individual; “Working Group members shall participate in the consensus process in a manner consistent with their professional expert opinion as individuals, and not as organizational representatives”. (subclause 4.2.1 “Establishment”, of the IEEE 3079 Working Group Policies and Procedures)</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shall not direct the actions or votes of any other member of an IEEE 3079 Working Group or retaliate against any other member for their actions or votes within IEEE 3079 Working Group meetings, see </a:t>
            </a:r>
            <a:r>
              <a:rPr lang="en-GB" altLang="en-US" sz="1400" b="1" u="sng" dirty="0">
                <a:solidFill>
                  <a:srgbClr val="CCCCFF"/>
                </a:solidFill>
                <a:ea typeface="MS Gothic" panose="020B0609070205080204" pitchFamily="49" charset="-128"/>
                <a:cs typeface="+mn-cs"/>
                <a:hlinkClick r:id="rId3"/>
              </a:rPr>
              <a:t>https://standards.ieee.org/develop/policies/bylaws/sb_bylaws.pdf </a:t>
            </a:r>
            <a:r>
              <a:rPr lang="en-GB" altLang="en-US" sz="1400" b="1" dirty="0">
                <a:ea typeface="MS Gothic" panose="020B0609070205080204" pitchFamily="49" charset="-128"/>
                <a:cs typeface="+mn-cs"/>
              </a:rPr>
              <a:t> section 5.2.1.3 and the IEEE 3079 Working Group Policies and Procedures, subclause 3.4.1 “Chair”, list item x.</a:t>
            </a:r>
          </a:p>
          <a:p>
            <a:pPr eaLnBrk="0" hangingPunct="0">
              <a:lnSpc>
                <a:spcPct val="110000"/>
              </a:lnSpc>
              <a:spcBef>
                <a:spcPts val="600"/>
              </a:spcBef>
            </a:pPr>
            <a:r>
              <a:rPr lang="en-GB" altLang="en-US" sz="1600" b="1" dirty="0">
                <a:ea typeface="MS Gothic" panose="020B0609070205080204" pitchFamily="49" charset="-128"/>
                <a:cs typeface="+mn-cs"/>
              </a:rPr>
              <a:t>By participating in IEEE 3079 meetings, you accept these requirements.  If you do not agree to these policies then you shall not participate.</a:t>
            </a:r>
          </a:p>
        </p:txBody>
      </p:sp>
      <p:sp>
        <p:nvSpPr>
          <p:cNvPr id="7" name="바닥글 개체 틀 1">
            <a:extLst>
              <a:ext uri="{FF2B5EF4-FFF2-40B4-BE49-F238E27FC236}">
                <a16:creationId xmlns:a16="http://schemas.microsoft.com/office/drawing/2014/main" id="{DA941CF9-7D31-46B2-AE08-4D01D9C0DE27}"/>
              </a:ext>
            </a:extLst>
          </p:cNvPr>
          <p:cNvSpPr>
            <a:spLocks noGrp="1"/>
          </p:cNvSpPr>
          <p:nvPr>
            <p:ph type="ftr" sz="quarter" idx="11"/>
          </p:nvPr>
        </p:nvSpPr>
        <p:spPr>
          <a:xfrm>
            <a:off x="457200" y="6610350"/>
            <a:ext cx="4038600" cy="247650"/>
          </a:xfrm>
        </p:spPr>
        <p:txBody>
          <a:bodyPr/>
          <a:lstStyle/>
          <a:p>
            <a:pPr>
              <a:defRPr/>
            </a:pPr>
            <a:r>
              <a:rPr lang="en-US"/>
              <a:t>3079-21-0001-00-0000-Session #17 WG Opening Plenary</a:t>
            </a:r>
            <a:endParaRPr lang="en-US" dirty="0"/>
          </a:p>
        </p:txBody>
      </p:sp>
    </p:spTree>
    <p:extLst>
      <p:ext uri="{BB962C8B-B14F-4D97-AF65-F5344CB8AC3E}">
        <p14:creationId xmlns:p14="http://schemas.microsoft.com/office/powerpoint/2010/main" val="39489193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36B1C85-39EB-4DD5-822E-CF294FC9C8B0}"/>
              </a:ext>
            </a:extLst>
          </p:cNvPr>
          <p:cNvSpPr>
            <a:spLocks noGrp="1"/>
          </p:cNvSpPr>
          <p:nvPr>
            <p:ph type="title"/>
          </p:nvPr>
        </p:nvSpPr>
        <p:spPr>
          <a:xfrm>
            <a:off x="457200" y="152401"/>
            <a:ext cx="8229600" cy="990599"/>
          </a:xfrm>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INSTRUCTIONS FOR CHAIRS OF</a:t>
            </a:r>
            <a:br>
              <a:rPr lang="en-US" altLang="ko-KR" dirty="0"/>
            </a:br>
            <a:r>
              <a:rPr lang="en-US" altLang="ko-KR" dirty="0"/>
              <a:t>STANDARDS DEVELOPMENT ACTIVITIES</a:t>
            </a:r>
            <a:endParaRPr lang="ko-KR" altLang="en-US" dirty="0"/>
          </a:p>
        </p:txBody>
      </p:sp>
      <p:sp>
        <p:nvSpPr>
          <p:cNvPr id="3" name="바닥글 개체 틀 2">
            <a:extLst>
              <a:ext uri="{FF2B5EF4-FFF2-40B4-BE49-F238E27FC236}">
                <a16:creationId xmlns:a16="http://schemas.microsoft.com/office/drawing/2014/main" id="{476345C1-BBD3-4D14-9B2D-44A4AA3E4532}"/>
              </a:ext>
            </a:extLst>
          </p:cNvPr>
          <p:cNvSpPr>
            <a:spLocks noGrp="1"/>
          </p:cNvSpPr>
          <p:nvPr>
            <p:ph type="ftr" sz="quarter" idx="11"/>
          </p:nvPr>
        </p:nvSpPr>
        <p:spPr/>
        <p:txBody>
          <a:bodyPr/>
          <a:lstStyle/>
          <a:p>
            <a:pPr>
              <a:defRPr/>
            </a:pPr>
            <a:r>
              <a:rPr lang="en-US"/>
              <a:t>3079-21-0001-00-0000-Session #17 WG Opening Plenary</a:t>
            </a:r>
            <a:endParaRPr lang="en-US" dirty="0"/>
          </a:p>
        </p:txBody>
      </p:sp>
      <p:sp>
        <p:nvSpPr>
          <p:cNvPr id="4" name="슬라이드 번호 개체 틀 3">
            <a:extLst>
              <a:ext uri="{FF2B5EF4-FFF2-40B4-BE49-F238E27FC236}">
                <a16:creationId xmlns:a16="http://schemas.microsoft.com/office/drawing/2014/main" id="{1C183A1C-B189-421B-9689-CE461D48D945}"/>
              </a:ext>
            </a:extLst>
          </p:cNvPr>
          <p:cNvSpPr>
            <a:spLocks noGrp="1"/>
          </p:cNvSpPr>
          <p:nvPr>
            <p:ph type="sldNum" sz="quarter" idx="12"/>
          </p:nvPr>
        </p:nvSpPr>
        <p:spPr/>
        <p:txBody>
          <a:bodyPr/>
          <a:lstStyle/>
          <a:p>
            <a:pPr>
              <a:defRPr/>
            </a:pPr>
            <a:fld id="{2E8BD8E8-FEBE-4B48-A872-D5E72F1EB77B}" type="slidenum">
              <a:rPr lang="en-US" smtClean="0"/>
              <a:pPr>
                <a:defRPr/>
              </a:pPr>
              <a:t>15</a:t>
            </a:fld>
            <a:endParaRPr lang="en-US">
              <a:latin typeface="Myriad Pro" charset="0"/>
            </a:endParaRPr>
          </a:p>
        </p:txBody>
      </p:sp>
      <p:sp>
        <p:nvSpPr>
          <p:cNvPr id="8" name="TextBox 7">
            <a:extLst>
              <a:ext uri="{FF2B5EF4-FFF2-40B4-BE49-F238E27FC236}">
                <a16:creationId xmlns:a16="http://schemas.microsoft.com/office/drawing/2014/main" id="{85A1D974-D986-4C56-AFC0-3E43CA7A9A92}"/>
              </a:ext>
            </a:extLst>
          </p:cNvPr>
          <p:cNvSpPr txBox="1"/>
          <p:nvPr/>
        </p:nvSpPr>
        <p:spPr>
          <a:xfrm>
            <a:off x="762000" y="1359655"/>
            <a:ext cx="7315200" cy="707886"/>
          </a:xfrm>
          <a:prstGeom prst="rect">
            <a:avLst/>
          </a:prstGeom>
          <a:noFill/>
        </p:spPr>
        <p:txBody>
          <a:bodyPr wrap="square">
            <a:spAutoFit/>
          </a:bodyPr>
          <a:lstStyle/>
          <a:p>
            <a:pPr algn="l"/>
            <a:r>
              <a:rPr lang="en-US" altLang="ko-KR" sz="2000" b="1" i="0" u="none" strike="noStrike" baseline="0" dirty="0">
                <a:latin typeface="Montserrat-Bold"/>
              </a:rPr>
              <a:t>At the beginning of each standards development meeting the chair or a designee is to:</a:t>
            </a:r>
            <a:endParaRPr lang="ko-KR" altLang="en-US" sz="2400" dirty="0"/>
          </a:p>
        </p:txBody>
      </p:sp>
      <p:sp>
        <p:nvSpPr>
          <p:cNvPr id="12" name="TextBox 11">
            <a:extLst>
              <a:ext uri="{FF2B5EF4-FFF2-40B4-BE49-F238E27FC236}">
                <a16:creationId xmlns:a16="http://schemas.microsoft.com/office/drawing/2014/main" id="{2214EC32-7EE2-4168-B1B0-22E8CBD6D9AC}"/>
              </a:ext>
            </a:extLst>
          </p:cNvPr>
          <p:cNvSpPr txBox="1"/>
          <p:nvPr/>
        </p:nvSpPr>
        <p:spPr>
          <a:xfrm>
            <a:off x="457200" y="2438400"/>
            <a:ext cx="8229600" cy="3375668"/>
          </a:xfrm>
          <a:prstGeom prst="rect">
            <a:avLst/>
          </a:prstGeom>
          <a:noFill/>
        </p:spPr>
        <p:txBody>
          <a:bodyPr wrap="square">
            <a:spAutoFit/>
          </a:bodyPr>
          <a:lstStyle/>
          <a:p>
            <a:pPr marL="342900" indent="-342900" algn="l">
              <a:lnSpc>
                <a:spcPct val="150000"/>
              </a:lnSpc>
              <a:buClr>
                <a:srgbClr val="00B0F0"/>
              </a:buClr>
              <a:buSzPct val="50000"/>
              <a:buFontTx/>
              <a:buChar char="■"/>
            </a:pPr>
            <a:r>
              <a:rPr lang="en-US" altLang="ko-KR" sz="1600" b="0" i="0" u="none" strike="noStrike" baseline="0" dirty="0">
                <a:solidFill>
                  <a:srgbClr val="000000"/>
                </a:solidFill>
                <a:latin typeface="Calibri" panose="020F0502020204030204" pitchFamily="34" charset="0"/>
              </a:rPr>
              <a:t>Show the following slides (or provide them beforehand)</a:t>
            </a:r>
          </a:p>
          <a:p>
            <a:pPr marL="342900" indent="-342900" algn="l">
              <a:lnSpc>
                <a:spcPct val="150000"/>
              </a:lnSpc>
              <a:buClr>
                <a:srgbClr val="00B0F0"/>
              </a:buClr>
              <a:buSzPct val="50000"/>
              <a:buFontTx/>
              <a:buChar char="■"/>
            </a:pPr>
            <a:r>
              <a:rPr lang="en-US" altLang="ko-KR" sz="1600" b="0" i="0" u="none" strike="noStrike" baseline="0" dirty="0">
                <a:solidFill>
                  <a:srgbClr val="000000"/>
                </a:solidFill>
                <a:latin typeface="Calibri" panose="020F0502020204030204" pitchFamily="34" charset="0"/>
              </a:rPr>
              <a:t>Advise the standards development group participants that:</a:t>
            </a:r>
          </a:p>
          <a:p>
            <a:pPr marL="342900" indent="-342900" algn="l">
              <a:lnSpc>
                <a:spcPct val="150000"/>
              </a:lnSpc>
              <a:buClr>
                <a:srgbClr val="00B0F0"/>
              </a:buClr>
              <a:buSzPct val="50000"/>
              <a:buFontTx/>
              <a:buChar char="■"/>
            </a:pPr>
            <a:r>
              <a:rPr lang="en-US" altLang="ko-KR" sz="1600" b="0" i="0" u="none" strike="noStrike" baseline="0" dirty="0">
                <a:solidFill>
                  <a:srgbClr val="000000"/>
                </a:solidFill>
                <a:latin typeface="Calibri" panose="020F0502020204030204" pitchFamily="34" charset="0"/>
              </a:rPr>
              <a:t>IEEE SA’s copyright policy is described in Clause 7 of the IEEE SA Standards Board Bylaws and Clause 6.1 of the IEEE SA Standards Board Operations Manual;</a:t>
            </a:r>
          </a:p>
          <a:p>
            <a:pPr marL="342900" indent="-342900" algn="l">
              <a:lnSpc>
                <a:spcPct val="150000"/>
              </a:lnSpc>
              <a:buClr>
                <a:srgbClr val="00B0F0"/>
              </a:buClr>
              <a:buSzPct val="50000"/>
              <a:buFontTx/>
              <a:buChar char="■"/>
            </a:pPr>
            <a:r>
              <a:rPr lang="en-US" altLang="ko-KR" sz="1600" b="0" i="0" u="none" strike="noStrike" baseline="0" dirty="0">
                <a:solidFill>
                  <a:srgbClr val="000000"/>
                </a:solidFill>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algn="l">
              <a:lnSpc>
                <a:spcPct val="150000"/>
              </a:lnSpc>
              <a:buClr>
                <a:srgbClr val="00B0F0"/>
              </a:buClr>
              <a:buSzPct val="50000"/>
              <a:buFontTx/>
              <a:buChar char="■"/>
            </a:pPr>
            <a:r>
              <a:rPr lang="en-US" altLang="ko-KR" sz="1600" b="0" i="0" u="none" strike="noStrike" baseline="0" dirty="0">
                <a:solidFill>
                  <a:srgbClr val="000000"/>
                </a:solidFill>
                <a:latin typeface="Calibri" panose="020F0502020204030204" pitchFamily="34" charset="0"/>
              </a:rPr>
              <a:t>Instruct the Secretary to record in the minutes of the relevant meeting:</a:t>
            </a:r>
          </a:p>
          <a:p>
            <a:pPr marL="342900" indent="-342900" algn="l">
              <a:lnSpc>
                <a:spcPct val="150000"/>
              </a:lnSpc>
              <a:buClr>
                <a:srgbClr val="00B0F0"/>
              </a:buClr>
              <a:buSzPct val="50000"/>
              <a:buFontTx/>
              <a:buChar char="■"/>
            </a:pPr>
            <a:r>
              <a:rPr lang="en-US" altLang="ko-KR" sz="1600" b="0" i="0" u="none" strike="noStrike" baseline="0" dirty="0">
                <a:solidFill>
                  <a:srgbClr val="000000"/>
                </a:solidFill>
                <a:latin typeface="Calibri" panose="020F0502020204030204" pitchFamily="34" charset="0"/>
              </a:rPr>
              <a:t>That the foregoing information was provided and that the copyright slides were shown (or provided beforehand).</a:t>
            </a:r>
            <a:endParaRPr lang="ko-KR" altLang="en-US" sz="2000" dirty="0"/>
          </a:p>
        </p:txBody>
      </p:sp>
    </p:spTree>
    <p:extLst>
      <p:ext uri="{BB962C8B-B14F-4D97-AF65-F5344CB8AC3E}">
        <p14:creationId xmlns:p14="http://schemas.microsoft.com/office/powerpoint/2010/main" val="3145626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1FB0CB1-8AB2-4CDD-B51F-B09BCB6A222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IEEE SA COPYRIGHT POLICY</a:t>
            </a:r>
            <a:endParaRPr lang="ko-KR" altLang="en-US" dirty="0"/>
          </a:p>
        </p:txBody>
      </p:sp>
      <p:sp>
        <p:nvSpPr>
          <p:cNvPr id="3" name="바닥글 개체 틀 2">
            <a:extLst>
              <a:ext uri="{FF2B5EF4-FFF2-40B4-BE49-F238E27FC236}">
                <a16:creationId xmlns:a16="http://schemas.microsoft.com/office/drawing/2014/main" id="{F220F838-B00A-41E7-875F-DC356BA3F481}"/>
              </a:ext>
            </a:extLst>
          </p:cNvPr>
          <p:cNvSpPr>
            <a:spLocks noGrp="1"/>
          </p:cNvSpPr>
          <p:nvPr>
            <p:ph type="ftr" sz="quarter" idx="11"/>
          </p:nvPr>
        </p:nvSpPr>
        <p:spPr/>
        <p:txBody>
          <a:bodyPr/>
          <a:lstStyle/>
          <a:p>
            <a:pPr>
              <a:defRPr/>
            </a:pPr>
            <a:r>
              <a:rPr lang="en-US"/>
              <a:t>3079-21-0001-00-0000-Session #17 WG Opening Plenary</a:t>
            </a:r>
            <a:endParaRPr lang="en-US" dirty="0"/>
          </a:p>
        </p:txBody>
      </p:sp>
      <p:sp>
        <p:nvSpPr>
          <p:cNvPr id="4" name="슬라이드 번호 개체 틀 3">
            <a:extLst>
              <a:ext uri="{FF2B5EF4-FFF2-40B4-BE49-F238E27FC236}">
                <a16:creationId xmlns:a16="http://schemas.microsoft.com/office/drawing/2014/main" id="{ABD17042-DF81-46F1-9FD7-F20C22FFBE2A}"/>
              </a:ext>
            </a:extLst>
          </p:cNvPr>
          <p:cNvSpPr>
            <a:spLocks noGrp="1"/>
          </p:cNvSpPr>
          <p:nvPr>
            <p:ph type="sldNum" sz="quarter" idx="12"/>
          </p:nvPr>
        </p:nvSpPr>
        <p:spPr/>
        <p:txBody>
          <a:bodyPr/>
          <a:lstStyle/>
          <a:p>
            <a:pPr>
              <a:defRPr/>
            </a:pPr>
            <a:fld id="{2E8BD8E8-FEBE-4B48-A872-D5E72F1EB77B}" type="slidenum">
              <a:rPr lang="en-US" smtClean="0"/>
              <a:pPr>
                <a:defRPr/>
              </a:pPr>
              <a:t>16</a:t>
            </a:fld>
            <a:endParaRPr lang="en-US">
              <a:latin typeface="Myriad Pro" charset="0"/>
            </a:endParaRPr>
          </a:p>
        </p:txBody>
      </p:sp>
      <p:sp>
        <p:nvSpPr>
          <p:cNvPr id="13" name="TextBox 12">
            <a:extLst>
              <a:ext uri="{FF2B5EF4-FFF2-40B4-BE49-F238E27FC236}">
                <a16:creationId xmlns:a16="http://schemas.microsoft.com/office/drawing/2014/main" id="{82DF997C-385D-458D-857E-114B8D6AC8CC}"/>
              </a:ext>
            </a:extLst>
          </p:cNvPr>
          <p:cNvSpPr txBox="1"/>
          <p:nvPr/>
        </p:nvSpPr>
        <p:spPr>
          <a:xfrm>
            <a:off x="762000" y="1359655"/>
            <a:ext cx="7467600" cy="1015663"/>
          </a:xfrm>
          <a:prstGeom prst="rect">
            <a:avLst/>
          </a:prstGeom>
          <a:noFill/>
        </p:spPr>
        <p:txBody>
          <a:bodyPr wrap="square">
            <a:spAutoFit/>
          </a:bodyPr>
          <a:lstStyle>
            <a:defPPr>
              <a:defRPr lang="en-US"/>
            </a:defPPr>
            <a:lvl1pPr>
              <a:defRPr sz="2000" b="1" i="0" u="none" strike="noStrike" baseline="0">
                <a:latin typeface="Montserrat-Bold"/>
              </a:defRPr>
            </a:lvl1pPr>
          </a:lstStyle>
          <a:p>
            <a:r>
              <a:rPr lang="en-US" altLang="ko-KR" dirty="0"/>
              <a:t>By participating in this activity, you agree to comply with the IEEE Code of Ethics, all applicable laws, and all IEEE policies and procedures including, but not limited to, the IEEE SA Copyright Policy.</a:t>
            </a:r>
            <a:endParaRPr lang="ko-KR" altLang="en-US" dirty="0"/>
          </a:p>
        </p:txBody>
      </p:sp>
      <p:sp>
        <p:nvSpPr>
          <p:cNvPr id="14" name="TextBox 13">
            <a:extLst>
              <a:ext uri="{FF2B5EF4-FFF2-40B4-BE49-F238E27FC236}">
                <a16:creationId xmlns:a16="http://schemas.microsoft.com/office/drawing/2014/main" id="{BE0D2ABC-3F0D-43B4-AF30-0482084044D1}"/>
              </a:ext>
            </a:extLst>
          </p:cNvPr>
          <p:cNvSpPr txBox="1"/>
          <p:nvPr/>
        </p:nvSpPr>
        <p:spPr>
          <a:xfrm>
            <a:off x="457200" y="2444646"/>
            <a:ext cx="8229600" cy="3082832"/>
          </a:xfrm>
          <a:prstGeom prst="rect">
            <a:avLst/>
          </a:prstGeom>
          <a:noFill/>
        </p:spPr>
        <p:txBody>
          <a:bodyPr wrap="square">
            <a:spAutoFit/>
          </a:bodyPr>
          <a:lstStyle>
            <a:defPPr>
              <a:defRPr lang="en-US"/>
            </a:defPPr>
            <a:lvl1pPr marL="342900" indent="-342900">
              <a:lnSpc>
                <a:spcPct val="150000"/>
              </a:lnSpc>
              <a:buClr>
                <a:srgbClr val="00B0F0"/>
              </a:buClr>
              <a:buSzPct val="50000"/>
              <a:buFontTx/>
              <a:buChar char="■"/>
              <a:defRPr sz="1600" b="0" i="0" u="none" strike="noStrike" baseline="0">
                <a:solidFill>
                  <a:srgbClr val="000000"/>
                </a:solidFill>
                <a:latin typeface="Calibri" panose="020F0502020204030204" pitchFamily="34" charset="0"/>
              </a:defRPr>
            </a:lvl1pPr>
          </a:lstStyle>
          <a:p>
            <a:r>
              <a:rPr lang="en-US" altLang="ko-KR" dirty="0"/>
              <a:t>Previously Published material (copyright assertion indicated) shall not be presented/submitted to the Working Group nor incorporated into a Working Group draft unless permission is granted.</a:t>
            </a:r>
          </a:p>
          <a:p>
            <a:r>
              <a:rPr lang="en-US" altLang="ko-KR" dirty="0"/>
              <a:t>Prior to presentation or submission, you shall notify the Working Group Chair of previously Published material and should assist the Chair in obtaining copyright permission acceptable to IEEE SA.</a:t>
            </a:r>
          </a:p>
          <a:p>
            <a:r>
              <a:rPr lang="en-US" altLang="ko-KR" dirty="0"/>
              <a:t>For material that is not previously Published, IEEE is automatically granted a license to use any material that is presented or submitted.</a:t>
            </a:r>
            <a:endParaRPr lang="ko-KR" altLang="en-US" dirty="0"/>
          </a:p>
        </p:txBody>
      </p:sp>
    </p:spTree>
    <p:extLst>
      <p:ext uri="{BB962C8B-B14F-4D97-AF65-F5344CB8AC3E}">
        <p14:creationId xmlns:p14="http://schemas.microsoft.com/office/powerpoint/2010/main" val="3460266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FA28448-4AB1-4743-8C7A-FF9532F87F39}"/>
              </a:ext>
            </a:extLst>
          </p:cNvPr>
          <p:cNvSpPr>
            <a:spLocks noGrp="1"/>
          </p:cNvSpPr>
          <p:nvPr>
            <p:ph type="title"/>
          </p:nvPr>
        </p:nvSpPr>
        <p:spPr/>
        <p:txBody>
          <a:bodyPr/>
          <a:lstStyle/>
          <a:p>
            <a:r>
              <a:rPr lang="en-US" altLang="ko-KR" dirty="0"/>
              <a:t>IEEE SA COPYRIGHT POLICY</a:t>
            </a:r>
            <a:endParaRPr lang="ko-KR" altLang="en-US" dirty="0"/>
          </a:p>
        </p:txBody>
      </p:sp>
      <p:sp>
        <p:nvSpPr>
          <p:cNvPr id="3" name="바닥글 개체 틀 2">
            <a:extLst>
              <a:ext uri="{FF2B5EF4-FFF2-40B4-BE49-F238E27FC236}">
                <a16:creationId xmlns:a16="http://schemas.microsoft.com/office/drawing/2014/main" id="{EF867402-FF1D-45B1-B54B-B28457A48E36}"/>
              </a:ext>
            </a:extLst>
          </p:cNvPr>
          <p:cNvSpPr>
            <a:spLocks noGrp="1"/>
          </p:cNvSpPr>
          <p:nvPr>
            <p:ph type="ftr" sz="quarter" idx="11"/>
          </p:nvPr>
        </p:nvSpPr>
        <p:spPr/>
        <p:txBody>
          <a:bodyPr/>
          <a:lstStyle/>
          <a:p>
            <a:pPr>
              <a:defRPr/>
            </a:pPr>
            <a:r>
              <a:rPr lang="en-US"/>
              <a:t>3079-21-0001-00-0000-Session #17 WG Opening Plenary</a:t>
            </a:r>
            <a:endParaRPr lang="en-US" dirty="0"/>
          </a:p>
        </p:txBody>
      </p:sp>
      <p:sp>
        <p:nvSpPr>
          <p:cNvPr id="4" name="슬라이드 번호 개체 틀 3">
            <a:extLst>
              <a:ext uri="{FF2B5EF4-FFF2-40B4-BE49-F238E27FC236}">
                <a16:creationId xmlns:a16="http://schemas.microsoft.com/office/drawing/2014/main" id="{8ADD94B7-3673-4124-9C8B-2E4DAE62CDED}"/>
              </a:ext>
            </a:extLst>
          </p:cNvPr>
          <p:cNvSpPr>
            <a:spLocks noGrp="1"/>
          </p:cNvSpPr>
          <p:nvPr>
            <p:ph type="sldNum" sz="quarter" idx="12"/>
          </p:nvPr>
        </p:nvSpPr>
        <p:spPr/>
        <p:txBody>
          <a:bodyPr/>
          <a:lstStyle/>
          <a:p>
            <a:pPr>
              <a:defRPr/>
            </a:pPr>
            <a:fld id="{2E8BD8E8-FEBE-4B48-A872-D5E72F1EB77B}" type="slidenum">
              <a:rPr lang="en-US" smtClean="0"/>
              <a:pPr>
                <a:defRPr/>
              </a:pPr>
              <a:t>17</a:t>
            </a:fld>
            <a:endParaRPr lang="en-US">
              <a:latin typeface="Myriad Pro" charset="0"/>
            </a:endParaRPr>
          </a:p>
        </p:txBody>
      </p:sp>
      <p:sp>
        <p:nvSpPr>
          <p:cNvPr id="10" name="TextBox 9">
            <a:extLst>
              <a:ext uri="{FF2B5EF4-FFF2-40B4-BE49-F238E27FC236}">
                <a16:creationId xmlns:a16="http://schemas.microsoft.com/office/drawing/2014/main" id="{4AEE6973-5015-4944-A3D9-26A119E141FB}"/>
              </a:ext>
            </a:extLst>
          </p:cNvPr>
          <p:cNvSpPr txBox="1"/>
          <p:nvPr/>
        </p:nvSpPr>
        <p:spPr>
          <a:xfrm>
            <a:off x="266700" y="863554"/>
            <a:ext cx="8458200" cy="5130892"/>
          </a:xfrm>
          <a:prstGeom prst="rect">
            <a:avLst/>
          </a:prstGeom>
          <a:noFill/>
        </p:spPr>
        <p:txBody>
          <a:bodyPr wrap="square">
            <a:spAutoFit/>
          </a:bodyPr>
          <a:lstStyle>
            <a:defPPr>
              <a:defRPr lang="en-US"/>
            </a:defPPr>
            <a:lvl1pPr marL="342900" indent="-342900">
              <a:lnSpc>
                <a:spcPct val="150000"/>
              </a:lnSpc>
              <a:buClr>
                <a:srgbClr val="00B0F0"/>
              </a:buClr>
              <a:buSzPct val="50000"/>
              <a:buFontTx/>
              <a:buChar char="■"/>
              <a:defRPr sz="1600" b="0" i="0" u="none" strike="noStrike" baseline="0">
                <a:solidFill>
                  <a:srgbClr val="000000"/>
                </a:solidFill>
                <a:latin typeface="Calibri" panose="020F0502020204030204" pitchFamily="34" charset="0"/>
              </a:defRPr>
            </a:lvl1pPr>
          </a:lstStyle>
          <a:p>
            <a:r>
              <a:rPr lang="en-US" altLang="ko-KR" dirty="0"/>
              <a:t>The IEEE SA Copyright Policy is described in the IEEE SA Standards Board Bylaws and IEEE SA Standards Board Operations Manual</a:t>
            </a:r>
          </a:p>
          <a:p>
            <a:pPr marL="360363" indent="-180975">
              <a:buClrTx/>
              <a:buFont typeface="Calibri" panose="020F0502020204030204" pitchFamily="34" charset="0"/>
              <a:buChar char="-"/>
            </a:pPr>
            <a:r>
              <a:rPr lang="en-US" altLang="ko-KR" sz="1400" dirty="0"/>
              <a:t>IEEE SA Copyright Policy, see</a:t>
            </a:r>
          </a:p>
          <a:p>
            <a:pPr marL="809625" indent="0">
              <a:buNone/>
            </a:pPr>
            <a:r>
              <a:rPr lang="en-US" altLang="ko-KR" sz="1400" dirty="0"/>
              <a:t>Clause 7 of the IEEE SA Standards Board Bylaws</a:t>
            </a:r>
          </a:p>
          <a:p>
            <a:pPr marL="809625" indent="0">
              <a:buNone/>
            </a:pPr>
            <a:r>
              <a:rPr lang="en-US" altLang="ko-KR" sz="1200" dirty="0">
                <a:hlinkClick r:id="rId2"/>
              </a:rPr>
              <a:t>https://standards.ieee.org/about/policies/bylaws/sect6‐7.html#7</a:t>
            </a:r>
            <a:endParaRPr lang="en-US" altLang="ko-KR" sz="1200" dirty="0"/>
          </a:p>
          <a:p>
            <a:pPr marL="809625" indent="0">
              <a:buNone/>
            </a:pPr>
            <a:r>
              <a:rPr lang="en-US" altLang="ko-KR" sz="1400" dirty="0"/>
              <a:t>Clause 6.1 of the IEEE SA Standards Board Operations Manual</a:t>
            </a:r>
          </a:p>
          <a:p>
            <a:pPr marL="809625" indent="0">
              <a:buNone/>
            </a:pPr>
            <a:r>
              <a:rPr lang="en-US" altLang="ko-KR" sz="1200" dirty="0">
                <a:hlinkClick r:id="rId3"/>
              </a:rPr>
              <a:t>https://standards.ieee.org/about/policies/opman/sect6.html</a:t>
            </a:r>
            <a:endParaRPr lang="en-US" altLang="ko-KR" sz="1200" dirty="0"/>
          </a:p>
          <a:p>
            <a:r>
              <a:rPr lang="en-US" altLang="ko-KR" dirty="0"/>
              <a:t>IEEE SA Copyright Permission</a:t>
            </a:r>
          </a:p>
          <a:p>
            <a:pPr marL="360363" indent="-180975">
              <a:buClrTx/>
              <a:buFont typeface="Calibri" panose="020F0502020204030204" pitchFamily="34" charset="0"/>
              <a:buChar char="-"/>
            </a:pPr>
            <a:r>
              <a:rPr lang="en-US" altLang="ko-KR" sz="1400" dirty="0">
                <a:hlinkClick r:id="rId4"/>
              </a:rPr>
              <a:t>https://standards.ieee.org/content/dam/</a:t>
            </a:r>
            <a:r>
              <a:rPr lang="en-US" altLang="ko-KR" sz="1400" dirty="0" err="1">
                <a:hlinkClick r:id="rId4"/>
              </a:rPr>
              <a:t>ieee</a:t>
            </a:r>
            <a:r>
              <a:rPr lang="en-US" altLang="ko-KR" sz="1400" dirty="0">
                <a:hlinkClick r:id="rId4"/>
              </a:rPr>
              <a:t>‐standards/standards/web/documents/other/permissionltrs.zip</a:t>
            </a:r>
            <a:endParaRPr lang="en-US" altLang="ko-KR" sz="1400" dirty="0"/>
          </a:p>
          <a:p>
            <a:r>
              <a:rPr lang="en-US" altLang="ko-KR" dirty="0"/>
              <a:t>IEEE SA Copyright FAQs</a:t>
            </a:r>
          </a:p>
          <a:p>
            <a:pPr marL="360363" indent="-180975">
              <a:buClrTx/>
              <a:buFont typeface="Calibri" panose="020F0502020204030204" pitchFamily="34" charset="0"/>
              <a:buChar char="-"/>
            </a:pPr>
            <a:r>
              <a:rPr lang="en-US" altLang="ko-KR" sz="1400" dirty="0">
                <a:hlinkClick r:id="rId5"/>
              </a:rPr>
              <a:t>http://standards.ieee.org/faqs/copyrights.html/</a:t>
            </a:r>
            <a:endParaRPr lang="en-US" altLang="ko-KR" sz="1400" dirty="0"/>
          </a:p>
          <a:p>
            <a:r>
              <a:rPr lang="en-US" altLang="ko-KR" dirty="0"/>
              <a:t>IEEE SA Best Practices for IEEE Standards Development</a:t>
            </a:r>
          </a:p>
          <a:p>
            <a:pPr marL="360363" indent="-180975">
              <a:buClrTx/>
              <a:buFont typeface="Calibri" panose="020F0502020204030204" pitchFamily="34" charset="0"/>
              <a:buChar char="-"/>
            </a:pPr>
            <a:r>
              <a:rPr lang="en-US" altLang="ko-KR" sz="1400" dirty="0">
                <a:hlinkClick r:id="rId6"/>
              </a:rPr>
              <a:t>http://standards.ieee.org/develop/policies/best_practices_for_ieee_standards_development_051215.pdf</a:t>
            </a:r>
            <a:endParaRPr lang="en-US" altLang="ko-KR" sz="1400" dirty="0"/>
          </a:p>
          <a:p>
            <a:r>
              <a:rPr lang="en-US" altLang="ko-KR" dirty="0"/>
              <a:t>Distribution of Draft Standards (see 6.1.3 of the SASB Operations Manual)</a:t>
            </a:r>
          </a:p>
          <a:p>
            <a:pPr marL="360363" indent="-180975">
              <a:buClrTx/>
              <a:buFont typeface="Calibri" panose="020F0502020204030204" pitchFamily="34" charset="0"/>
              <a:buChar char="-"/>
            </a:pPr>
            <a:r>
              <a:rPr lang="en-US" altLang="ko-KR" sz="1400" dirty="0">
                <a:hlinkClick r:id="rId3"/>
              </a:rPr>
              <a:t>https://standards.ieee.org/about/policies/opman/sect6.html</a:t>
            </a:r>
            <a:endParaRPr lang="ko-KR" altLang="en-US" sz="1400" dirty="0"/>
          </a:p>
        </p:txBody>
      </p:sp>
    </p:spTree>
    <p:extLst>
      <p:ext uri="{BB962C8B-B14F-4D97-AF65-F5344CB8AC3E}">
        <p14:creationId xmlns:p14="http://schemas.microsoft.com/office/powerpoint/2010/main" val="36850441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C5EBA5D-C602-4267-AED1-15C5C03A7011}"/>
              </a:ext>
            </a:extLst>
          </p:cNvPr>
          <p:cNvSpPr>
            <a:spLocks noGrp="1"/>
          </p:cNvSpPr>
          <p:nvPr>
            <p:ph type="title"/>
          </p:nvPr>
        </p:nvSpPr>
        <p:spPr/>
        <p:txBody>
          <a:bodyPr/>
          <a:lstStyle/>
          <a:p>
            <a:r>
              <a:rPr lang="en-US" altLang="ko-KR" dirty="0"/>
              <a:t>Copyright</a:t>
            </a:r>
            <a:endParaRPr lang="ko-KR" altLang="en-US" dirty="0"/>
          </a:p>
        </p:txBody>
      </p:sp>
      <p:sp>
        <p:nvSpPr>
          <p:cNvPr id="4" name="슬라이드 번호 개체 틀 3">
            <a:extLst>
              <a:ext uri="{FF2B5EF4-FFF2-40B4-BE49-F238E27FC236}">
                <a16:creationId xmlns:a16="http://schemas.microsoft.com/office/drawing/2014/main" id="{D9020001-1CD6-4995-ABDB-C248366A4E7C}"/>
              </a:ext>
            </a:extLst>
          </p:cNvPr>
          <p:cNvSpPr>
            <a:spLocks noGrp="1"/>
          </p:cNvSpPr>
          <p:nvPr>
            <p:ph type="sldNum" sz="quarter" idx="12"/>
          </p:nvPr>
        </p:nvSpPr>
        <p:spPr/>
        <p:txBody>
          <a:bodyPr/>
          <a:lstStyle/>
          <a:p>
            <a:pPr>
              <a:defRPr/>
            </a:pPr>
            <a:fld id="{2E8BD8E8-FEBE-4B48-A872-D5E72F1EB77B}" type="slidenum">
              <a:rPr lang="en-US" smtClean="0"/>
              <a:pPr>
                <a:defRPr/>
              </a:pPr>
              <a:t>18</a:t>
            </a:fld>
            <a:endParaRPr lang="en-US">
              <a:latin typeface="Myriad Pro" charset="0"/>
            </a:endParaRPr>
          </a:p>
        </p:txBody>
      </p:sp>
      <p:sp>
        <p:nvSpPr>
          <p:cNvPr id="6" name="Rectangle 3">
            <a:extLst>
              <a:ext uri="{FF2B5EF4-FFF2-40B4-BE49-F238E27FC236}">
                <a16:creationId xmlns:a16="http://schemas.microsoft.com/office/drawing/2014/main" id="{99E26B09-7C45-4A49-94B9-3C55F3E4E6B1}"/>
              </a:ext>
            </a:extLst>
          </p:cNvPr>
          <p:cNvSpPr txBox="1">
            <a:spLocks noChangeArrowheads="1"/>
          </p:cNvSpPr>
          <p:nvPr/>
        </p:nvSpPr>
        <p:spPr bwMode="auto">
          <a:xfrm>
            <a:off x="647700" y="1066800"/>
            <a:ext cx="7848600" cy="4648200"/>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Under the current US copyright law — the author of information is deemed to own the copyright from the moment of creation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Bylaws require </a:t>
            </a:r>
            <a:r>
              <a:rPr kumimoji="0" lang="en-US" sz="2800" b="1" i="1"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copyright of all material to be held by the IEEE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Must consult with IEEE for re-use of copyright material</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Standards accomplishes </a:t>
            </a:r>
            <a:r>
              <a:rPr kumimoji="0" lang="en-US" sz="2800" b="1" i="0"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transfer of copyright ownership through the Project Authorization Request (PAR) process</a:t>
            </a:r>
          </a:p>
        </p:txBody>
      </p:sp>
      <p:sp>
        <p:nvSpPr>
          <p:cNvPr id="7" name="바닥글 개체 틀 1">
            <a:extLst>
              <a:ext uri="{FF2B5EF4-FFF2-40B4-BE49-F238E27FC236}">
                <a16:creationId xmlns:a16="http://schemas.microsoft.com/office/drawing/2014/main" id="{5A5959E8-3AF5-4672-9105-CFC9A1106705}"/>
              </a:ext>
            </a:extLst>
          </p:cNvPr>
          <p:cNvSpPr>
            <a:spLocks noGrp="1"/>
          </p:cNvSpPr>
          <p:nvPr>
            <p:ph type="ftr" sz="quarter" idx="11"/>
          </p:nvPr>
        </p:nvSpPr>
        <p:spPr>
          <a:xfrm>
            <a:off x="457200" y="6610350"/>
            <a:ext cx="4038600" cy="247650"/>
          </a:xfrm>
        </p:spPr>
        <p:txBody>
          <a:bodyPr/>
          <a:lstStyle/>
          <a:p>
            <a:pPr>
              <a:defRPr/>
            </a:pPr>
            <a:r>
              <a:rPr lang="en-US"/>
              <a:t>3079-21-0001-00-0000-Session #17 WG Opening Plenary</a:t>
            </a:r>
            <a:endParaRPr lang="en-US" dirty="0"/>
          </a:p>
        </p:txBody>
      </p:sp>
    </p:spTree>
    <p:extLst>
      <p:ext uri="{BB962C8B-B14F-4D97-AF65-F5344CB8AC3E}">
        <p14:creationId xmlns:p14="http://schemas.microsoft.com/office/powerpoint/2010/main" val="2578054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cs typeface="ＭＳ Ｐゴシック" pitchFamily="-84" charset="-128"/>
              </a:rPr>
              <a:t>Compliance with </a:t>
            </a:r>
            <a:br>
              <a:rPr lang="en-US" dirty="0">
                <a:cs typeface="ＭＳ Ｐゴシック" pitchFamily="-84" charset="-128"/>
              </a:rPr>
            </a:br>
            <a:r>
              <a:rPr lang="en-US" dirty="0">
                <a:cs typeface="ＭＳ Ｐゴシック" pitchFamily="-84" charset="-128"/>
              </a:rPr>
              <a:t>IEEE Standards Policies and Procedures</a:t>
            </a:r>
          </a:p>
        </p:txBody>
      </p:sp>
      <p:sp>
        <p:nvSpPr>
          <p:cNvPr id="17412" name="Slide Number Placeholder 6"/>
          <p:cNvSpPr>
            <a:spLocks noGrp="1"/>
          </p:cNvSpPr>
          <p:nvPr>
            <p:ph type="sldNum" sz="quarter" idx="12"/>
          </p:nvPr>
        </p:nvSpPr>
        <p:spPr>
          <a:noFill/>
        </p:spPr>
        <p:txBody>
          <a:bodyPr/>
          <a:lstStyle/>
          <a:p>
            <a:fld id="{DFBEED3A-6D63-9244-B6A1-DC72C373F3D9}" type="slidenum">
              <a:rPr lang="en-US"/>
              <a:pPr/>
              <a:t>1</a:t>
            </a:fld>
            <a:endParaRPr lang="en-US" sz="1400">
              <a:latin typeface="Myriad Pro" charset="0"/>
            </a:endParaRPr>
          </a:p>
        </p:txBody>
      </p:sp>
      <p:sp>
        <p:nvSpPr>
          <p:cNvPr id="17411" name="Text Box 4"/>
          <p:cNvSpPr>
            <a:spLocks noGrp="1" noChangeArrowheads="1"/>
          </p:cNvSpPr>
          <p:nvPr>
            <p:ph idx="4294967295"/>
          </p:nvPr>
        </p:nvSpPr>
        <p:spPr>
          <a:xfrm>
            <a:off x="457200" y="1219200"/>
            <a:ext cx="8229600" cy="4705350"/>
          </a:xfrm>
          <a:solidFill>
            <a:srgbClr val="FFFFFF"/>
          </a:solidFill>
          <a:ln>
            <a:solidFill>
              <a:srgbClr val="000000"/>
            </a:solidFill>
          </a:ln>
        </p:spPr>
        <p:txBody>
          <a:bodyPr/>
          <a:lstStyle/>
          <a:p>
            <a:pPr eaLnBrk="1" hangingPunct="1">
              <a:lnSpc>
                <a:spcPct val="80000"/>
              </a:lnSpc>
            </a:pPr>
            <a:endParaRPr lang="en-US" altLang="ja-JP" sz="1200" dirty="0">
              <a:cs typeface="ＭＳ Ｐゴシック" pitchFamily="-84" charset="-128"/>
            </a:endParaRPr>
          </a:p>
          <a:p>
            <a:pPr marL="0" indent="0" eaLnBrk="1" hangingPunct="1"/>
            <a:r>
              <a:rPr lang="en-US" sz="1200" b="1" dirty="0" err="1"/>
              <a:t>Subclause</a:t>
            </a:r>
            <a:r>
              <a:rPr lang="en-US" sz="1200" b="1" dirty="0"/>
              <a:t> 5.2.1 of the </a:t>
            </a:r>
            <a:r>
              <a:rPr lang="en-US" sz="1200" b="1" i="1" dirty="0"/>
              <a:t>IEEE-SA Standards Board Bylaws </a:t>
            </a:r>
            <a:r>
              <a:rPr lang="en-US" sz="1200" b="1" dirty="0"/>
              <a:t>states, "While participating in IEEE standards development activities, all participants...shall act in accordance with all applicable laws (nation-based and international), the IEEE Code of Ethics, and with IEEE Standards policies and procedures."</a:t>
            </a:r>
            <a:endParaRPr lang="en-US" altLang="ja-JP" sz="1200" b="1" dirty="0">
              <a:cs typeface="ＭＳ Ｐゴシック" pitchFamily="-84" charset="-128"/>
            </a:endParaRPr>
          </a:p>
          <a:p>
            <a:pPr eaLnBrk="1" hangingPunct="1">
              <a:buFontTx/>
              <a:buChar char="•"/>
            </a:pPr>
            <a:endParaRPr lang="en-US" altLang="ja-JP" sz="1200" dirty="0">
              <a:cs typeface="ＭＳ Ｐゴシック" pitchFamily="-84" charset="-128"/>
            </a:endParaRPr>
          </a:p>
          <a:p>
            <a:pPr marL="0" indent="0" eaLnBrk="1" hangingPunct="1"/>
            <a:r>
              <a:rPr lang="en-US" altLang="ja-JP" sz="1200" dirty="0">
                <a:cs typeface="ＭＳ Ｐゴシック" pitchFamily="-84" charset="-128"/>
              </a:rPr>
              <a:t>The contributor acknowledges and accepts that this contribution is subject to </a:t>
            </a:r>
          </a:p>
          <a:p>
            <a:pPr eaLnBrk="1" hangingPunct="1">
              <a:buFontTx/>
              <a:buChar char="•"/>
            </a:pPr>
            <a:r>
              <a:rPr lang="en-US" altLang="ja-JP" sz="1200" dirty="0">
                <a:cs typeface="ＭＳ Ｐゴシック" pitchFamily="-84" charset="-128"/>
              </a:rPr>
              <a:t>The IEEE Standards copyright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7, </a:t>
            </a:r>
            <a:r>
              <a:rPr lang="en-US" altLang="ja-JP" sz="1200" dirty="0">
                <a:cs typeface="ＭＳ Ｐゴシック" pitchFamily="-84" charset="-128"/>
                <a:hlinkClick r:id="rId2"/>
              </a:rPr>
              <a:t>http://standards.ieee.org/develop/policies/bylaws/sect6-7.html#7</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6.1, http://standards.ieee.org/develop/policies/opman/sect6.html</a:t>
            </a:r>
          </a:p>
          <a:p>
            <a:pPr eaLnBrk="1" hangingPunct="1">
              <a:buFontTx/>
              <a:buChar char="•"/>
            </a:pPr>
            <a:r>
              <a:rPr lang="en-US" altLang="ja-JP" sz="1200" dirty="0">
                <a:cs typeface="ＭＳ Ｐゴシック" pitchFamily="-84" charset="-128"/>
              </a:rPr>
              <a:t>The IEEE Standards patent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6, </a:t>
            </a:r>
            <a:r>
              <a:rPr lang="en-US" altLang="ja-JP" sz="1200" dirty="0">
                <a:cs typeface="ＭＳ Ｐゴシック" pitchFamily="-84" charset="-128"/>
                <a:hlinkClick r:id="rId3"/>
              </a:rPr>
              <a:t>http://standards.ieee.org/guides/bylaws/sect6-7.html#6</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6.3, http://standards.ieee.org/develop/policies/opman/sect6.html</a:t>
            </a:r>
          </a:p>
          <a:p>
            <a:pPr eaLnBrk="1" hangingPunct="1">
              <a:buFontTx/>
              <a:buChar char="•"/>
            </a:pPr>
            <a:endParaRPr lang="en-US" sz="1200" dirty="0">
              <a:cs typeface="ＭＳ Ｐゴシック" pitchFamily="-84" charset="-128"/>
            </a:endParaRPr>
          </a:p>
        </p:txBody>
      </p:sp>
      <p:sp>
        <p:nvSpPr>
          <p:cNvPr id="2" name="바닥글 개체 틀 1"/>
          <p:cNvSpPr>
            <a:spLocks noGrp="1"/>
          </p:cNvSpPr>
          <p:nvPr>
            <p:ph type="ftr" sz="quarter" idx="11"/>
          </p:nvPr>
        </p:nvSpPr>
        <p:spPr/>
        <p:txBody>
          <a:bodyPr/>
          <a:lstStyle/>
          <a:p>
            <a:pPr>
              <a:defRPr/>
            </a:pPr>
            <a:r>
              <a:rPr lang="en-US"/>
              <a:t>3079-21-0001-00-0000-Session #17 WG Opening Plenary</a:t>
            </a:r>
            <a:endParaRPr lang="en-US" dirty="0"/>
          </a:p>
        </p:txBody>
      </p:sp>
    </p:spTree>
    <p:extLst>
      <p:ext uri="{BB962C8B-B14F-4D97-AF65-F5344CB8AC3E}">
        <p14:creationId xmlns:p14="http://schemas.microsoft.com/office/powerpoint/2010/main" val="1273612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30DF074-FF5D-4E5A-AC8B-042AD25AD737}"/>
              </a:ext>
            </a:extLst>
          </p:cNvPr>
          <p:cNvSpPr>
            <a:spLocks noGrp="1"/>
          </p:cNvSpPr>
          <p:nvPr>
            <p:ph type="title"/>
          </p:nvPr>
        </p:nvSpPr>
        <p:spPr/>
        <p:txBody>
          <a:bodyPr/>
          <a:lstStyle/>
          <a:p>
            <a:r>
              <a:rPr lang="en-US" altLang="ko-KR" dirty="0"/>
              <a:t>Work Items for This Meeting</a:t>
            </a:r>
            <a:endParaRPr lang="ko-KR" altLang="en-US" dirty="0"/>
          </a:p>
        </p:txBody>
      </p:sp>
      <p:sp>
        <p:nvSpPr>
          <p:cNvPr id="4" name="슬라이드 번호 개체 틀 3">
            <a:extLst>
              <a:ext uri="{FF2B5EF4-FFF2-40B4-BE49-F238E27FC236}">
                <a16:creationId xmlns:a16="http://schemas.microsoft.com/office/drawing/2014/main" id="{CCE324C8-F855-4283-B62B-98CDAC62D957}"/>
              </a:ext>
            </a:extLst>
          </p:cNvPr>
          <p:cNvSpPr>
            <a:spLocks noGrp="1"/>
          </p:cNvSpPr>
          <p:nvPr>
            <p:ph type="sldNum" sz="quarter" idx="12"/>
          </p:nvPr>
        </p:nvSpPr>
        <p:spPr/>
        <p:txBody>
          <a:bodyPr/>
          <a:lstStyle/>
          <a:p>
            <a:pPr>
              <a:defRPr/>
            </a:pPr>
            <a:fld id="{2E8BD8E8-FEBE-4B48-A872-D5E72F1EB77B}" type="slidenum">
              <a:rPr lang="en-US" smtClean="0"/>
              <a:pPr>
                <a:defRPr/>
              </a:pPr>
              <a:t>19</a:t>
            </a:fld>
            <a:endParaRPr lang="en-US">
              <a:latin typeface="Myriad Pro" charset="0"/>
            </a:endParaRPr>
          </a:p>
        </p:txBody>
      </p:sp>
      <p:sp>
        <p:nvSpPr>
          <p:cNvPr id="6" name="Rectangle 3">
            <a:extLst>
              <a:ext uri="{FF2B5EF4-FFF2-40B4-BE49-F238E27FC236}">
                <a16:creationId xmlns:a16="http://schemas.microsoft.com/office/drawing/2014/main" id="{EE76205C-0F98-4111-8053-34447FB24757}"/>
              </a:ext>
            </a:extLst>
          </p:cNvPr>
          <p:cNvSpPr txBox="1">
            <a:spLocks noChangeArrowheads="1"/>
          </p:cNvSpPr>
          <p:nvPr/>
        </p:nvSpPr>
        <p:spPr bwMode="auto">
          <a:xfrm>
            <a:off x="457200" y="914400"/>
            <a:ext cx="8382000" cy="51482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lvl="1" indent="-342900">
              <a:lnSpc>
                <a:spcPct val="150000"/>
              </a:lnSpc>
              <a:buChar char="•"/>
            </a:pPr>
            <a:r>
              <a:rPr lang="en-US" altLang="ko-KR" sz="2400" kern="0" dirty="0">
                <a:latin typeface="Times New Roman" panose="02020603050405020304" pitchFamily="18" charset="0"/>
                <a:ea typeface="+mn-ea"/>
                <a:cs typeface="Times New Roman" panose="02020603050405020304" pitchFamily="18" charset="0"/>
              </a:rPr>
              <a:t>Review &amp; modifying to the IEEE P3079-2020.</a:t>
            </a:r>
          </a:p>
          <a:p>
            <a:pPr marL="342900" lvl="1" indent="-342900">
              <a:lnSpc>
                <a:spcPct val="150000"/>
              </a:lnSpc>
              <a:buChar char="•"/>
            </a:pPr>
            <a:r>
              <a:rPr lang="en-US" altLang="ko-KR" sz="2400" kern="0" dirty="0">
                <a:latin typeface="Times New Roman" panose="02020603050405020304" pitchFamily="18" charset="0"/>
                <a:ea typeface="+mn-ea"/>
                <a:cs typeface="Times New Roman" panose="02020603050405020304" pitchFamily="18" charset="0"/>
              </a:rPr>
              <a:t>Development to the IEEE 3079.1 draft document for standard</a:t>
            </a:r>
          </a:p>
          <a:p>
            <a:pPr marL="342900" lvl="1" indent="-342900">
              <a:lnSpc>
                <a:spcPct val="150000"/>
              </a:lnSpc>
              <a:buChar char="•"/>
            </a:pPr>
            <a:r>
              <a:rPr lang="en-US" altLang="ko-KR" sz="2400" kern="0" dirty="0">
                <a:latin typeface="Times New Roman" panose="02020603050405020304" pitchFamily="18" charset="0"/>
                <a:ea typeface="+mn-ea"/>
                <a:cs typeface="Times New Roman" panose="02020603050405020304" pitchFamily="18" charset="0"/>
              </a:rPr>
              <a:t>Development to the IEEE 3079.2 draft document for standard</a:t>
            </a:r>
          </a:p>
        </p:txBody>
      </p:sp>
      <p:sp>
        <p:nvSpPr>
          <p:cNvPr id="7" name="바닥글 개체 틀 1">
            <a:extLst>
              <a:ext uri="{FF2B5EF4-FFF2-40B4-BE49-F238E27FC236}">
                <a16:creationId xmlns:a16="http://schemas.microsoft.com/office/drawing/2014/main" id="{FCE108BF-456F-49DF-BDAA-74B5AC0B048F}"/>
              </a:ext>
            </a:extLst>
          </p:cNvPr>
          <p:cNvSpPr>
            <a:spLocks noGrp="1"/>
          </p:cNvSpPr>
          <p:nvPr>
            <p:ph type="ftr" sz="quarter" idx="11"/>
          </p:nvPr>
        </p:nvSpPr>
        <p:spPr>
          <a:xfrm>
            <a:off x="457200" y="6610350"/>
            <a:ext cx="4038600" cy="247650"/>
          </a:xfrm>
        </p:spPr>
        <p:txBody>
          <a:bodyPr/>
          <a:lstStyle/>
          <a:p>
            <a:pPr>
              <a:defRPr/>
            </a:pPr>
            <a:r>
              <a:rPr lang="en-US"/>
              <a:t>3079-21-0001-00-0000-Session #17 WG Opening Plenary</a:t>
            </a:r>
            <a:endParaRPr lang="en-US" dirty="0"/>
          </a:p>
        </p:txBody>
      </p:sp>
    </p:spTree>
    <p:extLst>
      <p:ext uri="{BB962C8B-B14F-4D97-AF65-F5344CB8AC3E}">
        <p14:creationId xmlns:p14="http://schemas.microsoft.com/office/powerpoint/2010/main" val="27038152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5A2C5D8-4830-4EB4-AA25-7148671DEF7E}"/>
              </a:ext>
            </a:extLst>
          </p:cNvPr>
          <p:cNvSpPr>
            <a:spLocks noGrp="1"/>
          </p:cNvSpPr>
          <p:nvPr>
            <p:ph type="title"/>
          </p:nvPr>
        </p:nvSpPr>
        <p:spPr/>
        <p:txBody>
          <a:bodyPr/>
          <a:lstStyle/>
          <a:p>
            <a:r>
              <a:rPr lang="en-US" altLang="ko-KR" dirty="0"/>
              <a:t>Future Sessions – 2021</a:t>
            </a:r>
            <a:endParaRPr lang="ko-KR" altLang="en-US" dirty="0"/>
          </a:p>
        </p:txBody>
      </p:sp>
      <p:sp>
        <p:nvSpPr>
          <p:cNvPr id="3" name="바닥글 개체 틀 2">
            <a:extLst>
              <a:ext uri="{FF2B5EF4-FFF2-40B4-BE49-F238E27FC236}">
                <a16:creationId xmlns:a16="http://schemas.microsoft.com/office/drawing/2014/main" id="{3EC62B0A-E602-4594-8C15-ECD289F8BCC4}"/>
              </a:ext>
            </a:extLst>
          </p:cNvPr>
          <p:cNvSpPr>
            <a:spLocks noGrp="1"/>
          </p:cNvSpPr>
          <p:nvPr>
            <p:ph type="ftr" sz="quarter" idx="11"/>
          </p:nvPr>
        </p:nvSpPr>
        <p:spPr/>
        <p:txBody>
          <a:bodyPr/>
          <a:lstStyle/>
          <a:p>
            <a:pPr>
              <a:defRPr/>
            </a:pPr>
            <a:r>
              <a:rPr lang="en-US"/>
              <a:t>3079-21-0001-00-0000-Session #17 WG Opening Plenary</a:t>
            </a:r>
            <a:endParaRPr lang="en-US" dirty="0"/>
          </a:p>
        </p:txBody>
      </p:sp>
      <p:sp>
        <p:nvSpPr>
          <p:cNvPr id="4" name="슬라이드 번호 개체 틀 3">
            <a:extLst>
              <a:ext uri="{FF2B5EF4-FFF2-40B4-BE49-F238E27FC236}">
                <a16:creationId xmlns:a16="http://schemas.microsoft.com/office/drawing/2014/main" id="{ED6FF144-C1E5-4B9E-BD2F-F2983219360C}"/>
              </a:ext>
            </a:extLst>
          </p:cNvPr>
          <p:cNvSpPr>
            <a:spLocks noGrp="1"/>
          </p:cNvSpPr>
          <p:nvPr>
            <p:ph type="sldNum" sz="quarter" idx="12"/>
          </p:nvPr>
        </p:nvSpPr>
        <p:spPr/>
        <p:txBody>
          <a:bodyPr/>
          <a:lstStyle/>
          <a:p>
            <a:pPr>
              <a:defRPr/>
            </a:pPr>
            <a:fld id="{2E8BD8E8-FEBE-4B48-A872-D5E72F1EB77B}" type="slidenum">
              <a:rPr lang="en-US" smtClean="0"/>
              <a:pPr>
                <a:defRPr/>
              </a:pPr>
              <a:t>20</a:t>
            </a:fld>
            <a:endParaRPr lang="en-US">
              <a:latin typeface="Myriad Pro" charset="0"/>
            </a:endParaRPr>
          </a:p>
        </p:txBody>
      </p:sp>
      <p:sp>
        <p:nvSpPr>
          <p:cNvPr id="5" name="직사각형 4">
            <a:extLst>
              <a:ext uri="{FF2B5EF4-FFF2-40B4-BE49-F238E27FC236}">
                <a16:creationId xmlns:a16="http://schemas.microsoft.com/office/drawing/2014/main" id="{70C51E10-DEB0-40F7-BCA3-53D3568949E1}"/>
              </a:ext>
            </a:extLst>
          </p:cNvPr>
          <p:cNvSpPr/>
          <p:nvPr/>
        </p:nvSpPr>
        <p:spPr>
          <a:xfrm>
            <a:off x="266700" y="990600"/>
            <a:ext cx="8458200" cy="1687963"/>
          </a:xfrm>
          <a:prstGeom prst="rect">
            <a:avLst/>
          </a:prstGeom>
        </p:spPr>
        <p:txBody>
          <a:bodyPr wrap="square">
            <a:spAutoFit/>
          </a:bodyPr>
          <a:lstStyle/>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April 19-23 2021, Virtual conference</a:t>
            </a:r>
          </a:p>
          <a:p>
            <a:pPr marL="342900" indent="-342900">
              <a:lnSpc>
                <a:spcPct val="150000"/>
              </a:lnSpc>
              <a:buFont typeface="Arial" panose="020B0604020202020204" pitchFamily="34" charset="0"/>
              <a:buChar char="•"/>
              <a:defRPr/>
            </a:pPr>
            <a:r>
              <a:rPr lang="en-US" altLang="ko-KR" sz="2400" b="1" kern="0" dirty="0">
                <a:solidFill>
                  <a:srgbClr val="0000FF"/>
                </a:solidFill>
                <a:latin typeface="Times New Roman"/>
              </a:rPr>
              <a:t>July 19-23 2021, Frankfurt, Germany (TBD)</a:t>
            </a: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October 04-08 2021, Toshkent, Republic of Uzbekistan (TBD)</a:t>
            </a:r>
          </a:p>
        </p:txBody>
      </p:sp>
    </p:spTree>
    <p:extLst>
      <p:ext uri="{BB962C8B-B14F-4D97-AF65-F5344CB8AC3E}">
        <p14:creationId xmlns:p14="http://schemas.microsoft.com/office/powerpoint/2010/main" val="27462681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5A2C5D8-4830-4EB4-AA25-7148671DEF7E}"/>
              </a:ext>
            </a:extLst>
          </p:cNvPr>
          <p:cNvSpPr>
            <a:spLocks noGrp="1"/>
          </p:cNvSpPr>
          <p:nvPr>
            <p:ph type="title"/>
          </p:nvPr>
        </p:nvSpPr>
        <p:spPr/>
        <p:txBody>
          <a:bodyPr/>
          <a:lstStyle/>
          <a:p>
            <a:r>
              <a:rPr lang="en-US" altLang="ko-KR" dirty="0"/>
              <a:t>Future Sessions – 2022</a:t>
            </a:r>
            <a:endParaRPr lang="ko-KR" altLang="en-US" dirty="0"/>
          </a:p>
        </p:txBody>
      </p:sp>
      <p:sp>
        <p:nvSpPr>
          <p:cNvPr id="3" name="바닥글 개체 틀 2">
            <a:extLst>
              <a:ext uri="{FF2B5EF4-FFF2-40B4-BE49-F238E27FC236}">
                <a16:creationId xmlns:a16="http://schemas.microsoft.com/office/drawing/2014/main" id="{3EC62B0A-E602-4594-8C15-ECD289F8BCC4}"/>
              </a:ext>
            </a:extLst>
          </p:cNvPr>
          <p:cNvSpPr>
            <a:spLocks noGrp="1"/>
          </p:cNvSpPr>
          <p:nvPr>
            <p:ph type="ftr" sz="quarter" idx="11"/>
          </p:nvPr>
        </p:nvSpPr>
        <p:spPr/>
        <p:txBody>
          <a:bodyPr/>
          <a:lstStyle/>
          <a:p>
            <a:pPr>
              <a:defRPr/>
            </a:pPr>
            <a:r>
              <a:rPr lang="en-US"/>
              <a:t>3079-21-0001-00-0000-Session #17 WG Opening Plenary</a:t>
            </a:r>
            <a:endParaRPr lang="en-US" dirty="0"/>
          </a:p>
        </p:txBody>
      </p:sp>
      <p:sp>
        <p:nvSpPr>
          <p:cNvPr id="4" name="슬라이드 번호 개체 틀 3">
            <a:extLst>
              <a:ext uri="{FF2B5EF4-FFF2-40B4-BE49-F238E27FC236}">
                <a16:creationId xmlns:a16="http://schemas.microsoft.com/office/drawing/2014/main" id="{ED6FF144-C1E5-4B9E-BD2F-F2983219360C}"/>
              </a:ext>
            </a:extLst>
          </p:cNvPr>
          <p:cNvSpPr>
            <a:spLocks noGrp="1"/>
          </p:cNvSpPr>
          <p:nvPr>
            <p:ph type="sldNum" sz="quarter" idx="12"/>
          </p:nvPr>
        </p:nvSpPr>
        <p:spPr/>
        <p:txBody>
          <a:bodyPr/>
          <a:lstStyle/>
          <a:p>
            <a:pPr>
              <a:defRPr/>
            </a:pPr>
            <a:fld id="{2E8BD8E8-FEBE-4B48-A872-D5E72F1EB77B}" type="slidenum">
              <a:rPr lang="en-US" smtClean="0"/>
              <a:pPr>
                <a:defRPr/>
              </a:pPr>
              <a:t>21</a:t>
            </a:fld>
            <a:endParaRPr lang="en-US">
              <a:latin typeface="Myriad Pro" charset="0"/>
            </a:endParaRPr>
          </a:p>
        </p:txBody>
      </p:sp>
      <p:sp>
        <p:nvSpPr>
          <p:cNvPr id="5" name="직사각형 4">
            <a:extLst>
              <a:ext uri="{FF2B5EF4-FFF2-40B4-BE49-F238E27FC236}">
                <a16:creationId xmlns:a16="http://schemas.microsoft.com/office/drawing/2014/main" id="{70C51E10-DEB0-40F7-BCA3-53D3568949E1}"/>
              </a:ext>
            </a:extLst>
          </p:cNvPr>
          <p:cNvSpPr/>
          <p:nvPr/>
        </p:nvSpPr>
        <p:spPr>
          <a:xfrm>
            <a:off x="266700" y="990600"/>
            <a:ext cx="8458200" cy="3349956"/>
          </a:xfrm>
          <a:prstGeom prst="rect">
            <a:avLst/>
          </a:prstGeom>
        </p:spPr>
        <p:txBody>
          <a:bodyPr wrap="square">
            <a:spAutoFit/>
          </a:bodyPr>
          <a:lstStyle/>
          <a:p>
            <a:pPr marL="342900" lvl="0" indent="-342900">
              <a:lnSpc>
                <a:spcPct val="150000"/>
              </a:lnSpc>
              <a:buFont typeface="Arial" panose="020B0604020202020204" pitchFamily="34" charset="0"/>
              <a:buChar char="•"/>
              <a:defRPr/>
            </a:pPr>
            <a:r>
              <a:rPr lang="en-US" altLang="ko-KR" sz="2400" b="1" kern="0" dirty="0">
                <a:solidFill>
                  <a:srgbClr val="3333CC"/>
                </a:solidFill>
                <a:latin typeface="Times New Roman"/>
              </a:rPr>
              <a:t>February 01-05 2021, </a:t>
            </a:r>
            <a:r>
              <a:rPr lang="en-US" altLang="ko-KR" sz="2400" b="1" kern="0" dirty="0">
                <a:solidFill>
                  <a:srgbClr val="0000FF"/>
                </a:solidFill>
                <a:latin typeface="Times New Roman"/>
              </a:rPr>
              <a:t>KRISS Office, 267 </a:t>
            </a:r>
            <a:r>
              <a:rPr lang="en-US" altLang="ko-KR" sz="2400" b="1" kern="0" dirty="0" err="1">
                <a:solidFill>
                  <a:srgbClr val="0000FF"/>
                </a:solidFill>
                <a:latin typeface="Times New Roman"/>
              </a:rPr>
              <a:t>Gajeong-ro</a:t>
            </a:r>
            <a:r>
              <a:rPr lang="en-US" altLang="ko-KR" sz="2400" b="1" kern="0" dirty="0">
                <a:solidFill>
                  <a:srgbClr val="0000FF"/>
                </a:solidFill>
                <a:latin typeface="Times New Roman"/>
              </a:rPr>
              <a:t>, </a:t>
            </a:r>
            <a:br>
              <a:rPr lang="en-US" altLang="ko-KR" sz="2400" b="1" kern="0" dirty="0">
                <a:solidFill>
                  <a:srgbClr val="0000FF"/>
                </a:solidFill>
                <a:latin typeface="Times New Roman"/>
              </a:rPr>
            </a:br>
            <a:r>
              <a:rPr lang="en-US" altLang="ko-KR" sz="2400" b="1" kern="0" dirty="0" err="1">
                <a:solidFill>
                  <a:srgbClr val="0000FF"/>
                </a:solidFill>
                <a:latin typeface="Times New Roman"/>
              </a:rPr>
              <a:t>Yuseong-gu</a:t>
            </a:r>
            <a:r>
              <a:rPr lang="en-US" altLang="ko-KR" sz="2400" b="1" kern="0" dirty="0">
                <a:solidFill>
                  <a:srgbClr val="0000FF"/>
                </a:solidFill>
                <a:latin typeface="Times New Roman"/>
              </a:rPr>
              <a:t>, Daejeon, Republic of Korea</a:t>
            </a:r>
            <a:endParaRPr lang="en-US" altLang="ko-KR" sz="2400" b="1" kern="0" dirty="0">
              <a:solidFill>
                <a:srgbClr val="FF0000"/>
              </a:solidFill>
              <a:latin typeface="Times New Roman"/>
            </a:endParaRP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April 19-23 2021, IEEE-SA Office, 1 </a:t>
            </a:r>
            <a:r>
              <a:rPr lang="en-US" altLang="ko-KR" sz="2400" b="1" kern="0" dirty="0" err="1">
                <a:solidFill>
                  <a:srgbClr val="FF0000"/>
                </a:solidFill>
                <a:latin typeface="Times New Roman"/>
              </a:rPr>
              <a:t>Fusionopolis</a:t>
            </a:r>
            <a:r>
              <a:rPr lang="en-US" altLang="ko-KR" sz="2400" b="1" kern="0" dirty="0">
                <a:solidFill>
                  <a:srgbClr val="FF0000"/>
                </a:solidFill>
                <a:latin typeface="Times New Roman"/>
              </a:rPr>
              <a:t> Walk </a:t>
            </a:r>
            <a:br>
              <a:rPr lang="en-US" altLang="ko-KR" sz="2400" b="1" kern="0" dirty="0">
                <a:solidFill>
                  <a:srgbClr val="FF0000"/>
                </a:solidFill>
                <a:latin typeface="Times New Roman"/>
              </a:rPr>
            </a:br>
            <a:r>
              <a:rPr lang="en-US" altLang="ko-KR" sz="2400" b="1" kern="0" dirty="0">
                <a:solidFill>
                  <a:srgbClr val="FF0000"/>
                </a:solidFill>
                <a:latin typeface="Times New Roman"/>
              </a:rPr>
              <a:t>#04-07 South Tower, Solaris, Singapore, Singapore</a:t>
            </a:r>
          </a:p>
          <a:p>
            <a:pPr marL="342900" indent="-342900">
              <a:lnSpc>
                <a:spcPct val="150000"/>
              </a:lnSpc>
              <a:buFont typeface="Arial" panose="020B0604020202020204" pitchFamily="34" charset="0"/>
              <a:buChar char="•"/>
              <a:defRPr/>
            </a:pPr>
            <a:r>
              <a:rPr lang="en-US" altLang="ko-KR" sz="2400" b="1" kern="0" dirty="0">
                <a:solidFill>
                  <a:srgbClr val="0000FF"/>
                </a:solidFill>
                <a:latin typeface="Times New Roman"/>
              </a:rPr>
              <a:t>July 19-23 2021, Frankfurt, Germany (TBD)</a:t>
            </a: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October 04-08 2021, Toshkent, Republic of Uzbekistan (TBD)</a:t>
            </a:r>
          </a:p>
        </p:txBody>
      </p:sp>
    </p:spTree>
    <p:extLst>
      <p:ext uri="{BB962C8B-B14F-4D97-AF65-F5344CB8AC3E}">
        <p14:creationId xmlns:p14="http://schemas.microsoft.com/office/powerpoint/2010/main" val="3746616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부제목 1"/>
          <p:cNvSpPr>
            <a:spLocks noGrp="1"/>
          </p:cNvSpPr>
          <p:nvPr>
            <p:ph type="subTitle" idx="1"/>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1030258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896725386"/>
              </p:ext>
            </p:extLst>
          </p:nvPr>
        </p:nvGraphicFramePr>
        <p:xfrm>
          <a:off x="228600" y="1371600"/>
          <a:ext cx="8686800" cy="4116390"/>
        </p:xfrm>
        <a:graphic>
          <a:graphicData uri="http://schemas.openxmlformats.org/drawingml/2006/table">
            <a:tbl>
              <a:tblPr/>
              <a:tblGrid>
                <a:gridCol w="2057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1106488">
                <a:tc gridSpan="4">
                  <a:txBody>
                    <a:bodyPr/>
                    <a:lstStyle/>
                    <a:p>
                      <a:pPr marL="457200" marR="0" lvl="0" indent="0" algn="ctr" defTabSz="914400" rtl="0" eaLnBrk="1" fontAlgn="base" latinLnBrk="0" hangingPunct="1">
                        <a:lnSpc>
                          <a:spcPct val="100000"/>
                        </a:lnSpc>
                        <a:spcBef>
                          <a:spcPct val="0"/>
                        </a:spcBef>
                        <a:spcAft>
                          <a:spcPts val="1200"/>
                        </a:spcAft>
                        <a:buClrTx/>
                        <a:buSzTx/>
                        <a:buFontTx/>
                        <a:buNone/>
                        <a:tabLst/>
                      </a:pP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Opening</a:t>
                      </a:r>
                      <a:r>
                        <a:rPr kumimoji="0" lang="ko-KR" altLang="en-US"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Plenary</a:t>
                      </a: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itchFamily="-8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9150">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Date:</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2021-</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01</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-28</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47688">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Author(s): </a:t>
                      </a: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Affiliation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+82 10 8667 7329</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ceo@joyfun.kr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Seo</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Dong Il</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DTCP</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+82 10 3135 3194</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dillon.seo@dtcp.capital</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846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a:p>
        </p:txBody>
      </p:sp>
      <p:sp>
        <p:nvSpPr>
          <p:cNvPr id="2" name="제목 1"/>
          <p:cNvSpPr>
            <a:spLocks noGrp="1"/>
          </p:cNvSpPr>
          <p:nvPr>
            <p:ph type="title"/>
          </p:nvPr>
        </p:nvSpPr>
        <p:spPr>
          <a:xfrm>
            <a:off x="457200" y="152401"/>
            <a:ext cx="8229600" cy="914399"/>
          </a:xfrm>
        </p:spPr>
        <p:txBody>
          <a:bodyPr/>
          <a:lstStyle/>
          <a:p>
            <a:pPr eaLnBrk="0" hangingPunct="0"/>
            <a:r>
              <a:rPr lang="en-GB" altLang="ko-KR" sz="1800" dirty="0"/>
              <a:t>IEEE 3079</a:t>
            </a:r>
            <a:br>
              <a:rPr lang="en-GB" altLang="ko-KR" sz="1800" dirty="0"/>
            </a:br>
            <a:r>
              <a:rPr lang="en-US" altLang="ko-KR" sz="1800" dirty="0"/>
              <a:t>Human Factor for Immersive Content Working Group</a:t>
            </a:r>
            <a:br>
              <a:rPr lang="en-US" altLang="ko-KR" sz="1800" dirty="0"/>
            </a:br>
            <a:r>
              <a:rPr lang="en-US" altLang="ko-KR" sz="1800" dirty="0" err="1"/>
              <a:t>Seo</a:t>
            </a:r>
            <a:r>
              <a:rPr lang="en-US" altLang="ko-KR" sz="1800" dirty="0"/>
              <a:t>, Dong Il Dillon, </a:t>
            </a:r>
            <a:r>
              <a:rPr lang="en-US" altLang="ko-KR" sz="1800" dirty="0" err="1"/>
              <a:t>dillon.seo@dtcp.capital</a:t>
            </a:r>
            <a:endParaRPr lang="ko-KR" altLang="en-US" sz="1800" dirty="0"/>
          </a:p>
        </p:txBody>
      </p:sp>
      <p:sp>
        <p:nvSpPr>
          <p:cNvPr id="6" name="슬라이드 번호 개체 틀 5"/>
          <p:cNvSpPr>
            <a:spLocks noGrp="1"/>
          </p:cNvSpPr>
          <p:nvPr>
            <p:ph type="sldNum" sz="quarter" idx="12"/>
          </p:nvPr>
        </p:nvSpPr>
        <p:spPr/>
        <p:txBody>
          <a:bodyPr/>
          <a:lstStyle/>
          <a:p>
            <a:pPr>
              <a:defRPr/>
            </a:pPr>
            <a:fld id="{2E8BD8E8-FEBE-4B48-A872-D5E72F1EB77B}" type="slidenum">
              <a:rPr lang="en-US" smtClean="0"/>
              <a:pPr>
                <a:defRPr/>
              </a:pPr>
              <a:t>2</a:t>
            </a:fld>
            <a:endParaRPr lang="en-US">
              <a:latin typeface="Myriad Pro" charset="0"/>
            </a:endParaRPr>
          </a:p>
        </p:txBody>
      </p:sp>
      <p:sp>
        <p:nvSpPr>
          <p:cNvPr id="7" name="바닥글 개체 틀 1">
            <a:extLst>
              <a:ext uri="{FF2B5EF4-FFF2-40B4-BE49-F238E27FC236}">
                <a16:creationId xmlns:a16="http://schemas.microsoft.com/office/drawing/2014/main" id="{DA454FB3-4A56-483C-8186-5327C90D95B9}"/>
              </a:ext>
            </a:extLst>
          </p:cNvPr>
          <p:cNvSpPr>
            <a:spLocks noGrp="1"/>
          </p:cNvSpPr>
          <p:nvPr>
            <p:ph type="ftr" sz="quarter" idx="11"/>
          </p:nvPr>
        </p:nvSpPr>
        <p:spPr>
          <a:xfrm>
            <a:off x="457200" y="6610350"/>
            <a:ext cx="4038600" cy="247650"/>
          </a:xfrm>
        </p:spPr>
        <p:txBody>
          <a:bodyPr/>
          <a:lstStyle/>
          <a:p>
            <a:pPr>
              <a:defRPr/>
            </a:pPr>
            <a:r>
              <a:rPr lang="en-US"/>
              <a:t>3079-21-0001-00-0000-Session #17 WG Opening Plenary</a:t>
            </a:r>
            <a:endParaRPr lang="en-US" dirty="0"/>
          </a:p>
        </p:txBody>
      </p:sp>
    </p:spTree>
    <p:extLst>
      <p:ext uri="{BB962C8B-B14F-4D97-AF65-F5344CB8AC3E}">
        <p14:creationId xmlns:p14="http://schemas.microsoft.com/office/powerpoint/2010/main" val="2486871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Session Time and Location</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3</a:t>
            </a:fld>
            <a:endParaRPr lang="en-US">
              <a:latin typeface="Myriad Pro" charset="0"/>
            </a:endParaRPr>
          </a:p>
        </p:txBody>
      </p:sp>
      <p:sp>
        <p:nvSpPr>
          <p:cNvPr id="9" name="Text Box 47">
            <a:extLst>
              <a:ext uri="{FF2B5EF4-FFF2-40B4-BE49-F238E27FC236}">
                <a16:creationId xmlns:a16="http://schemas.microsoft.com/office/drawing/2014/main" id="{E74C5C7C-D2D4-48A0-B3FE-9A44A1183A57}"/>
              </a:ext>
            </a:extLst>
          </p:cNvPr>
          <p:cNvSpPr txBox="1">
            <a:spLocks noChangeArrowheads="1"/>
          </p:cNvSpPr>
          <p:nvPr/>
        </p:nvSpPr>
        <p:spPr bwMode="auto">
          <a:xfrm>
            <a:off x="380539" y="5334000"/>
            <a:ext cx="8382000" cy="523220"/>
          </a:xfrm>
          <a:prstGeom prst="rect">
            <a:avLst/>
          </a:prstGeom>
          <a:noFill/>
          <a:ln w="9525">
            <a:noFill/>
            <a:miter lim="800000"/>
            <a:headEnd/>
            <a:tailEnd/>
          </a:ln>
        </p:spPr>
        <p:txBody>
          <a:bodyPr wrap="square">
            <a:spAutoFit/>
          </a:bodyPr>
          <a:lstStyle/>
          <a:p>
            <a:r>
              <a:rPr lang="en-US" sz="1400" b="1" dirty="0">
                <a:solidFill>
                  <a:srgbClr val="000000"/>
                </a:solidFill>
                <a:latin typeface="Times New Roman" pitchFamily="18" charset="0"/>
                <a:ea typeface="+mn-ea"/>
                <a:cs typeface="+mn-cs"/>
              </a:rPr>
              <a:t>※ Location</a:t>
            </a:r>
          </a:p>
          <a:p>
            <a:pPr marL="452438" indent="-180975">
              <a:buFont typeface="Arial" panose="020B0604020202020204" pitchFamily="34" charset="0"/>
              <a:buChar char="•"/>
            </a:pPr>
            <a:r>
              <a:rPr lang="en-US" sz="1400" b="1" dirty="0">
                <a:solidFill>
                  <a:srgbClr val="000000"/>
                </a:solidFill>
                <a:latin typeface="Times New Roman" pitchFamily="18" charset="0"/>
                <a:ea typeface="+mn-ea"/>
                <a:cs typeface="+mn-cs"/>
              </a:rPr>
              <a:t>Contact to Video Conference: https://global.gotomeeting.com/join/479737733</a:t>
            </a:r>
          </a:p>
        </p:txBody>
      </p:sp>
      <p:sp>
        <p:nvSpPr>
          <p:cNvPr id="8" name="바닥글 개체 틀 1">
            <a:extLst>
              <a:ext uri="{FF2B5EF4-FFF2-40B4-BE49-F238E27FC236}">
                <a16:creationId xmlns:a16="http://schemas.microsoft.com/office/drawing/2014/main" id="{6E19BE5C-5A6C-4575-9D4B-CC888E0C5CE4}"/>
              </a:ext>
            </a:extLst>
          </p:cNvPr>
          <p:cNvSpPr>
            <a:spLocks noGrp="1"/>
          </p:cNvSpPr>
          <p:nvPr>
            <p:ph type="ftr" sz="quarter" idx="11"/>
          </p:nvPr>
        </p:nvSpPr>
        <p:spPr>
          <a:xfrm>
            <a:off x="457200" y="6610350"/>
            <a:ext cx="4038600" cy="247650"/>
          </a:xfrm>
        </p:spPr>
        <p:txBody>
          <a:bodyPr/>
          <a:lstStyle/>
          <a:p>
            <a:pPr>
              <a:defRPr/>
            </a:pPr>
            <a:r>
              <a:rPr lang="en-US"/>
              <a:t>3079-21-0001-00-0000-Session #17 WG Opening Plenary</a:t>
            </a:r>
            <a:endParaRPr lang="en-US" dirty="0"/>
          </a:p>
        </p:txBody>
      </p:sp>
      <p:graphicFrame>
        <p:nvGraphicFramePr>
          <p:cNvPr id="7" name="표 6">
            <a:extLst>
              <a:ext uri="{FF2B5EF4-FFF2-40B4-BE49-F238E27FC236}">
                <a16:creationId xmlns:a16="http://schemas.microsoft.com/office/drawing/2014/main" id="{D18D7C00-797E-43B7-B81B-4A531EB63BD5}"/>
              </a:ext>
            </a:extLst>
          </p:cNvPr>
          <p:cNvGraphicFramePr>
            <a:graphicFrameLocks noGrp="1"/>
          </p:cNvGraphicFramePr>
          <p:nvPr>
            <p:extLst>
              <p:ext uri="{D42A27DB-BD31-4B8C-83A1-F6EECF244321}">
                <p14:modId xmlns:p14="http://schemas.microsoft.com/office/powerpoint/2010/main" val="216737127"/>
              </p:ext>
            </p:extLst>
          </p:nvPr>
        </p:nvGraphicFramePr>
        <p:xfrm>
          <a:off x="380539" y="914400"/>
          <a:ext cx="8382000" cy="4309545"/>
        </p:xfrm>
        <a:graphic>
          <a:graphicData uri="http://schemas.openxmlformats.org/drawingml/2006/table">
            <a:tbl>
              <a:tblPr firstRow="1" firstCol="1" bandRow="1"/>
              <a:tblGrid>
                <a:gridCol w="1060230">
                  <a:extLst>
                    <a:ext uri="{9D8B030D-6E8A-4147-A177-3AD203B41FA5}">
                      <a16:colId xmlns:a16="http://schemas.microsoft.com/office/drawing/2014/main" val="385184775"/>
                    </a:ext>
                  </a:extLst>
                </a:gridCol>
                <a:gridCol w="1682970">
                  <a:extLst>
                    <a:ext uri="{9D8B030D-6E8A-4147-A177-3AD203B41FA5}">
                      <a16:colId xmlns:a16="http://schemas.microsoft.com/office/drawing/2014/main" val="1987718144"/>
                    </a:ext>
                  </a:extLst>
                </a:gridCol>
                <a:gridCol w="1409700">
                  <a:extLst>
                    <a:ext uri="{9D8B030D-6E8A-4147-A177-3AD203B41FA5}">
                      <a16:colId xmlns:a16="http://schemas.microsoft.com/office/drawing/2014/main" val="1701110979"/>
                    </a:ext>
                  </a:extLst>
                </a:gridCol>
                <a:gridCol w="1409700">
                  <a:extLst>
                    <a:ext uri="{9D8B030D-6E8A-4147-A177-3AD203B41FA5}">
                      <a16:colId xmlns:a16="http://schemas.microsoft.com/office/drawing/2014/main" val="2964742883"/>
                    </a:ext>
                  </a:extLst>
                </a:gridCol>
                <a:gridCol w="1409700">
                  <a:extLst>
                    <a:ext uri="{9D8B030D-6E8A-4147-A177-3AD203B41FA5}">
                      <a16:colId xmlns:a16="http://schemas.microsoft.com/office/drawing/2014/main" val="679344801"/>
                    </a:ext>
                  </a:extLst>
                </a:gridCol>
                <a:gridCol w="1409700">
                  <a:extLst>
                    <a:ext uri="{9D8B030D-6E8A-4147-A177-3AD203B41FA5}">
                      <a16:colId xmlns:a16="http://schemas.microsoft.com/office/drawing/2014/main" val="1253518222"/>
                    </a:ext>
                  </a:extLst>
                </a:gridCol>
              </a:tblGrid>
              <a:tr h="613664">
                <a:tc>
                  <a:txBody>
                    <a:bodyPr/>
                    <a:lstStyle/>
                    <a:p>
                      <a:endParaRPr lang="ko-KR" sz="1000" dirty="0">
                        <a:effectLst/>
                        <a:latin typeface="Calibri" panose="020F0502020204030204" pitchFamily="34" charset="0"/>
                        <a:cs typeface="Times New Roman" panose="02020603050405020304" pitchFamily="18"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Monday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(February 0</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 2021)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Tuesday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February 02, 2021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Wednesday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February 03, 2021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Thursday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February 04, 2021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Friday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February 05, 2021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1750754"/>
                  </a:ext>
                </a:extLst>
              </a:tr>
              <a:tr h="697910">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 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9:00-10:30a</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9448669"/>
                  </a:ext>
                </a:extLst>
              </a:tr>
              <a:tr h="1071563">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 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11:00-12:30</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Open Plenary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Roll Call</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Reviewing last meeting </a:t>
                      </a:r>
                      <a:b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b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minutes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(Introducing participants)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3079.1 TG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3079.2 TG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3079.1 TG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Closing Plenary</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176381"/>
                  </a:ext>
                </a:extLst>
              </a:tr>
              <a:tr h="1071563">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 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1:30 – 3:00p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WG Meeting</a:t>
                      </a:r>
                    </a:p>
                    <a:p>
                      <a:pPr algn="ctr">
                        <a:spcAft>
                          <a:spcPts val="0"/>
                        </a:spcAft>
                      </a:pP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(Topic: </a:t>
                      </a:r>
                      <a:b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b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3079.1 Summary</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3079.2 Summary)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3079.2 TG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a:effectLst/>
                          <a:latin typeface="Times New Roman" panose="02020603050405020304" pitchFamily="18" charset="0"/>
                          <a:ea typeface="+mn-ea"/>
                          <a:cs typeface="Times New Roman" panose="02020603050405020304" pitchFamily="18" charset="0"/>
                        </a:rPr>
                        <a:t>3079.1 </a:t>
                      </a:r>
                      <a:r>
                        <a:rPr lang="en-US" altLang="ko-KR" sz="1200" dirty="0">
                          <a:effectLst/>
                          <a:latin typeface="Times New Roman" panose="02020603050405020304" pitchFamily="18" charset="0"/>
                          <a:ea typeface="+mn-ea"/>
                          <a:cs typeface="Times New Roman" panose="02020603050405020304" pitchFamily="18" charset="0"/>
                        </a:rPr>
                        <a:t>TG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3079.2 TG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880794"/>
                  </a:ext>
                </a:extLst>
              </a:tr>
              <a:tr h="854845">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 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3:30 – 5:00p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32933"/>
                  </a:ext>
                </a:extLst>
              </a:tr>
            </a:tbl>
          </a:graphicData>
        </a:graphic>
      </p:graphicFrame>
    </p:spTree>
    <p:extLst>
      <p:ext uri="{BB962C8B-B14F-4D97-AF65-F5344CB8AC3E}">
        <p14:creationId xmlns:p14="http://schemas.microsoft.com/office/powerpoint/2010/main" val="348956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a:extLst>
              <a:ext uri="{FF2B5EF4-FFF2-40B4-BE49-F238E27FC236}">
                <a16:creationId xmlns:a16="http://schemas.microsoft.com/office/drawing/2014/main" id="{034D177C-2625-4C3C-AD62-E3AB5B380212}"/>
              </a:ext>
            </a:extLst>
          </p:cNvPr>
          <p:cNvSpPr>
            <a:spLocks noGrp="1"/>
          </p:cNvSpPr>
          <p:nvPr>
            <p:ph idx="1"/>
          </p:nvPr>
        </p:nvSpPr>
        <p:spPr/>
        <p:txBody>
          <a:bodyPr>
            <a:normAutofit fontScale="92500" lnSpcReduction="10000"/>
          </a:bodyPr>
          <a:lstStyle/>
          <a:p>
            <a:pPr>
              <a:lnSpc>
                <a:spcPct val="130000"/>
              </a:lnSpc>
              <a:defRPr/>
            </a:pPr>
            <a:r>
              <a:rPr lang="en-US" altLang="ko-KR" sz="2400" dirty="0">
                <a:latin typeface="Arial" panose="020B0604020202020204" pitchFamily="34" charset="0"/>
                <a:cs typeface="Arial" panose="020B0604020202020204" pitchFamily="34" charset="0"/>
              </a:rPr>
              <a:t>Electronic Attendance ONLY</a:t>
            </a:r>
          </a:p>
          <a:p>
            <a:pPr>
              <a:lnSpc>
                <a:spcPct val="130000"/>
              </a:lnSpc>
              <a:defRPr/>
            </a:pPr>
            <a:r>
              <a:rPr lang="en-US" altLang="ko-KR" sz="2400" dirty="0">
                <a:latin typeface="Arial" panose="020B0604020202020204" pitchFamily="34" charset="0"/>
                <a:cs typeface="Arial" panose="020B0604020202020204" pitchFamily="34" charset="0"/>
              </a:rPr>
              <a:t>Electronic Attendance</a:t>
            </a:r>
          </a:p>
          <a:p>
            <a:pPr lvl="1">
              <a:lnSpc>
                <a:spcPct val="130000"/>
              </a:lnSpc>
              <a:defRPr/>
            </a:pPr>
            <a:r>
              <a:rPr lang="en-US" altLang="ja-JP" sz="2000" dirty="0">
                <a:latin typeface="Arial" panose="020B0604020202020204" pitchFamily="34" charset="0"/>
                <a:ea typeface="ＭＳ Ｐゴシック" charset="-128"/>
                <a:cs typeface="Arial" panose="020B0604020202020204" pitchFamily="34" charset="0"/>
              </a:rPr>
              <a:t>IMAT System   </a:t>
            </a:r>
          </a:p>
          <a:p>
            <a:pPr lvl="2">
              <a:lnSpc>
                <a:spcPct val="130000"/>
              </a:lnSpc>
              <a:defRPr/>
            </a:pPr>
            <a:r>
              <a:rPr lang="en-US" altLang="ja-JP" sz="1800" b="1" dirty="0">
                <a:latin typeface="Arial" panose="020B0604020202020204" pitchFamily="34" charset="0"/>
                <a:ea typeface="ＭＳ Ｐゴシック" charset="-128"/>
                <a:cs typeface="Arial" panose="020B0604020202020204" pitchFamily="34" charset="0"/>
                <a:hlinkClick r:id="rId2"/>
              </a:rPr>
              <a:t>https://imat.ieee.org/3079</a:t>
            </a:r>
            <a:endParaRPr lang="en-US" altLang="ja-JP" sz="1600" dirty="0">
              <a:latin typeface="Arial" panose="020B0604020202020204" pitchFamily="34" charset="0"/>
              <a:ea typeface="ＭＳ Ｐゴシック" charset="-128"/>
              <a:cs typeface="Arial" panose="020B0604020202020204" pitchFamily="34" charset="0"/>
            </a:endParaRPr>
          </a:p>
          <a:p>
            <a:pPr lvl="1">
              <a:lnSpc>
                <a:spcPct val="130000"/>
              </a:lnSpc>
              <a:defRPr/>
            </a:pPr>
            <a:r>
              <a:rPr lang="en-US" altLang="ko-KR" sz="2000" dirty="0">
                <a:latin typeface="Arial" charset="0"/>
              </a:rPr>
              <a:t>Mark attendance during every session </a:t>
            </a:r>
          </a:p>
          <a:p>
            <a:pPr>
              <a:lnSpc>
                <a:spcPct val="130000"/>
              </a:lnSpc>
              <a:defRPr/>
            </a:pPr>
            <a:r>
              <a:rPr lang="en-US" altLang="ko-KR" sz="2400" dirty="0">
                <a:latin typeface="Arial" charset="0"/>
              </a:rPr>
              <a:t>Total number of 3079 WG sessions: 13</a:t>
            </a:r>
          </a:p>
          <a:p>
            <a:pPr>
              <a:lnSpc>
                <a:spcPct val="130000"/>
              </a:lnSpc>
              <a:defRPr/>
            </a:pPr>
            <a:r>
              <a:rPr lang="en-US" altLang="ko-KR" sz="2400" dirty="0">
                <a:latin typeface="Arial" charset="0"/>
              </a:rPr>
              <a:t>07 sessions for 50% attendance to be counted towards WG voting membership</a:t>
            </a:r>
          </a:p>
          <a:p>
            <a:pPr>
              <a:lnSpc>
                <a:spcPct val="130000"/>
              </a:lnSpc>
              <a:defRPr/>
            </a:pPr>
            <a:r>
              <a:rPr lang="en-US" altLang="ko-KR" sz="2400" dirty="0">
                <a:latin typeface="Arial" charset="0"/>
              </a:rPr>
              <a:t>All attendance records are reported on the meeting minutes </a:t>
            </a:r>
          </a:p>
          <a:p>
            <a:pPr lvl="1">
              <a:lnSpc>
                <a:spcPct val="130000"/>
              </a:lnSpc>
              <a:defRPr/>
            </a:pPr>
            <a:r>
              <a:rPr lang="en-US" altLang="ko-KR" sz="2000" dirty="0">
                <a:latin typeface="Arial" charset="0"/>
              </a:rPr>
              <a:t>Please check the attendance records for any errors</a:t>
            </a:r>
            <a:endParaRPr lang="ko-KR" altLang="en-US" dirty="0"/>
          </a:p>
        </p:txBody>
      </p:sp>
      <p:sp>
        <p:nvSpPr>
          <p:cNvPr id="4" name="바닥글 개체 틀 3">
            <a:extLst>
              <a:ext uri="{FF2B5EF4-FFF2-40B4-BE49-F238E27FC236}">
                <a16:creationId xmlns:a16="http://schemas.microsoft.com/office/drawing/2014/main" id="{6B12A70F-3D3F-4ED8-A9B0-FFF02BF55163}"/>
              </a:ext>
            </a:extLst>
          </p:cNvPr>
          <p:cNvSpPr>
            <a:spLocks noGrp="1"/>
          </p:cNvSpPr>
          <p:nvPr>
            <p:ph type="ftr" sz="quarter" idx="11"/>
          </p:nvPr>
        </p:nvSpPr>
        <p:spPr/>
        <p:txBody>
          <a:bodyPr/>
          <a:lstStyle/>
          <a:p>
            <a:pPr>
              <a:defRPr/>
            </a:pPr>
            <a:r>
              <a:rPr lang="en-US"/>
              <a:t>3079-21-0001-00-0000-Session #17 WG Opening Plenary</a:t>
            </a:r>
            <a:endParaRPr lang="en-US" dirty="0"/>
          </a:p>
        </p:txBody>
      </p:sp>
      <p:sp>
        <p:nvSpPr>
          <p:cNvPr id="5" name="슬라이드 번호 개체 틀 4">
            <a:extLst>
              <a:ext uri="{FF2B5EF4-FFF2-40B4-BE49-F238E27FC236}">
                <a16:creationId xmlns:a16="http://schemas.microsoft.com/office/drawing/2014/main" id="{4B970662-C8AB-48BB-AA61-D13AB148629C}"/>
              </a:ext>
            </a:extLst>
          </p:cNvPr>
          <p:cNvSpPr>
            <a:spLocks noGrp="1"/>
          </p:cNvSpPr>
          <p:nvPr>
            <p:ph type="sldNum" sz="quarter" idx="12"/>
          </p:nvPr>
        </p:nvSpPr>
        <p:spPr/>
        <p:txBody>
          <a:bodyPr/>
          <a:lstStyle/>
          <a:p>
            <a:pPr>
              <a:defRPr/>
            </a:pPr>
            <a:fld id="{2E8BD8E8-FEBE-4B48-A872-D5E72F1EB77B}" type="slidenum">
              <a:rPr lang="en-US" smtClean="0"/>
              <a:pPr>
                <a:defRPr/>
              </a:pPr>
              <a:t>4</a:t>
            </a:fld>
            <a:endParaRPr lang="en-US">
              <a:latin typeface="Myriad Pro" charset="0"/>
            </a:endParaRPr>
          </a:p>
        </p:txBody>
      </p:sp>
      <p:sp>
        <p:nvSpPr>
          <p:cNvPr id="8" name="제목 1">
            <a:extLst>
              <a:ext uri="{FF2B5EF4-FFF2-40B4-BE49-F238E27FC236}">
                <a16:creationId xmlns:a16="http://schemas.microsoft.com/office/drawing/2014/main" id="{6FF3A023-0609-413D-BFD9-B351B33AFA9B}"/>
              </a:ext>
            </a:extLst>
          </p:cNvPr>
          <p:cNvSpPr>
            <a:spLocks noGrp="1"/>
          </p:cNvSpPr>
          <p:nvPr>
            <p:ph type="title"/>
          </p:nvPr>
        </p:nvSpPr>
        <p:spPr>
          <a:xfrm>
            <a:off x="457200" y="152401"/>
            <a:ext cx="8229600" cy="625474"/>
          </a:xfrm>
        </p:spPr>
        <p:txBody>
          <a:bodyPr/>
          <a:lstStyle/>
          <a:p>
            <a:r>
              <a:rPr lang="en-US" altLang="ko-KR" dirty="0"/>
              <a:t>Attendance</a:t>
            </a:r>
            <a:endParaRPr lang="ko-KR" altLang="en-US" dirty="0"/>
          </a:p>
        </p:txBody>
      </p:sp>
    </p:spTree>
    <p:extLst>
      <p:ext uri="{BB962C8B-B14F-4D97-AF65-F5344CB8AC3E}">
        <p14:creationId xmlns:p14="http://schemas.microsoft.com/office/powerpoint/2010/main" val="1464860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0" name="Rectangle 3"/>
          <p:cNvSpPr>
            <a:spLocks noGrp="1" noChangeArrowheads="1"/>
          </p:cNvSpPr>
          <p:nvPr>
            <p:ph type="body" idx="1"/>
          </p:nvPr>
        </p:nvSpPr>
        <p:spPr>
          <a:xfrm>
            <a:off x="400050" y="1066800"/>
            <a:ext cx="8343900" cy="4495800"/>
          </a:xfrm>
        </p:spPr>
        <p:txBody>
          <a:bodyPr wrap="square">
            <a:normAutofit/>
          </a:bodyPr>
          <a:lstStyle/>
          <a:p>
            <a:pPr algn="just">
              <a:lnSpc>
                <a:spcPct val="90000"/>
              </a:lnSpc>
            </a:pPr>
            <a:r>
              <a:rPr lang="en-US" sz="2800" dirty="0">
                <a:latin typeface="Times New Roman" panose="02020603050405020304" pitchFamily="18" charset="0"/>
                <a:cs typeface="Times New Roman" panose="02020603050405020304" pitchFamily="18" charset="0"/>
              </a:rPr>
              <a:t>3079 Voting Membership described in</a:t>
            </a:r>
          </a:p>
          <a:p>
            <a:pPr lvl="1"/>
            <a:r>
              <a:rPr lang="en-US" sz="2400" dirty="0">
                <a:latin typeface="Times New Roman" panose="02020603050405020304" pitchFamily="18" charset="0"/>
                <a:cs typeface="Times New Roman" panose="02020603050405020304" pitchFamily="18" charset="0"/>
              </a:rPr>
              <a:t>DCN#: 3</a:t>
            </a:r>
            <a:r>
              <a:rPr lang="en-US" altLang="ko-KR" sz="2400" dirty="0">
                <a:latin typeface="Times New Roman" panose="02020603050405020304" pitchFamily="18" charset="0"/>
                <a:cs typeface="Times New Roman" panose="02020603050405020304" pitchFamily="18" charset="0"/>
              </a:rPr>
              <a:t>079</a:t>
            </a:r>
            <a:r>
              <a:rPr lang="en-US" sz="2400" dirty="0">
                <a:latin typeface="Times New Roman" panose="02020603050405020304" pitchFamily="18" charset="0"/>
                <a:cs typeface="Times New Roman" panose="02020603050405020304" pitchFamily="18" charset="0"/>
              </a:rPr>
              <a:t>-</a:t>
            </a:r>
            <a:r>
              <a:rPr lang="en-US" altLang="ko-KR" sz="2400" dirty="0">
                <a:latin typeface="Times New Roman" panose="02020603050405020304" pitchFamily="18" charset="0"/>
                <a:cs typeface="Times New Roman" panose="02020603050405020304" pitchFamily="18" charset="0"/>
              </a:rPr>
              <a:t>20</a:t>
            </a:r>
            <a:r>
              <a:rPr lang="en-US" sz="2400" dirty="0">
                <a:latin typeface="Times New Roman" panose="02020603050405020304" pitchFamily="18" charset="0"/>
                <a:cs typeface="Times New Roman" panose="02020603050405020304" pitchFamily="18" charset="0"/>
              </a:rPr>
              <a:t>-004</a:t>
            </a:r>
            <a:r>
              <a:rPr lang="en-US" altLang="ko-KR" sz="2400"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-00-0000 </a:t>
            </a:r>
            <a:r>
              <a:rPr lang="en-US" altLang="ko-KR" sz="2400" dirty="0">
                <a:latin typeface="Times New Roman" panose="02020603050405020304" pitchFamily="18" charset="0"/>
                <a:cs typeface="Times New Roman" panose="02020603050405020304" pitchFamily="18" charset="0"/>
              </a:rPr>
              <a:t>(https://mentor.ieee.org/3079/dcn/20/3079-20-0043-00-0000-ieee-3079-wg-p-p.pdf)</a:t>
            </a:r>
            <a:endParaRPr lang="en-US" sz="2400" dirty="0">
              <a:latin typeface="Times New Roman" panose="02020603050405020304" pitchFamily="18" charset="0"/>
              <a:cs typeface="Times New Roman" panose="02020603050405020304" pitchFamily="18" charset="0"/>
            </a:endParaRPr>
          </a:p>
          <a:p>
            <a:pPr algn="just">
              <a:lnSpc>
                <a:spcPct val="90000"/>
              </a:lnSpc>
            </a:pPr>
            <a:r>
              <a:rPr lang="en-US" sz="2800" dirty="0">
                <a:latin typeface="Times New Roman" panose="02020603050405020304" pitchFamily="18" charset="0"/>
                <a:cs typeface="Times New Roman" panose="02020603050405020304" pitchFamily="18" charset="0"/>
              </a:rPr>
              <a:t>Maintenance of Voting Membership</a:t>
            </a:r>
          </a:p>
          <a:p>
            <a:pPr lvl="1" algn="just">
              <a:lnSpc>
                <a:spcPct val="90000"/>
              </a:lnSpc>
            </a:pPr>
            <a:r>
              <a:rPr lang="en-US" sz="2400" dirty="0">
                <a:latin typeface="Times New Roman" panose="02020603050405020304" pitchFamily="18" charset="0"/>
                <a:cs typeface="Times New Roman" panose="02020603050405020304" pitchFamily="18" charset="0"/>
              </a:rPr>
              <a:t>Two Plenary sessions out of four consecutive Plenary sessions on a moving window basis</a:t>
            </a:r>
          </a:p>
          <a:p>
            <a:pPr algn="just">
              <a:lnSpc>
                <a:spcPct val="90000"/>
              </a:lnSpc>
            </a:pPr>
            <a:r>
              <a:rPr lang="en-US" sz="2800" dirty="0">
                <a:latin typeface="Times New Roman" panose="02020603050405020304" pitchFamily="18" charset="0"/>
                <a:cs typeface="Times New Roman" panose="02020603050405020304" pitchFamily="18" charset="0"/>
              </a:rPr>
              <a:t>WG Letter Ballots</a:t>
            </a:r>
          </a:p>
          <a:p>
            <a:pPr lvl="1" algn="just">
              <a:lnSpc>
                <a:spcPct val="90000"/>
              </a:lnSpc>
            </a:pPr>
            <a:r>
              <a:rPr lang="en-US" sz="2400" dirty="0">
                <a:latin typeface="Times New Roman" panose="02020603050405020304" pitchFamily="18" charset="0"/>
                <a:cs typeface="Times New Roman" panose="02020603050405020304" pitchFamily="18" charset="0"/>
              </a:rPr>
              <a:t>WG members are expected to vote on WG LBs</a:t>
            </a:r>
          </a:p>
          <a:p>
            <a:pPr lvl="1" algn="just">
              <a:lnSpc>
                <a:spcPct val="90000"/>
              </a:lnSpc>
            </a:pPr>
            <a:r>
              <a:rPr lang="en-US" sz="2400" dirty="0">
                <a:latin typeface="Times New Roman" panose="02020603050405020304" pitchFamily="18" charset="0"/>
                <a:cs typeface="Times New Roman" panose="02020603050405020304" pitchFamily="18" charset="0"/>
              </a:rPr>
              <a:t>Failure to vote on 2 out of last 3 WG LBs could result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 loss of voting rights</a:t>
            </a:r>
            <a:endParaRPr lang="en-US" sz="2400" b="1" dirty="0">
              <a:latin typeface="Times New Roman" panose="02020603050405020304" pitchFamily="18" charset="0"/>
              <a:cs typeface="Times New Roman" panose="02020603050405020304" pitchFamily="18" charset="0"/>
            </a:endParaRPr>
          </a:p>
        </p:txBody>
      </p:sp>
      <p:sp>
        <p:nvSpPr>
          <p:cNvPr id="3" name="슬라이드 번호 개체 틀 2">
            <a:extLst>
              <a:ext uri="{FF2B5EF4-FFF2-40B4-BE49-F238E27FC236}">
                <a16:creationId xmlns:a16="http://schemas.microsoft.com/office/drawing/2014/main" id="{D102F57F-54BD-43D5-8003-64AE37DA80E0}"/>
              </a:ext>
            </a:extLst>
          </p:cNvPr>
          <p:cNvSpPr>
            <a:spLocks noGrp="1"/>
          </p:cNvSpPr>
          <p:nvPr>
            <p:ph type="sldNum" sz="quarter" idx="12"/>
          </p:nvPr>
        </p:nvSpPr>
        <p:spPr/>
        <p:txBody>
          <a:bodyPr/>
          <a:lstStyle/>
          <a:p>
            <a:pPr>
              <a:defRPr/>
            </a:pPr>
            <a:fld id="{2E8BD8E8-FEBE-4B48-A872-D5E72F1EB77B}" type="slidenum">
              <a:rPr lang="en-US" smtClean="0"/>
              <a:pPr>
                <a:defRPr/>
              </a:pPr>
              <a:t>5</a:t>
            </a:fld>
            <a:endParaRPr lang="en-US">
              <a:latin typeface="Myriad Pro" charset="0"/>
            </a:endParaRPr>
          </a:p>
        </p:txBody>
      </p:sp>
      <p:sp>
        <p:nvSpPr>
          <p:cNvPr id="6" name="바닥글 개체 틀 1">
            <a:extLst>
              <a:ext uri="{FF2B5EF4-FFF2-40B4-BE49-F238E27FC236}">
                <a16:creationId xmlns:a16="http://schemas.microsoft.com/office/drawing/2014/main" id="{10845B46-1010-43DE-BDEE-3AD421796CCC}"/>
              </a:ext>
            </a:extLst>
          </p:cNvPr>
          <p:cNvSpPr>
            <a:spLocks noGrp="1"/>
          </p:cNvSpPr>
          <p:nvPr>
            <p:ph type="ftr" sz="quarter" idx="11"/>
          </p:nvPr>
        </p:nvSpPr>
        <p:spPr>
          <a:xfrm>
            <a:off x="457200" y="6610350"/>
            <a:ext cx="4038600" cy="247650"/>
          </a:xfrm>
        </p:spPr>
        <p:txBody>
          <a:bodyPr/>
          <a:lstStyle/>
          <a:p>
            <a:pPr>
              <a:defRPr/>
            </a:pPr>
            <a:r>
              <a:rPr lang="en-US"/>
              <a:t>3079-21-0001-00-0000-Session #17 WG Opening Plenary</a:t>
            </a:r>
            <a:endParaRPr lang="en-US" dirty="0"/>
          </a:p>
        </p:txBody>
      </p:sp>
      <p:sp>
        <p:nvSpPr>
          <p:cNvPr id="8" name="Rectangle 2">
            <a:extLst>
              <a:ext uri="{FF2B5EF4-FFF2-40B4-BE49-F238E27FC236}">
                <a16:creationId xmlns:a16="http://schemas.microsoft.com/office/drawing/2014/main" id="{6C373B44-01EE-4DCA-A739-F3F338341AFC}"/>
              </a:ext>
            </a:extLst>
          </p:cNvPr>
          <p:cNvSpPr txBox="1">
            <a:spLocks noChangeArrowheads="1"/>
          </p:cNvSpPr>
          <p:nvPr/>
        </p:nvSpPr>
        <p:spPr>
          <a:xfrm>
            <a:off x="457200" y="152401"/>
            <a:ext cx="77724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a:lstStyle>
          <a:p>
            <a:pPr fontAlgn="auto">
              <a:spcAft>
                <a:spcPts val="0"/>
              </a:spcAft>
            </a:pPr>
            <a:r>
              <a:rPr lang="en-US">
                <a:latin typeface="Arial" charset="0"/>
              </a:rPr>
              <a:t>Voting Membership</a:t>
            </a:r>
            <a:endParaRPr lang="en-US" dirty="0">
              <a:latin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F0A4D9B-9F30-41AB-A658-FFC3E6003656}"/>
              </a:ext>
            </a:extLst>
          </p:cNvPr>
          <p:cNvSpPr>
            <a:spLocks noGrp="1"/>
          </p:cNvSpPr>
          <p:nvPr>
            <p:ph type="title"/>
          </p:nvPr>
        </p:nvSpPr>
        <p:spPr/>
        <p:txBody>
          <a:bodyPr/>
          <a:lstStyle/>
          <a:p>
            <a:r>
              <a:rPr lang="en-US" altLang="ko-KR" dirty="0">
                <a:latin typeface="Arial" charset="0"/>
              </a:rPr>
              <a:t>Miscellaneous Meeting Logistics</a:t>
            </a:r>
            <a:endParaRPr lang="ko-KR" altLang="en-US" dirty="0"/>
          </a:p>
        </p:txBody>
      </p:sp>
      <p:sp>
        <p:nvSpPr>
          <p:cNvPr id="4" name="슬라이드 번호 개체 틀 3">
            <a:extLst>
              <a:ext uri="{FF2B5EF4-FFF2-40B4-BE49-F238E27FC236}">
                <a16:creationId xmlns:a16="http://schemas.microsoft.com/office/drawing/2014/main" id="{35CB0940-D8CA-4C79-83DD-A230FC0205EF}"/>
              </a:ext>
            </a:extLst>
          </p:cNvPr>
          <p:cNvSpPr>
            <a:spLocks noGrp="1"/>
          </p:cNvSpPr>
          <p:nvPr>
            <p:ph type="sldNum" sz="quarter" idx="12"/>
          </p:nvPr>
        </p:nvSpPr>
        <p:spPr/>
        <p:txBody>
          <a:bodyPr/>
          <a:lstStyle/>
          <a:p>
            <a:pPr>
              <a:defRPr/>
            </a:pPr>
            <a:fld id="{2E8BD8E8-FEBE-4B48-A872-D5E72F1EB77B}" type="slidenum">
              <a:rPr lang="en-US" smtClean="0"/>
              <a:pPr>
                <a:defRPr/>
              </a:pPr>
              <a:t>6</a:t>
            </a:fld>
            <a:endParaRPr lang="en-US">
              <a:latin typeface="Myriad Pro" charset="0"/>
            </a:endParaRPr>
          </a:p>
        </p:txBody>
      </p:sp>
      <p:sp>
        <p:nvSpPr>
          <p:cNvPr id="6" name="Rectangle 3">
            <a:extLst>
              <a:ext uri="{FF2B5EF4-FFF2-40B4-BE49-F238E27FC236}">
                <a16:creationId xmlns:a16="http://schemas.microsoft.com/office/drawing/2014/main" id="{4E5C7193-5AA4-4E6B-85CD-0EDFF4BEAD45}"/>
              </a:ext>
            </a:extLst>
          </p:cNvPr>
          <p:cNvSpPr txBox="1">
            <a:spLocks noChangeArrowheads="1"/>
          </p:cNvSpPr>
          <p:nvPr/>
        </p:nvSpPr>
        <p:spPr bwMode="auto">
          <a:xfrm>
            <a:off x="457200" y="800100"/>
            <a:ext cx="8229600" cy="40767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000" kern="0" dirty="0">
                <a:latin typeface="Times New Roman" panose="02020603050405020304" pitchFamily="18" charset="0"/>
                <a:cs typeface="Times New Roman" panose="02020603050405020304" pitchFamily="18" charset="0"/>
              </a:rPr>
              <a:t>WG Documents: </a:t>
            </a:r>
            <a:r>
              <a:rPr lang="en-US" sz="2000" kern="0" dirty="0">
                <a:latin typeface="Times New Roman" panose="02020603050405020304" pitchFamily="18" charset="0"/>
                <a:cs typeface="Times New Roman" panose="02020603050405020304" pitchFamily="18" charset="0"/>
                <a:hlinkClick r:id="rId2"/>
              </a:rPr>
              <a:t>https://mentor.ieee.org/3079/documents</a:t>
            </a:r>
            <a:endParaRPr lang="en-US"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Standard Draft Documents: </a:t>
            </a:r>
            <a:r>
              <a:rPr lang="en-US" altLang="ko-KR" sz="2000" kern="0" dirty="0">
                <a:latin typeface="Times New Roman" panose="02020603050405020304" pitchFamily="18" charset="0"/>
                <a:cs typeface="Times New Roman" panose="02020603050405020304" pitchFamily="18" charset="0"/>
                <a:hlinkClick r:id="rId3"/>
              </a:rPr>
              <a:t>https://ieee-sa.imeetcentral.com/3079/</a:t>
            </a:r>
            <a:endParaRPr lang="en-US" altLang="ko-KR"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Food and Beverages:</a:t>
            </a:r>
          </a:p>
          <a:p>
            <a:pPr lvl="1">
              <a:lnSpc>
                <a:spcPct val="150000"/>
              </a:lnSpc>
            </a:pPr>
            <a:r>
              <a:rPr lang="en-US" altLang="ko-KR" sz="1800" kern="0" dirty="0">
                <a:latin typeface="Times New Roman" panose="02020603050405020304" pitchFamily="18" charset="0"/>
                <a:cs typeface="Times New Roman" panose="02020603050405020304" pitchFamily="18" charset="0"/>
              </a:rPr>
              <a:t>Breakfast:</a:t>
            </a:r>
          </a:p>
          <a:p>
            <a:pPr lvl="1">
              <a:lnSpc>
                <a:spcPct val="150000"/>
              </a:lnSpc>
            </a:pPr>
            <a:r>
              <a:rPr lang="en-US" altLang="ko-KR" sz="1800" kern="0" dirty="0">
                <a:latin typeface="Times New Roman" panose="02020603050405020304" pitchFamily="18" charset="0"/>
                <a:cs typeface="Times New Roman" panose="02020603050405020304" pitchFamily="18" charset="0"/>
              </a:rPr>
              <a:t>Morning Coffee Break: 10:30 ~ 11:00</a:t>
            </a:r>
          </a:p>
          <a:p>
            <a:pPr lvl="1">
              <a:lnSpc>
                <a:spcPct val="150000"/>
              </a:lnSpc>
            </a:pPr>
            <a:r>
              <a:rPr lang="en-US" altLang="ko-KR" sz="1800" kern="0" dirty="0">
                <a:latin typeface="Times New Roman" panose="02020603050405020304" pitchFamily="18" charset="0"/>
                <a:cs typeface="Times New Roman" panose="02020603050405020304" pitchFamily="18" charset="0"/>
              </a:rPr>
              <a:t>Lunch Time: 12:30 ~ 13:30</a:t>
            </a:r>
          </a:p>
          <a:p>
            <a:pPr lvl="1">
              <a:lnSpc>
                <a:spcPct val="150000"/>
              </a:lnSpc>
            </a:pPr>
            <a:r>
              <a:rPr lang="en-US" altLang="ko-KR" sz="1800" kern="0" dirty="0">
                <a:latin typeface="Times New Roman" panose="02020603050405020304" pitchFamily="18" charset="0"/>
                <a:cs typeface="Times New Roman" panose="02020603050405020304" pitchFamily="18" charset="0"/>
              </a:rPr>
              <a:t>Afternoon Coffee Break: 15:00 ~ 15:30</a:t>
            </a:r>
          </a:p>
          <a:p>
            <a:pPr lvl="1">
              <a:lnSpc>
                <a:spcPct val="150000"/>
              </a:lnSpc>
            </a:pPr>
            <a:r>
              <a:rPr lang="en-US" altLang="ko-KR" sz="1800" kern="0" dirty="0">
                <a:latin typeface="Times New Roman" panose="02020603050405020304" pitchFamily="18" charset="0"/>
                <a:cs typeface="Times New Roman" panose="02020603050405020304" pitchFamily="18" charset="0"/>
              </a:rPr>
              <a:t>Dinner: </a:t>
            </a:r>
          </a:p>
        </p:txBody>
      </p:sp>
      <p:sp>
        <p:nvSpPr>
          <p:cNvPr id="7" name="바닥글 개체 틀 1">
            <a:extLst>
              <a:ext uri="{FF2B5EF4-FFF2-40B4-BE49-F238E27FC236}">
                <a16:creationId xmlns:a16="http://schemas.microsoft.com/office/drawing/2014/main" id="{87308EA3-DC7D-4226-A246-31393C944C25}"/>
              </a:ext>
            </a:extLst>
          </p:cNvPr>
          <p:cNvSpPr>
            <a:spLocks noGrp="1"/>
          </p:cNvSpPr>
          <p:nvPr>
            <p:ph type="ftr" sz="quarter" idx="11"/>
          </p:nvPr>
        </p:nvSpPr>
        <p:spPr>
          <a:xfrm>
            <a:off x="457200" y="6610350"/>
            <a:ext cx="4038600" cy="247650"/>
          </a:xfrm>
        </p:spPr>
        <p:txBody>
          <a:bodyPr/>
          <a:lstStyle/>
          <a:p>
            <a:pPr>
              <a:defRPr/>
            </a:pPr>
            <a:r>
              <a:rPr lang="en-US"/>
              <a:t>3079-21-0001-00-0000-Session #17 WG Opening Plenary</a:t>
            </a:r>
            <a:endParaRPr lang="en-US" dirty="0"/>
          </a:p>
        </p:txBody>
      </p:sp>
    </p:spTree>
    <p:extLst>
      <p:ext uri="{BB962C8B-B14F-4D97-AF65-F5344CB8AC3E}">
        <p14:creationId xmlns:p14="http://schemas.microsoft.com/office/powerpoint/2010/main" val="2911839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Registration and Media Recording</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7</a:t>
            </a:fld>
            <a:endParaRPr lang="en-US">
              <a:latin typeface="Myriad Pro" charset="0"/>
            </a:endParaRPr>
          </a:p>
        </p:txBody>
      </p:sp>
      <p:sp>
        <p:nvSpPr>
          <p:cNvPr id="5" name="직사각형 4"/>
          <p:cNvSpPr/>
          <p:nvPr/>
        </p:nvSpPr>
        <p:spPr>
          <a:xfrm>
            <a:off x="457200" y="889844"/>
            <a:ext cx="8229600" cy="4401205"/>
          </a:xfrm>
          <a:prstGeom prst="rect">
            <a:avLst/>
          </a:prstGeom>
        </p:spPr>
        <p:txBody>
          <a:bodyPr wrap="square">
            <a:spAutoFit/>
          </a:bodyPr>
          <a:lstStyle/>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Each Attendee must provide contact information and pay conference fee</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has to be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paid through</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the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registration desk </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Failure to pay 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results in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loss </a:t>
            </a:r>
            <a:r>
              <a:rPr lang="en-US" altLang="ko-KR" sz="2400" kern="0" dirty="0">
                <a:solidFill>
                  <a:srgbClr val="000000"/>
                </a:solidFill>
                <a:latin typeface="Times New Roman" panose="02020603050405020304" pitchFamily="18" charset="0"/>
                <a:ea typeface="+mn-ea"/>
                <a:cs typeface="Times New Roman" panose="02020603050405020304" pitchFamily="18" charset="0"/>
              </a:rPr>
              <a:t>of credit for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voting rights</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Photography not permitted unless approved by WG Chair</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Audio taping of IEEE 3079 meetings is NOT allowed</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Media – Press and Analyst briefings</a:t>
            </a:r>
          </a:p>
          <a:p>
            <a:pPr marL="742950" lvl="1" indent="-285750" eaLnBrk="0" hangingPunct="0">
              <a:spcBef>
                <a:spcPct val="20000"/>
              </a:spcBef>
              <a:buFontTx/>
              <a:buChar char="–"/>
            </a:pPr>
            <a:r>
              <a:rPr lang="en-US" altLang="ko-KR" sz="2000" kern="0" dirty="0">
                <a:solidFill>
                  <a:srgbClr val="000000"/>
                </a:solidFill>
                <a:latin typeface="Times New Roman" panose="02020603050405020304" pitchFamily="18" charset="0"/>
                <a:cs typeface="Times New Roman" panose="02020603050405020304" pitchFamily="18" charset="0"/>
              </a:rPr>
              <a:t>Only the 3079 WG Chair is allowed to give verbal statements/interviews to the media on behalf of the IEEE 3079 working group</a:t>
            </a:r>
            <a:endParaRPr lang="en-US" altLang="ko-KR" sz="2000" kern="0" dirty="0">
              <a:solidFill>
                <a:srgbClr val="3333CC"/>
              </a:solidFill>
              <a:latin typeface="Times New Roman" panose="02020603050405020304" pitchFamily="18" charset="0"/>
              <a:cs typeface="Times New Roman" panose="02020603050405020304" pitchFamily="18" charset="0"/>
            </a:endParaRPr>
          </a:p>
        </p:txBody>
      </p:sp>
      <p:sp>
        <p:nvSpPr>
          <p:cNvPr id="6" name="바닥글 개체 틀 1">
            <a:extLst>
              <a:ext uri="{FF2B5EF4-FFF2-40B4-BE49-F238E27FC236}">
                <a16:creationId xmlns:a16="http://schemas.microsoft.com/office/drawing/2014/main" id="{8E124C1F-56E5-45E5-B731-1D03661931F5}"/>
              </a:ext>
            </a:extLst>
          </p:cNvPr>
          <p:cNvSpPr>
            <a:spLocks noGrp="1"/>
          </p:cNvSpPr>
          <p:nvPr>
            <p:ph type="ftr" sz="quarter" idx="11"/>
          </p:nvPr>
        </p:nvSpPr>
        <p:spPr>
          <a:xfrm>
            <a:off x="457200" y="6610350"/>
            <a:ext cx="4038600" cy="247650"/>
          </a:xfrm>
        </p:spPr>
        <p:txBody>
          <a:bodyPr/>
          <a:lstStyle/>
          <a:p>
            <a:pPr>
              <a:defRPr/>
            </a:pPr>
            <a:r>
              <a:rPr lang="en-US"/>
              <a:t>3079-21-0001-00-0000-Session #17 WG Opening Plenary</a:t>
            </a:r>
            <a:endParaRPr lang="en-US" dirty="0"/>
          </a:p>
        </p:txBody>
      </p:sp>
    </p:spTree>
    <p:extLst>
      <p:ext uri="{BB962C8B-B14F-4D97-AF65-F5344CB8AC3E}">
        <p14:creationId xmlns:p14="http://schemas.microsoft.com/office/powerpoint/2010/main" val="1884021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latin typeface="Arial" charset="0"/>
              </a:rPr>
              <a:t>Membership &amp; Anti-Trust</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8</a:t>
            </a:fld>
            <a:endParaRPr lang="en-US">
              <a:latin typeface="Myriad Pro" charset="0"/>
            </a:endParaRPr>
          </a:p>
        </p:txBody>
      </p:sp>
      <p:sp>
        <p:nvSpPr>
          <p:cNvPr id="5" name="직사각형 4"/>
          <p:cNvSpPr/>
          <p:nvPr/>
        </p:nvSpPr>
        <p:spPr>
          <a:xfrm>
            <a:off x="457200" y="990600"/>
            <a:ext cx="8229600" cy="4388894"/>
          </a:xfrm>
          <a:prstGeom prst="rect">
            <a:avLst/>
          </a:prstGeom>
        </p:spPr>
        <p:txBody>
          <a:bodyPr wrap="square">
            <a:spAutoFit/>
          </a:bodyPr>
          <a:lstStyle/>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Individual membership</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In all IEEE standards meetings, </a:t>
            </a:r>
            <a:r>
              <a:rPr lang="en-US" altLang="ko-KR" sz="2400" b="1" i="1" u="sng" kern="0" dirty="0">
                <a:solidFill>
                  <a:srgbClr val="3333CC"/>
                </a:solidFill>
                <a:latin typeface="Times New Roman" panose="02020603050405020304" pitchFamily="18" charset="0"/>
                <a:cs typeface="Times New Roman" panose="02020603050405020304" pitchFamily="18" charset="0"/>
              </a:rPr>
              <a:t>membership is by individual</a:t>
            </a:r>
            <a:r>
              <a:rPr lang="en-US" altLang="ko-KR" sz="2400" kern="0" dirty="0">
                <a:solidFill>
                  <a:srgbClr val="000000"/>
                </a:solidFill>
                <a:latin typeface="Times New Roman" panose="02020603050405020304" pitchFamily="18" charset="0"/>
                <a:cs typeface="Times New Roman" panose="02020603050405020304" pitchFamily="18" charset="0"/>
              </a:rPr>
              <a:t>, hence you do </a:t>
            </a:r>
            <a:r>
              <a:rPr lang="en-US" altLang="ko-KR" sz="2400" b="1" kern="0" dirty="0">
                <a:solidFill>
                  <a:srgbClr val="3333CC"/>
                </a:solidFill>
                <a:latin typeface="Times New Roman" panose="02020603050405020304" pitchFamily="18" charset="0"/>
                <a:cs typeface="Times New Roman" panose="02020603050405020304" pitchFamily="18" charset="0"/>
              </a:rPr>
              <a:t>not</a:t>
            </a:r>
            <a:r>
              <a:rPr lang="en-US" altLang="ko-KR" sz="2400" kern="0" dirty="0">
                <a:solidFill>
                  <a:srgbClr val="000000"/>
                </a:solidFill>
                <a:latin typeface="Times New Roman" panose="02020603050405020304" pitchFamily="18" charset="0"/>
                <a:cs typeface="Times New Roman" panose="02020603050405020304" pitchFamily="18" charset="0"/>
              </a:rPr>
              <a:t> represent a </a:t>
            </a:r>
            <a:r>
              <a:rPr lang="en-US" altLang="ko-KR" sz="2400" b="1" kern="0" dirty="0">
                <a:solidFill>
                  <a:srgbClr val="3333CC"/>
                </a:solidFill>
                <a:latin typeface="Times New Roman" panose="02020603050405020304" pitchFamily="18" charset="0"/>
                <a:cs typeface="Times New Roman" panose="02020603050405020304" pitchFamily="18" charset="0"/>
              </a:rPr>
              <a:t>company or organization</a:t>
            </a:r>
            <a:r>
              <a:rPr lang="en-US" altLang="ko-KR" sz="2400" kern="0" dirty="0">
                <a:solidFill>
                  <a:srgbClr val="000000"/>
                </a:solidFill>
                <a:latin typeface="Times New Roman" panose="02020603050405020304" pitchFamily="18" charset="0"/>
                <a:cs typeface="Times New Roman" panose="02020603050405020304" pitchFamily="18" charset="0"/>
              </a:rPr>
              <a:t>.</a:t>
            </a:r>
          </a:p>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Anti-Trust laws</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The Anti-Trust laws forbid the </a:t>
            </a:r>
            <a:r>
              <a:rPr lang="en-US" altLang="ko-KR" sz="2400" b="1" i="1" u="sng" kern="0" dirty="0">
                <a:solidFill>
                  <a:srgbClr val="3333CC"/>
                </a:solidFill>
                <a:latin typeface="Times New Roman" panose="02020603050405020304" pitchFamily="18" charset="0"/>
                <a:cs typeface="Times New Roman" panose="02020603050405020304" pitchFamily="18" charset="0"/>
              </a:rPr>
              <a:t>discussion of prices</a:t>
            </a:r>
            <a:r>
              <a:rPr lang="en-US" altLang="ko-KR" sz="2400" kern="0" dirty="0">
                <a:solidFill>
                  <a:srgbClr val="000000"/>
                </a:solidFill>
                <a:latin typeface="Times New Roman" panose="02020603050405020304" pitchFamily="18" charset="0"/>
                <a:cs typeface="Times New Roman" panose="02020603050405020304" pitchFamily="18" charset="0"/>
              </a:rPr>
              <a:t> within our meetings.</a:t>
            </a:r>
          </a:p>
        </p:txBody>
      </p:sp>
      <p:sp>
        <p:nvSpPr>
          <p:cNvPr id="6" name="바닥글 개체 틀 1">
            <a:extLst>
              <a:ext uri="{FF2B5EF4-FFF2-40B4-BE49-F238E27FC236}">
                <a16:creationId xmlns:a16="http://schemas.microsoft.com/office/drawing/2014/main" id="{2362750C-67EE-4448-93AE-0E66137FFBB9}"/>
              </a:ext>
            </a:extLst>
          </p:cNvPr>
          <p:cNvSpPr>
            <a:spLocks noGrp="1"/>
          </p:cNvSpPr>
          <p:nvPr>
            <p:ph type="ftr" sz="quarter" idx="11"/>
          </p:nvPr>
        </p:nvSpPr>
        <p:spPr>
          <a:xfrm>
            <a:off x="457200" y="6610350"/>
            <a:ext cx="4038600" cy="247650"/>
          </a:xfrm>
        </p:spPr>
        <p:txBody>
          <a:bodyPr/>
          <a:lstStyle/>
          <a:p>
            <a:pPr>
              <a:defRPr/>
            </a:pPr>
            <a:r>
              <a:rPr lang="en-US"/>
              <a:t>3079-21-0001-00-0000-Session #17 WG Opening Plenary</a:t>
            </a:r>
            <a:endParaRPr lang="en-US" dirty="0"/>
          </a:p>
        </p:txBody>
      </p:sp>
    </p:spTree>
    <p:extLst>
      <p:ext uri="{BB962C8B-B14F-4D97-AF65-F5344CB8AC3E}">
        <p14:creationId xmlns:p14="http://schemas.microsoft.com/office/powerpoint/2010/main" val="261024000"/>
      </p:ext>
    </p:extLst>
  </p:cSld>
  <p:clrMapOvr>
    <a:masterClrMapping/>
  </p:clrMapOvr>
</p:sld>
</file>

<file path=ppt/theme/theme1.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 Powerpoint Template</Template>
  <TotalTime>5866</TotalTime>
  <Words>2683</Words>
  <Application>Microsoft Office PowerPoint</Application>
  <PresentationFormat>화면 슬라이드 쇼(4:3)</PresentationFormat>
  <Paragraphs>255</Paragraphs>
  <Slides>23</Slides>
  <Notes>2</Notes>
  <HiddenSlides>0</HiddenSlides>
  <MMClips>0</MMClips>
  <ScaleCrop>false</ScaleCrop>
  <HeadingPairs>
    <vt:vector size="6" baseType="variant">
      <vt:variant>
        <vt:lpstr>사용한 글꼴</vt:lpstr>
      </vt:variant>
      <vt:variant>
        <vt:i4>8</vt:i4>
      </vt:variant>
      <vt:variant>
        <vt:lpstr>테마</vt:lpstr>
      </vt:variant>
      <vt:variant>
        <vt:i4>3</vt:i4>
      </vt:variant>
      <vt:variant>
        <vt:lpstr>슬라이드 제목</vt:lpstr>
      </vt:variant>
      <vt:variant>
        <vt:i4>23</vt:i4>
      </vt:variant>
    </vt:vector>
  </HeadingPairs>
  <TitlesOfParts>
    <vt:vector size="34" baseType="lpstr">
      <vt:lpstr>Monotype Sorts</vt:lpstr>
      <vt:lpstr>Montserrat-Bold</vt:lpstr>
      <vt:lpstr>맑은 고딕</vt:lpstr>
      <vt:lpstr>Arial</vt:lpstr>
      <vt:lpstr>Calibri</vt:lpstr>
      <vt:lpstr>Myriad Pro</vt:lpstr>
      <vt:lpstr>Times New Roman</vt:lpstr>
      <vt:lpstr>Verdana</vt:lpstr>
      <vt:lpstr>IEEE-SA Powerpoint Template</vt:lpstr>
      <vt:lpstr>Office 테마</vt:lpstr>
      <vt:lpstr>1_Office 테마</vt:lpstr>
      <vt:lpstr>PowerPoint 프레젠테이션</vt:lpstr>
      <vt:lpstr>Compliance with  IEEE Standards Policies and Procedures</vt:lpstr>
      <vt:lpstr>IEEE 3079 Human Factor for Immersive Content Working Group Seo, Dong Il Dillon, dillon.seo@dtcp.capital</vt:lpstr>
      <vt:lpstr>Session Time and Location</vt:lpstr>
      <vt:lpstr>Attendance</vt:lpstr>
      <vt:lpstr>PowerPoint 프레젠테이션</vt:lpstr>
      <vt:lpstr>Miscellaneous Meeting Logistics</vt:lpstr>
      <vt:lpstr>Registration and Media Recording</vt:lpstr>
      <vt:lpstr>Membership &amp; Anti-Trust</vt:lpstr>
      <vt:lpstr>Instructions for the WG Chair</vt:lpstr>
      <vt:lpstr>Participants have a duty to inform the IEEE</vt:lpstr>
      <vt:lpstr>Ways to inform IEEE</vt:lpstr>
      <vt:lpstr>Other guidelines for IEEE WG meetings</vt:lpstr>
      <vt:lpstr>Patent-related information</vt:lpstr>
      <vt:lpstr>Participation in IEEE 3079 Meetings</vt:lpstr>
      <vt:lpstr>INSTRUCTIONS FOR CHAIRS OF STANDARDS DEVELOPMENT ACTIVITIES</vt:lpstr>
      <vt:lpstr>IEEE SA COPYRIGHT POLICY</vt:lpstr>
      <vt:lpstr>IEEE SA COPYRIGHT POLICY</vt:lpstr>
      <vt:lpstr>Copyright</vt:lpstr>
      <vt:lpstr>Work Items for This Meeting</vt:lpstr>
      <vt:lpstr>Future Sessions – 2021</vt:lpstr>
      <vt:lpstr>Future Sessions – 2022</vt:lpstr>
      <vt:lpstr>PowerPoint 프레젠테이션</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jkenny</dc:creator>
  <cp:lastModifiedBy>Jeong Sangkwon</cp:lastModifiedBy>
  <cp:revision>254</cp:revision>
  <dcterms:created xsi:type="dcterms:W3CDTF">2014-10-13T13:02:20Z</dcterms:created>
  <dcterms:modified xsi:type="dcterms:W3CDTF">2021-02-01T01:59:53Z</dcterms:modified>
</cp:coreProperties>
</file>