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trictFirstAndLastChars="0" saveSubsetFonts="1">
  <p:sldMasterIdLst>
    <p:sldMasterId id="2147483648" r:id="rId1"/>
    <p:sldMasterId id="2147483899" r:id="rId2"/>
    <p:sldMasterId id="2147483912" r:id="rId3"/>
  </p:sldMasterIdLst>
  <p:notesMasterIdLst>
    <p:notesMasterId r:id="rId26"/>
  </p:notesMasterIdLst>
  <p:handoutMasterIdLst>
    <p:handoutMasterId r:id="rId27"/>
  </p:handoutMasterIdLst>
  <p:sldIdLst>
    <p:sldId id="325" r:id="rId4"/>
    <p:sldId id="365" r:id="rId5"/>
    <p:sldId id="366" r:id="rId6"/>
    <p:sldId id="375" r:id="rId7"/>
    <p:sldId id="458" r:id="rId8"/>
    <p:sldId id="401" r:id="rId9"/>
    <p:sldId id="380" r:id="rId10"/>
    <p:sldId id="373" r:id="rId11"/>
    <p:sldId id="374" r:id="rId12"/>
    <p:sldId id="462" r:id="rId13"/>
    <p:sldId id="463" r:id="rId14"/>
    <p:sldId id="464" r:id="rId15"/>
    <p:sldId id="465" r:id="rId16"/>
    <p:sldId id="466" r:id="rId17"/>
    <p:sldId id="382" r:id="rId18"/>
    <p:sldId id="468" r:id="rId19"/>
    <p:sldId id="469" r:id="rId20"/>
    <p:sldId id="388" r:id="rId21"/>
    <p:sldId id="461" r:id="rId22"/>
    <p:sldId id="470" r:id="rId23"/>
    <p:sldId id="460" r:id="rId24"/>
    <p:sldId id="356" r:id="rId25"/>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Verdana" pitchFamily="-84" charset="0"/>
        <a:ea typeface="ＭＳ Ｐゴシック" pitchFamily="-84" charset="-128"/>
        <a:cs typeface="ＭＳ Ｐゴシック" pitchFamily="-84" charset="-128"/>
      </a:defRPr>
    </a:lvl1pPr>
    <a:lvl2pPr marL="457200" algn="l" rtl="0" fontAlgn="base">
      <a:spcBef>
        <a:spcPct val="0"/>
      </a:spcBef>
      <a:spcAft>
        <a:spcPct val="0"/>
      </a:spcAft>
      <a:defRPr kern="1200">
        <a:solidFill>
          <a:schemeClr val="tx1"/>
        </a:solidFill>
        <a:latin typeface="Verdana" pitchFamily="-84" charset="0"/>
        <a:ea typeface="ＭＳ Ｐゴシック" pitchFamily="-84" charset="-128"/>
        <a:cs typeface="ＭＳ Ｐゴシック" pitchFamily="-84" charset="-128"/>
      </a:defRPr>
    </a:lvl2pPr>
    <a:lvl3pPr marL="914400" algn="l" rtl="0" fontAlgn="base">
      <a:spcBef>
        <a:spcPct val="0"/>
      </a:spcBef>
      <a:spcAft>
        <a:spcPct val="0"/>
      </a:spcAft>
      <a:defRPr kern="1200">
        <a:solidFill>
          <a:schemeClr val="tx1"/>
        </a:solidFill>
        <a:latin typeface="Verdana" pitchFamily="-84" charset="0"/>
        <a:ea typeface="ＭＳ Ｐゴシック" pitchFamily="-84" charset="-128"/>
        <a:cs typeface="ＭＳ Ｐゴシック" pitchFamily="-84" charset="-128"/>
      </a:defRPr>
    </a:lvl3pPr>
    <a:lvl4pPr marL="1371600" algn="l" rtl="0" fontAlgn="base">
      <a:spcBef>
        <a:spcPct val="0"/>
      </a:spcBef>
      <a:spcAft>
        <a:spcPct val="0"/>
      </a:spcAft>
      <a:defRPr kern="1200">
        <a:solidFill>
          <a:schemeClr val="tx1"/>
        </a:solidFill>
        <a:latin typeface="Verdana" pitchFamily="-84" charset="0"/>
        <a:ea typeface="ＭＳ Ｐゴシック" pitchFamily="-84" charset="-128"/>
        <a:cs typeface="ＭＳ Ｐゴシック" pitchFamily="-84" charset="-128"/>
      </a:defRPr>
    </a:lvl4pPr>
    <a:lvl5pPr marL="1828800" algn="l" rtl="0" fontAlgn="base">
      <a:spcBef>
        <a:spcPct val="0"/>
      </a:spcBef>
      <a:spcAft>
        <a:spcPct val="0"/>
      </a:spcAft>
      <a:defRPr kern="1200">
        <a:solidFill>
          <a:schemeClr val="tx1"/>
        </a:solidFill>
        <a:latin typeface="Verdana" pitchFamily="-84" charset="0"/>
        <a:ea typeface="ＭＳ Ｐゴシック" pitchFamily="-84" charset="-128"/>
        <a:cs typeface="ＭＳ Ｐゴシック" pitchFamily="-84" charset="-128"/>
      </a:defRPr>
    </a:lvl5pPr>
    <a:lvl6pPr marL="2286000" algn="l" defTabSz="457200" rtl="0" eaLnBrk="1" latinLnBrk="0" hangingPunct="1">
      <a:defRPr kern="1200">
        <a:solidFill>
          <a:schemeClr val="tx1"/>
        </a:solidFill>
        <a:latin typeface="Verdana" pitchFamily="-84" charset="0"/>
        <a:ea typeface="ＭＳ Ｐゴシック" pitchFamily="-84" charset="-128"/>
        <a:cs typeface="ＭＳ Ｐゴシック" pitchFamily="-84" charset="-128"/>
      </a:defRPr>
    </a:lvl6pPr>
    <a:lvl7pPr marL="2743200" algn="l" defTabSz="457200" rtl="0" eaLnBrk="1" latinLnBrk="0" hangingPunct="1">
      <a:defRPr kern="1200">
        <a:solidFill>
          <a:schemeClr val="tx1"/>
        </a:solidFill>
        <a:latin typeface="Verdana" pitchFamily="-84" charset="0"/>
        <a:ea typeface="ＭＳ Ｐゴシック" pitchFamily="-84" charset="-128"/>
        <a:cs typeface="ＭＳ Ｐゴシック" pitchFamily="-84" charset="-128"/>
      </a:defRPr>
    </a:lvl7pPr>
    <a:lvl8pPr marL="3200400" algn="l" defTabSz="457200" rtl="0" eaLnBrk="1" latinLnBrk="0" hangingPunct="1">
      <a:defRPr kern="1200">
        <a:solidFill>
          <a:schemeClr val="tx1"/>
        </a:solidFill>
        <a:latin typeface="Verdana" pitchFamily="-84" charset="0"/>
        <a:ea typeface="ＭＳ Ｐゴシック" pitchFamily="-84" charset="-128"/>
        <a:cs typeface="ＭＳ Ｐゴシック" pitchFamily="-84" charset="-128"/>
      </a:defRPr>
    </a:lvl8pPr>
    <a:lvl9pPr marL="3657600" algn="l" defTabSz="457200" rtl="0" eaLnBrk="1" latinLnBrk="0" hangingPunct="1">
      <a:defRPr kern="1200">
        <a:solidFill>
          <a:schemeClr val="tx1"/>
        </a:solidFill>
        <a:latin typeface="Verdana" pitchFamily="-84" charset="0"/>
        <a:ea typeface="ＭＳ Ｐゴシック" pitchFamily="-84" charset="-128"/>
        <a:cs typeface="ＭＳ Ｐゴシック" pitchFamily="-84" charset="-128"/>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8E8E8"/>
    <a:srgbClr val="FDC82F"/>
    <a:srgbClr val="009FDA"/>
    <a:srgbClr val="001FA1"/>
    <a:srgbClr val="0066A1"/>
    <a:srgbClr val="E37222"/>
    <a:srgbClr val="69BE28"/>
    <a:srgbClr val="6B1F7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24" autoAdjust="0"/>
    <p:restoredTop sz="94660"/>
  </p:normalViewPr>
  <p:slideViewPr>
    <p:cSldViewPr>
      <p:cViewPr varScale="1">
        <p:scale>
          <a:sx n="132" d="100"/>
          <a:sy n="132" d="100"/>
        </p:scale>
        <p:origin x="144" y="37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66" d="100"/>
          <a:sy n="66" d="100"/>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notesMaster" Target="notesMasters/notesMaster1.xml"/><Relationship Id="rId3" Type="http://schemas.openxmlformats.org/officeDocument/2006/relationships/slideMaster" Target="slideMasters/slideMaster3.xml"/><Relationship Id="rId21" Type="http://schemas.openxmlformats.org/officeDocument/2006/relationships/slide" Target="slides/slide18.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presProps" Target="presProps.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tableStyles" Target="tableStyle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handoutMaster" Target="handoutMasters/handoutMaster1.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7033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200">
                <a:latin typeface="Arial" pitchFamily="34" charset="0"/>
                <a:ea typeface="ＭＳ Ｐゴシック" pitchFamily="34" charset="-128"/>
                <a:cs typeface="+mn-cs"/>
              </a:defRPr>
            </a:lvl1pPr>
          </a:lstStyle>
          <a:p>
            <a:pPr>
              <a:defRPr/>
            </a:pPr>
            <a:endParaRPr lang="en-US"/>
          </a:p>
        </p:txBody>
      </p:sp>
      <p:sp>
        <p:nvSpPr>
          <p:cNvPr id="270339"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a:latin typeface="Arial" pitchFamily="34" charset="0"/>
                <a:ea typeface="ＭＳ Ｐゴシック" pitchFamily="34" charset="-128"/>
                <a:cs typeface="+mn-cs"/>
              </a:defRPr>
            </a:lvl1pPr>
          </a:lstStyle>
          <a:p>
            <a:pPr>
              <a:defRPr/>
            </a:pPr>
            <a:endParaRPr lang="en-US"/>
          </a:p>
        </p:txBody>
      </p:sp>
      <p:sp>
        <p:nvSpPr>
          <p:cNvPr id="270340"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defRPr sz="1200">
                <a:latin typeface="Arial" pitchFamily="34" charset="0"/>
                <a:ea typeface="ＭＳ Ｐゴシック" pitchFamily="34" charset="-128"/>
                <a:cs typeface="+mn-cs"/>
              </a:defRPr>
            </a:lvl1pPr>
          </a:lstStyle>
          <a:p>
            <a:pPr>
              <a:defRPr/>
            </a:pPr>
            <a:endParaRPr lang="en-US"/>
          </a:p>
        </p:txBody>
      </p:sp>
      <p:sp>
        <p:nvSpPr>
          <p:cNvPr id="270341"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defRPr sz="1200">
                <a:latin typeface="Arial" pitchFamily="-84" charset="0"/>
              </a:defRPr>
            </a:lvl1pPr>
          </a:lstStyle>
          <a:p>
            <a:pPr>
              <a:defRPr/>
            </a:pPr>
            <a:fld id="{B6451FB5-4252-AA4F-BE74-2C59450FA335}" type="slidenum">
              <a:rPr lang="en-US"/>
              <a:pPr>
                <a:defRPr/>
              </a:pPr>
              <a:t>‹#›</a:t>
            </a:fld>
            <a:endParaRPr lang="en-US"/>
          </a:p>
        </p:txBody>
      </p:sp>
    </p:spTree>
    <p:extLst>
      <p:ext uri="{BB962C8B-B14F-4D97-AF65-F5344CB8AC3E}">
        <p14:creationId xmlns:p14="http://schemas.microsoft.com/office/powerpoint/2010/main" val="4664968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9718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eaLnBrk="0" hangingPunct="0">
              <a:defRPr sz="1200">
                <a:latin typeface="Arial" pitchFamily="34" charset="0"/>
                <a:ea typeface="ＭＳ Ｐゴシック" pitchFamily="34" charset="-128"/>
                <a:cs typeface="+mn-cs"/>
              </a:defRPr>
            </a:lvl1pPr>
          </a:lstStyle>
          <a:p>
            <a:pPr>
              <a:defRPr/>
            </a:pPr>
            <a:endParaRPr lang="en-US"/>
          </a:p>
        </p:txBody>
      </p:sp>
      <p:sp>
        <p:nvSpPr>
          <p:cNvPr id="3075" name="Rectangle 3"/>
          <p:cNvSpPr>
            <a:spLocks noGrp="1" noChangeArrowheads="1"/>
          </p:cNvSpPr>
          <p:nvPr>
            <p:ph type="dt" idx="1"/>
          </p:nvPr>
        </p:nvSpPr>
        <p:spPr bwMode="auto">
          <a:xfrm>
            <a:off x="3886200" y="0"/>
            <a:ext cx="29718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r" eaLnBrk="0" hangingPunct="0">
              <a:defRPr sz="1200">
                <a:latin typeface="Arial" pitchFamily="34" charset="0"/>
                <a:ea typeface="ＭＳ Ｐゴシック" pitchFamily="34" charset="-128"/>
                <a:cs typeface="+mn-cs"/>
              </a:defRPr>
            </a:lvl1pPr>
          </a:lstStyle>
          <a:p>
            <a:pPr>
              <a:defRPr/>
            </a:pPr>
            <a:endParaRPr lang="en-US"/>
          </a:p>
        </p:txBody>
      </p:sp>
      <p:sp>
        <p:nvSpPr>
          <p:cNvPr id="15364"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3077"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3078"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eaLnBrk="0" hangingPunct="0">
              <a:defRPr sz="1200">
                <a:latin typeface="Arial" pitchFamily="34" charset="0"/>
                <a:ea typeface="ＭＳ Ｐゴシック" pitchFamily="34" charset="-128"/>
                <a:cs typeface="+mn-cs"/>
              </a:defRPr>
            </a:lvl1pPr>
          </a:lstStyle>
          <a:p>
            <a:pPr>
              <a:defRPr/>
            </a:pPr>
            <a:endParaRPr lang="en-US"/>
          </a:p>
        </p:txBody>
      </p:sp>
      <p:sp>
        <p:nvSpPr>
          <p:cNvPr id="3079"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lgn="r" eaLnBrk="0" hangingPunct="0">
              <a:defRPr sz="1200">
                <a:latin typeface="Arial" pitchFamily="-84" charset="0"/>
              </a:defRPr>
            </a:lvl1pPr>
          </a:lstStyle>
          <a:p>
            <a:pPr>
              <a:defRPr/>
            </a:pPr>
            <a:fld id="{7FCCA5F2-1146-D048-AEE3-411CEBD21B49}" type="slidenum">
              <a:rPr lang="en-US"/>
              <a:pPr>
                <a:defRPr/>
              </a:pPr>
              <a:t>‹#›</a:t>
            </a:fld>
            <a:endParaRPr lang="en-US"/>
          </a:p>
        </p:txBody>
      </p:sp>
    </p:spTree>
    <p:extLst>
      <p:ext uri="{BB962C8B-B14F-4D97-AF65-F5344CB8AC3E}">
        <p14:creationId xmlns:p14="http://schemas.microsoft.com/office/powerpoint/2010/main" val="649450780"/>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200" kern="1200">
        <a:solidFill>
          <a:schemeClr val="tx1"/>
        </a:solidFill>
        <a:latin typeface="Arial" charset="0"/>
        <a:ea typeface="Geneva" charset="-128"/>
        <a:cs typeface="Geneva"/>
      </a:defRPr>
    </a:lvl1pPr>
    <a:lvl2pPr marL="457200" algn="l" rtl="0" eaLnBrk="0" fontAlgn="base" hangingPunct="0">
      <a:spcBef>
        <a:spcPct val="30000"/>
      </a:spcBef>
      <a:spcAft>
        <a:spcPct val="0"/>
      </a:spcAft>
      <a:defRPr sz="1200" kern="1200">
        <a:solidFill>
          <a:schemeClr val="tx1"/>
        </a:solidFill>
        <a:latin typeface="Arial" charset="0"/>
        <a:ea typeface="Geneva" charset="-128"/>
        <a:cs typeface="Geneva"/>
      </a:defRPr>
    </a:lvl2pPr>
    <a:lvl3pPr marL="914400" algn="l" rtl="0" eaLnBrk="0" fontAlgn="base" hangingPunct="0">
      <a:spcBef>
        <a:spcPct val="30000"/>
      </a:spcBef>
      <a:spcAft>
        <a:spcPct val="0"/>
      </a:spcAft>
      <a:defRPr sz="1200" kern="1200">
        <a:solidFill>
          <a:schemeClr val="tx1"/>
        </a:solidFill>
        <a:latin typeface="Arial" charset="0"/>
        <a:ea typeface="Geneva" charset="-128"/>
        <a:cs typeface="Geneva"/>
      </a:defRPr>
    </a:lvl3pPr>
    <a:lvl4pPr marL="1371600" algn="l" rtl="0" eaLnBrk="0" fontAlgn="base" hangingPunct="0">
      <a:spcBef>
        <a:spcPct val="30000"/>
      </a:spcBef>
      <a:spcAft>
        <a:spcPct val="0"/>
      </a:spcAft>
      <a:defRPr sz="1200" kern="1200">
        <a:solidFill>
          <a:schemeClr val="tx1"/>
        </a:solidFill>
        <a:latin typeface="Arial" charset="0"/>
        <a:ea typeface="Geneva" charset="-128"/>
        <a:cs typeface="Geneva"/>
      </a:defRPr>
    </a:lvl4pPr>
    <a:lvl5pPr marL="1828800" algn="l" rtl="0" eaLnBrk="0" fontAlgn="base" hangingPunct="0">
      <a:spcBef>
        <a:spcPct val="30000"/>
      </a:spcBef>
      <a:spcAft>
        <a:spcPct val="0"/>
      </a:spcAft>
      <a:defRPr sz="1200" kern="1200">
        <a:solidFill>
          <a:schemeClr val="tx1"/>
        </a:solidFill>
        <a:latin typeface="Arial" charset="0"/>
        <a:ea typeface="Geneva" charset="-128"/>
        <a:cs typeface="Geneva"/>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p:cNvSpPr>
            <a:spLocks noGrp="1" noChangeArrowheads="1"/>
          </p:cNvSpPr>
          <p:nvPr>
            <p:ph type="sldNum" sz="quarter" idx="5"/>
          </p:nvPr>
        </p:nvSpPr>
        <p:spPr>
          <a:noFill/>
        </p:spPr>
        <p:txBody>
          <a:bodyPr/>
          <a:lstStyle/>
          <a:p>
            <a:fld id="{FE9656C4-EB93-4304-8A14-93735C71600A}" type="slidenum">
              <a:rPr lang="en-US"/>
              <a:pPr/>
              <a:t>0</a:t>
            </a:fld>
            <a:endParaRPr lang="en-US"/>
          </a:p>
        </p:txBody>
      </p:sp>
      <p:sp>
        <p:nvSpPr>
          <p:cNvPr id="28675" name="Rectangle 2"/>
          <p:cNvSpPr>
            <a:spLocks noGrp="1" noRot="1" noChangeAspect="1" noChangeArrowheads="1" noTextEdit="1"/>
          </p:cNvSpPr>
          <p:nvPr>
            <p:ph type="sldImg"/>
          </p:nvPr>
        </p:nvSpPr>
        <p:spPr>
          <a:xfrm>
            <a:off x="1143000" y="685800"/>
            <a:ext cx="4572000" cy="3429000"/>
          </a:xfrm>
          <a:ln/>
        </p:spPr>
      </p:sp>
      <p:sp>
        <p:nvSpPr>
          <p:cNvPr id="28676" name="Rectangle 3"/>
          <p:cNvSpPr>
            <a:spLocks noGrp="1" noChangeArrowheads="1"/>
          </p:cNvSpPr>
          <p:nvPr>
            <p:ph type="body" idx="1"/>
          </p:nvPr>
        </p:nvSpPr>
        <p:spPr>
          <a:noFill/>
          <a:ln/>
        </p:spPr>
        <p:txBody>
          <a:bodyPr/>
          <a:lstStyle/>
          <a:p>
            <a:pPr eaLnBrk="1" hangingPunct="1"/>
            <a:endParaRPr lang="en-US" sz="1800">
              <a:ea typeface="Geneva" pitchFamily="34" charset="0"/>
              <a:cs typeface="Geneva" pitchFamily="34" charset="0"/>
            </a:endParaRPr>
          </a:p>
        </p:txBody>
      </p:sp>
    </p:spTree>
    <p:extLst>
      <p:ext uri="{BB962C8B-B14F-4D97-AF65-F5344CB8AC3E}">
        <p14:creationId xmlns:p14="http://schemas.microsoft.com/office/powerpoint/2010/main" val="131986492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pPr>
              <a:defRPr/>
            </a:pPr>
            <a:r>
              <a:rPr lang="en-US" dirty="0"/>
              <a:t>doc.: IEEE 802.21-02/xxxr0</a:t>
            </a:r>
          </a:p>
        </p:txBody>
      </p:sp>
      <p:sp>
        <p:nvSpPr>
          <p:cNvPr id="5" name="Date Placeholder 4"/>
          <p:cNvSpPr>
            <a:spLocks noGrp="1"/>
          </p:cNvSpPr>
          <p:nvPr>
            <p:ph type="dt" idx="11"/>
          </p:nvPr>
        </p:nvSpPr>
        <p:spPr>
          <a:xfrm>
            <a:off x="3927475" y="0"/>
            <a:ext cx="3005138" cy="463550"/>
          </a:xfrm>
          <a:prstGeom prst="rect">
            <a:avLst/>
          </a:prstGeom>
        </p:spPr>
        <p:txBody>
          <a:bodyPr/>
          <a:lstStyle/>
          <a:p>
            <a:pPr>
              <a:defRPr/>
            </a:pPr>
            <a:r>
              <a:rPr lang="en-US" dirty="0"/>
              <a:t>Month 20xx</a:t>
            </a:r>
          </a:p>
        </p:txBody>
      </p:sp>
      <p:sp>
        <p:nvSpPr>
          <p:cNvPr id="6" name="Footer Placeholder 5"/>
          <p:cNvSpPr>
            <a:spLocks noGrp="1"/>
          </p:cNvSpPr>
          <p:nvPr>
            <p:ph type="ftr" sz="quarter" idx="12"/>
          </p:nvPr>
        </p:nvSpPr>
        <p:spPr/>
        <p:txBody>
          <a:bodyPr/>
          <a:lstStyle/>
          <a:p>
            <a:pPr lvl="4">
              <a:defRPr/>
            </a:pPr>
            <a:r>
              <a:rPr lang="en-US" dirty="0"/>
              <a:t>XXXX, His Company</a:t>
            </a:r>
          </a:p>
        </p:txBody>
      </p:sp>
      <p:sp>
        <p:nvSpPr>
          <p:cNvPr id="7" name="Slide Number Placeholder 6"/>
          <p:cNvSpPr>
            <a:spLocks noGrp="1"/>
          </p:cNvSpPr>
          <p:nvPr>
            <p:ph type="sldNum" sz="quarter" idx="13"/>
          </p:nvPr>
        </p:nvSpPr>
        <p:spPr>
          <a:xfrm>
            <a:off x="3927475" y="8815388"/>
            <a:ext cx="3005138" cy="463550"/>
          </a:xfrm>
          <a:prstGeom prst="rect">
            <a:avLst/>
          </a:prstGeom>
        </p:spPr>
        <p:txBody>
          <a:bodyPr/>
          <a:lstStyle/>
          <a:p>
            <a:pPr>
              <a:defRPr/>
            </a:pPr>
            <a:r>
              <a:rPr lang="en-US" dirty="0"/>
              <a:t>Page </a:t>
            </a:r>
            <a:fld id="{E2D12AD0-39D7-481D-A90E-51416BE1228E}" type="slidenum">
              <a:rPr lang="en-US" smtClean="0"/>
              <a:pPr>
                <a:defRPr/>
              </a:pPr>
              <a:t>5</a:t>
            </a:fld>
            <a:endParaRPr lang="en-US" dirty="0"/>
          </a:p>
        </p:txBody>
      </p:sp>
    </p:spTree>
    <p:extLst>
      <p:ext uri="{BB962C8B-B14F-4D97-AF65-F5344CB8AC3E}">
        <p14:creationId xmlns:p14="http://schemas.microsoft.com/office/powerpoint/2010/main" val="1344813075"/>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Master" Target="../slideMasters/slideMaster3.xml"/><Relationship Id="rId4" Type="http://schemas.openxmlformats.org/officeDocument/2006/relationships/image" Target="../media/image10.png"/></Relationships>
</file>

<file path=ppt/slideLayouts/_rels/slideLayout2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5" descr="iStock_000000821333Medium"/>
          <p:cNvPicPr>
            <a:picLocks noChangeAspect="1" noChangeArrowheads="1"/>
          </p:cNvPicPr>
          <p:nvPr userDrawn="1"/>
        </p:nvPicPr>
        <p:blipFill>
          <a:blip r:embed="rId2"/>
          <a:srcRect/>
          <a:stretch>
            <a:fillRect/>
          </a:stretch>
        </p:blipFill>
        <p:spPr bwMode="auto">
          <a:xfrm>
            <a:off x="0" y="0"/>
            <a:ext cx="9144000" cy="6858000"/>
          </a:xfrm>
          <a:prstGeom prst="rect">
            <a:avLst/>
          </a:prstGeom>
          <a:noFill/>
          <a:ln w="9525">
            <a:noFill/>
            <a:miter lim="800000"/>
            <a:headEnd/>
            <a:tailEnd/>
          </a:ln>
        </p:spPr>
      </p:pic>
      <p:pic>
        <p:nvPicPr>
          <p:cNvPr id="5" name="Picture 23" descr="IEEE_SA_Bar_Graphic_long_rgb"/>
          <p:cNvPicPr>
            <a:picLocks noChangeAspect="1" noChangeArrowheads="1"/>
          </p:cNvPicPr>
          <p:nvPr/>
        </p:nvPicPr>
        <p:blipFill>
          <a:blip/>
          <a:srcRect/>
          <a:stretch>
            <a:fillRect/>
          </a:stretch>
        </p:blipFill>
        <p:spPr bwMode="auto">
          <a:xfrm>
            <a:off x="0" y="501650"/>
            <a:ext cx="9144000" cy="436563"/>
          </a:xfrm>
          <a:prstGeom prst="rect">
            <a:avLst/>
          </a:prstGeom>
          <a:noFill/>
          <a:ln w="9525">
            <a:noFill/>
            <a:miter lim="800000"/>
            <a:headEnd/>
            <a:tailEnd/>
          </a:ln>
        </p:spPr>
      </p:pic>
      <p:pic>
        <p:nvPicPr>
          <p:cNvPr id="6" name="Picture 24" descr="IEEE_white"/>
          <p:cNvPicPr>
            <a:picLocks noChangeAspect="1" noChangeArrowheads="1"/>
          </p:cNvPicPr>
          <p:nvPr/>
        </p:nvPicPr>
        <p:blipFill>
          <a:blip r:embed="rId3"/>
          <a:srcRect/>
          <a:stretch>
            <a:fillRect/>
          </a:stretch>
        </p:blipFill>
        <p:spPr bwMode="auto">
          <a:xfrm>
            <a:off x="8001000" y="577850"/>
            <a:ext cx="901700" cy="265113"/>
          </a:xfrm>
          <a:prstGeom prst="rect">
            <a:avLst/>
          </a:prstGeom>
          <a:noFill/>
          <a:ln w="9525">
            <a:noFill/>
            <a:miter lim="800000"/>
            <a:headEnd/>
            <a:tailEnd/>
          </a:ln>
        </p:spPr>
      </p:pic>
      <p:sp>
        <p:nvSpPr>
          <p:cNvPr id="240644" name="Rectangle 4"/>
          <p:cNvSpPr>
            <a:spLocks noGrp="1" noChangeArrowheads="1"/>
          </p:cNvSpPr>
          <p:nvPr>
            <p:ph type="subTitle" idx="1"/>
          </p:nvPr>
        </p:nvSpPr>
        <p:spPr>
          <a:xfrm>
            <a:off x="533400" y="1676400"/>
            <a:ext cx="7391400" cy="533400"/>
          </a:xfrm>
        </p:spPr>
        <p:txBody>
          <a:bodyPr/>
          <a:lstStyle>
            <a:lvl1pPr>
              <a:defRPr sz="2400">
                <a:solidFill>
                  <a:srgbClr val="FFFFFF"/>
                </a:solidFill>
              </a:defRPr>
            </a:lvl1pPr>
          </a:lstStyle>
          <a:p>
            <a:r>
              <a:rPr lang="en-US" dirty="0"/>
              <a:t>Click to edit Master subtitle style</a:t>
            </a:r>
          </a:p>
        </p:txBody>
      </p:sp>
      <p:sp>
        <p:nvSpPr>
          <p:cNvPr id="240643" name="Rectangle 3"/>
          <p:cNvSpPr>
            <a:spLocks noGrp="1" noChangeArrowheads="1"/>
          </p:cNvSpPr>
          <p:nvPr>
            <p:ph type="ctrTitle"/>
          </p:nvPr>
        </p:nvSpPr>
        <p:spPr>
          <a:xfrm>
            <a:off x="533400" y="1219200"/>
            <a:ext cx="6477000" cy="533400"/>
          </a:xfrm>
        </p:spPr>
        <p:txBody>
          <a:bodyPr anchor="t"/>
          <a:lstStyle>
            <a:lvl1pPr>
              <a:defRPr>
                <a:solidFill>
                  <a:srgbClr val="FFFFFF"/>
                </a:solidFill>
              </a:defRPr>
            </a:lvl1pPr>
          </a:lstStyle>
          <a:p>
            <a:r>
              <a:rPr lang="en-US" dirty="0"/>
              <a:t>Click to edit Master title style</a:t>
            </a:r>
          </a:p>
        </p:txBody>
      </p:sp>
      <p:sp>
        <p:nvSpPr>
          <p:cNvPr id="7" name="Date Placeholder 8"/>
          <p:cNvSpPr>
            <a:spLocks noGrp="1"/>
          </p:cNvSpPr>
          <p:nvPr>
            <p:ph type="dt" sz="half" idx="10"/>
          </p:nvPr>
        </p:nvSpPr>
        <p:spPr/>
        <p:txBody>
          <a:bodyPr/>
          <a:lstStyle>
            <a:lvl1pPr>
              <a:defRPr/>
            </a:lvl1pPr>
          </a:lstStyle>
          <a:p>
            <a:pPr>
              <a:defRPr/>
            </a:pPr>
            <a:r>
              <a:rPr lang="en-US" altLang="ko-KR"/>
              <a:t>Insert Date here</a:t>
            </a:r>
            <a:endParaRPr lang="en-US"/>
          </a:p>
        </p:txBody>
      </p:sp>
      <p:sp>
        <p:nvSpPr>
          <p:cNvPr id="8" name="Slide Number Placeholder 9"/>
          <p:cNvSpPr>
            <a:spLocks noGrp="1"/>
          </p:cNvSpPr>
          <p:nvPr>
            <p:ph type="sldNum" sz="quarter" idx="11"/>
          </p:nvPr>
        </p:nvSpPr>
        <p:spPr/>
        <p:txBody>
          <a:bodyPr/>
          <a:lstStyle>
            <a:lvl1pPr>
              <a:defRPr/>
            </a:lvl1pPr>
          </a:lstStyle>
          <a:p>
            <a:pPr>
              <a:defRPr/>
            </a:pPr>
            <a:fld id="{04F7DB43-830D-1046-BFA1-567429D83337}" type="slidenum">
              <a:rPr lang="en-US"/>
              <a:pPr>
                <a:defRPr/>
              </a:pPr>
              <a:t>‹#›</a:t>
            </a:fld>
            <a:endParaRPr lang="en-US" sz="1400">
              <a:latin typeface="Myriad Pro" charset="0"/>
            </a:endParaRPr>
          </a:p>
        </p:txBody>
      </p:sp>
      <p:sp>
        <p:nvSpPr>
          <p:cNvPr id="9" name="Footer Placeholder 10"/>
          <p:cNvSpPr>
            <a:spLocks noGrp="1"/>
          </p:cNvSpPr>
          <p:nvPr>
            <p:ph type="ftr" sz="quarter" idx="12"/>
          </p:nvPr>
        </p:nvSpPr>
        <p:spPr/>
        <p:txBody>
          <a:bodyPr/>
          <a:lstStyle>
            <a:lvl1pPr>
              <a:defRPr/>
            </a:lvl1pPr>
          </a:lstStyle>
          <a:p>
            <a:pPr>
              <a:defRPr/>
            </a:pPr>
            <a:r>
              <a:rPr lang="en-US"/>
              <a:t>3079-21-0001-01-0000-Session #17 WG Opening Plenary</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a:t>Insert Date here</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3079-21-0001-01-0000-Session #17 WG Opening Plenary</a:t>
            </a:r>
          </a:p>
        </p:txBody>
      </p:sp>
      <p:sp>
        <p:nvSpPr>
          <p:cNvPr id="6" name="Rectangle 6"/>
          <p:cNvSpPr>
            <a:spLocks noGrp="1" noChangeArrowheads="1"/>
          </p:cNvSpPr>
          <p:nvPr>
            <p:ph type="sldNum" sz="quarter" idx="12"/>
          </p:nvPr>
        </p:nvSpPr>
        <p:spPr>
          <a:ln/>
        </p:spPr>
        <p:txBody>
          <a:bodyPr/>
          <a:lstStyle>
            <a:lvl1pPr>
              <a:defRPr/>
            </a:lvl1pPr>
          </a:lstStyle>
          <a:p>
            <a:pPr>
              <a:defRPr/>
            </a:pPr>
            <a:fld id="{5DB8E80B-1874-4C45-88EE-460E555FCA94}" type="slidenum">
              <a:rPr lang="en-US"/>
              <a:pPr>
                <a:defRPr/>
              </a:pPr>
              <a:t>‹#›</a:t>
            </a:fld>
            <a:endParaRPr lang="en-US" sz="1400">
              <a:latin typeface="Myriad Pro" charset="0"/>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67500" y="304800"/>
            <a:ext cx="2019300" cy="58674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304800"/>
            <a:ext cx="5905500" cy="5867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a:t>Insert Date here</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3079-21-0001-01-0000-Session #17 WG Opening Plenary</a:t>
            </a:r>
          </a:p>
        </p:txBody>
      </p:sp>
      <p:sp>
        <p:nvSpPr>
          <p:cNvPr id="6" name="Rectangle 6"/>
          <p:cNvSpPr>
            <a:spLocks noGrp="1" noChangeArrowheads="1"/>
          </p:cNvSpPr>
          <p:nvPr>
            <p:ph type="sldNum" sz="quarter" idx="12"/>
          </p:nvPr>
        </p:nvSpPr>
        <p:spPr>
          <a:ln/>
        </p:spPr>
        <p:txBody>
          <a:bodyPr/>
          <a:lstStyle>
            <a:lvl1pPr>
              <a:defRPr/>
            </a:lvl1pPr>
          </a:lstStyle>
          <a:p>
            <a:pPr>
              <a:defRPr/>
            </a:pPr>
            <a:fld id="{5D6DF435-CD6A-B846-9508-AB4D904659D5}" type="slidenum">
              <a:rPr lang="en-US"/>
              <a:pPr>
                <a:defRPr/>
              </a:pPr>
              <a:t>‹#›</a:t>
            </a:fld>
            <a:endParaRPr lang="en-US" sz="1400">
              <a:latin typeface="Myriad Pro" charset="0"/>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userDrawn="1">
  <p:cSld name="Globe Cover">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pic>
        <p:nvPicPr>
          <p:cNvPr id="64513" name="Picture 8" descr="IEEE_SA_Bar_Graphic_long_lg"/>
          <p:cNvPicPr>
            <a:picLocks noChangeAspect="1" noChangeArrowheads="1"/>
          </p:cNvPicPr>
          <p:nvPr userDrawn="1"/>
        </p:nvPicPr>
        <p:blipFill>
          <a:blip r:embed="rId3" cstate="print"/>
          <a:srcRect/>
          <a:stretch>
            <a:fillRect/>
          </a:stretch>
        </p:blipFill>
        <p:spPr bwMode="auto">
          <a:xfrm>
            <a:off x="0" y="501652"/>
            <a:ext cx="9150351" cy="415925"/>
          </a:xfrm>
          <a:prstGeom prst="rect">
            <a:avLst/>
          </a:prstGeom>
          <a:noFill/>
          <a:ln w="9525">
            <a:noFill/>
            <a:miter lim="800000"/>
            <a:headEnd/>
            <a:tailEnd/>
          </a:ln>
        </p:spPr>
      </p:pic>
      <p:sp>
        <p:nvSpPr>
          <p:cNvPr id="240644" name="Rectangle 4"/>
          <p:cNvSpPr>
            <a:spLocks noGrp="1" noChangeArrowheads="1"/>
          </p:cNvSpPr>
          <p:nvPr>
            <p:ph type="subTitle" idx="1"/>
          </p:nvPr>
        </p:nvSpPr>
        <p:spPr>
          <a:xfrm>
            <a:off x="685800" y="1666875"/>
            <a:ext cx="7772400" cy="533400"/>
          </a:xfrm>
        </p:spPr>
        <p:txBody>
          <a:bodyPr anchor="t" anchorCtr="0"/>
          <a:lstStyle>
            <a:lvl1pPr>
              <a:defRPr sz="2400">
                <a:solidFill>
                  <a:schemeClr val="bg1"/>
                </a:solidFill>
              </a:defRPr>
            </a:lvl1pPr>
          </a:lstStyle>
          <a:p>
            <a:r>
              <a:rPr lang="en-US" dirty="0"/>
              <a:t>Click to edit Master subtitle style</a:t>
            </a:r>
          </a:p>
        </p:txBody>
      </p:sp>
      <p:sp>
        <p:nvSpPr>
          <p:cNvPr id="240643" name="Rectangle 3"/>
          <p:cNvSpPr>
            <a:spLocks noGrp="1" noChangeArrowheads="1"/>
          </p:cNvSpPr>
          <p:nvPr>
            <p:ph type="ctrTitle"/>
          </p:nvPr>
        </p:nvSpPr>
        <p:spPr>
          <a:xfrm>
            <a:off x="685800" y="1209675"/>
            <a:ext cx="7772400" cy="533400"/>
          </a:xfrm>
        </p:spPr>
        <p:txBody>
          <a:bodyPr anchor="b" anchorCtr="0"/>
          <a:lstStyle>
            <a:lvl1pPr>
              <a:defRPr>
                <a:solidFill>
                  <a:schemeClr val="bg1"/>
                </a:solidFill>
              </a:defRPr>
            </a:lvl1pPr>
          </a:lstStyle>
          <a:p>
            <a:r>
              <a:rPr lang="en-US" dirty="0"/>
              <a:t>Click to edit Master title style</a:t>
            </a:r>
          </a:p>
        </p:txBody>
      </p:sp>
      <p:sp>
        <p:nvSpPr>
          <p:cNvPr id="7" name="Text Placeholder 5"/>
          <p:cNvSpPr>
            <a:spLocks noGrp="1"/>
          </p:cNvSpPr>
          <p:nvPr>
            <p:ph type="body" sz="quarter" idx="10"/>
          </p:nvPr>
        </p:nvSpPr>
        <p:spPr>
          <a:xfrm>
            <a:off x="685800" y="3014663"/>
            <a:ext cx="3886200" cy="828675"/>
          </a:xfrm>
        </p:spPr>
        <p:txBody>
          <a:bodyPr anchor="ctr" anchorCtr="0"/>
          <a:lstStyle>
            <a:lvl1pPr>
              <a:lnSpc>
                <a:spcPct val="150000"/>
              </a:lnSpc>
              <a:spcBef>
                <a:spcPts val="0"/>
              </a:spcBef>
              <a:defRPr sz="1600">
                <a:solidFill>
                  <a:schemeClr val="bg1"/>
                </a:solidFill>
              </a:defRPr>
            </a:lvl1pPr>
            <a:lvl2pPr>
              <a:lnSpc>
                <a:spcPct val="150000"/>
              </a:lnSpc>
              <a:defRPr sz="1600">
                <a:solidFill>
                  <a:schemeClr val="bg1"/>
                </a:solidFill>
              </a:defRPr>
            </a:lvl2pPr>
            <a:lvl3pPr>
              <a:lnSpc>
                <a:spcPct val="150000"/>
              </a:lnSpc>
              <a:defRPr sz="1600">
                <a:solidFill>
                  <a:schemeClr val="bg1"/>
                </a:solidFill>
              </a:defRPr>
            </a:lvl3pPr>
            <a:lvl4pPr>
              <a:lnSpc>
                <a:spcPct val="150000"/>
              </a:lnSpc>
              <a:defRPr sz="1600">
                <a:solidFill>
                  <a:schemeClr val="bg1"/>
                </a:solidFill>
              </a:defRPr>
            </a:lvl4pPr>
            <a:lvl5pPr>
              <a:lnSpc>
                <a:spcPct val="150000"/>
              </a:lnSpc>
              <a:defRPr sz="1600">
                <a:solidFill>
                  <a:schemeClr val="bg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414027442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1143000" y="1122363"/>
            <a:ext cx="6858000" cy="2387600"/>
          </a:xfrm>
        </p:spPr>
        <p:txBody>
          <a:bodyPr anchor="b"/>
          <a:lstStyle>
            <a:lvl1pPr algn="ctr">
              <a:defRPr sz="4500"/>
            </a:lvl1pPr>
          </a:lstStyle>
          <a:p>
            <a:r>
              <a:rPr lang="ko-KR" altLang="en-US"/>
              <a:t>마스터 제목 스타일 편집</a:t>
            </a:r>
          </a:p>
        </p:txBody>
      </p:sp>
      <p:sp>
        <p:nvSpPr>
          <p:cNvPr id="3" name="부제목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ko-KR" altLang="en-US"/>
              <a:t>클릭하여 마스터 부제목 스타일 편집</a:t>
            </a:r>
          </a:p>
        </p:txBody>
      </p:sp>
      <p:sp>
        <p:nvSpPr>
          <p:cNvPr id="4" name="날짜 개체 틀 3"/>
          <p:cNvSpPr>
            <a:spLocks noGrp="1"/>
          </p:cNvSpPr>
          <p:nvPr>
            <p:ph type="dt" sz="half" idx="10"/>
          </p:nvPr>
        </p:nvSpPr>
        <p:spPr>
          <a:xfrm>
            <a:off x="628650" y="6356351"/>
            <a:ext cx="2057400" cy="365125"/>
          </a:xfrm>
          <a:prstGeom prst="rect">
            <a:avLst/>
          </a:prstGeom>
        </p:spPr>
        <p:txBody>
          <a:bodyPr/>
          <a:lstStyle/>
          <a:p>
            <a:pPr>
              <a:defRPr/>
            </a:pPr>
            <a:r>
              <a:rPr lang="en-US" altLang="ko-KR"/>
              <a:t>Insert Date here</a:t>
            </a:r>
            <a:endParaRPr lang="en-US"/>
          </a:p>
        </p:txBody>
      </p:sp>
      <p:sp>
        <p:nvSpPr>
          <p:cNvPr id="5" name="바닥글 개체 틀 4"/>
          <p:cNvSpPr>
            <a:spLocks noGrp="1"/>
          </p:cNvSpPr>
          <p:nvPr>
            <p:ph type="ftr" sz="quarter" idx="11"/>
          </p:nvPr>
        </p:nvSpPr>
        <p:spPr>
          <a:xfrm>
            <a:off x="3028950" y="6356351"/>
            <a:ext cx="3086100" cy="365125"/>
          </a:xfrm>
          <a:prstGeom prst="rect">
            <a:avLst/>
          </a:prstGeom>
        </p:spPr>
        <p:txBody>
          <a:bodyPr/>
          <a:lstStyle/>
          <a:p>
            <a:pPr>
              <a:defRPr/>
            </a:pPr>
            <a:r>
              <a:rPr lang="en-US"/>
              <a:t>3079-21-0001-01-0000-Session #17 WG Opening Plenary</a:t>
            </a:r>
            <a:endParaRPr lang="en-US" dirty="0"/>
          </a:p>
        </p:txBody>
      </p:sp>
      <p:sp>
        <p:nvSpPr>
          <p:cNvPr id="6" name="슬라이드 번호 개체 틀 5"/>
          <p:cNvSpPr>
            <a:spLocks noGrp="1"/>
          </p:cNvSpPr>
          <p:nvPr>
            <p:ph type="sldNum" sz="quarter" idx="12"/>
          </p:nvPr>
        </p:nvSpPr>
        <p:spPr>
          <a:xfrm>
            <a:off x="6457950" y="6356351"/>
            <a:ext cx="2057400" cy="365125"/>
          </a:xfrm>
          <a:prstGeom prst="rect">
            <a:avLst/>
          </a:prstGeom>
        </p:spPr>
        <p:txBody>
          <a:bodyPr/>
          <a:lstStyle/>
          <a:p>
            <a:pPr>
              <a:defRPr/>
            </a:pPr>
            <a:fld id="{2E8BD8E8-FEBE-4B48-A872-D5E72F1EB77B}" type="slidenum">
              <a:rPr lang="en-US" smtClean="0"/>
              <a:pPr>
                <a:defRPr/>
              </a:pPr>
              <a:t>‹#›</a:t>
            </a:fld>
            <a:endParaRPr lang="en-US" sz="1400">
              <a:latin typeface="Myriad Pro" charset="0"/>
            </a:endParaRPr>
          </a:p>
        </p:txBody>
      </p:sp>
    </p:spTree>
    <p:extLst>
      <p:ext uri="{BB962C8B-B14F-4D97-AF65-F5344CB8AC3E}">
        <p14:creationId xmlns:p14="http://schemas.microsoft.com/office/powerpoint/2010/main" val="329509720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a:xfrm>
            <a:off x="457200" y="228600"/>
            <a:ext cx="8229600" cy="625474"/>
          </a:xfrm>
          <a:noFill/>
          <a:ln w="9525">
            <a:noFill/>
            <a:miter lim="800000"/>
            <a:headEnd/>
            <a:tailEnd/>
          </a:ln>
        </p:spPr>
        <p:txBody>
          <a:bodyPr vert="horz" wrap="square" lIns="91440" tIns="45720" rIns="91440" bIns="45720" numCol="1" anchor="ctr" anchorCtr="0" compatLnSpc="1">
            <a:prstTxWarp prst="textNoShape">
              <a:avLst/>
            </a:prstTxWarp>
          </a:bodyPr>
          <a:lstStyle>
            <a:lvl1pPr>
              <a:defRPr lang="ko-KR" altLang="en-US" sz="2800" b="1">
                <a:solidFill>
                  <a:schemeClr val="tx2"/>
                </a:solidFill>
                <a:cs typeface="ＭＳ Ｐゴシック" pitchFamily="-112" charset="-128"/>
              </a:defRPr>
            </a:lvl1pPr>
          </a:lstStyle>
          <a:p>
            <a:pPr lvl="0" eaLnBrk="0" fontAlgn="base" hangingPunct="0">
              <a:spcAft>
                <a:spcPct val="0"/>
              </a:spcAft>
            </a:pPr>
            <a:r>
              <a:rPr lang="ko-KR" altLang="en-US"/>
              <a:t>마스터 제목 스타일 편집</a:t>
            </a:r>
          </a:p>
        </p:txBody>
      </p:sp>
      <p:sp>
        <p:nvSpPr>
          <p:cNvPr id="3" name="내용 개체 틀 2"/>
          <p:cNvSpPr>
            <a:spLocks noGrp="1"/>
          </p:cNvSpPr>
          <p:nvPr>
            <p:ph idx="1"/>
          </p:nvPr>
        </p:nvSpPr>
        <p:spPr>
          <a:xfrm>
            <a:off x="457200" y="1219200"/>
            <a:ext cx="8229600" cy="4705350"/>
          </a:xfrm>
        </p:spPr>
        <p:txBody>
          <a:bodyPr/>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9" name="날짜 개체 틀 3"/>
          <p:cNvSpPr>
            <a:spLocks noGrp="1"/>
          </p:cNvSpPr>
          <p:nvPr>
            <p:ph type="dt" sz="half" idx="10"/>
          </p:nvPr>
        </p:nvSpPr>
        <p:spPr>
          <a:xfrm>
            <a:off x="5638800" y="6610350"/>
            <a:ext cx="1390650" cy="247650"/>
          </a:xfrm>
          <a:prstGeom prst="rect">
            <a:avLst/>
          </a:prstGeom>
        </p:spPr>
        <p:txBody>
          <a:bodyPr/>
          <a:lstStyle>
            <a:lvl1pPr algn="ctr">
              <a:defRPr sz="900" b="1">
                <a:solidFill>
                  <a:schemeClr val="tx1"/>
                </a:solidFill>
              </a:defRPr>
            </a:lvl1pPr>
          </a:lstStyle>
          <a:p>
            <a:pPr>
              <a:defRPr/>
            </a:pPr>
            <a:r>
              <a:rPr lang="en-US" altLang="ko-KR"/>
              <a:t>Insert Date here</a:t>
            </a:r>
            <a:endParaRPr lang="en-US"/>
          </a:p>
        </p:txBody>
      </p:sp>
      <p:sp>
        <p:nvSpPr>
          <p:cNvPr id="10" name="바닥글 개체 틀 4"/>
          <p:cNvSpPr>
            <a:spLocks noGrp="1"/>
          </p:cNvSpPr>
          <p:nvPr>
            <p:ph type="ftr" sz="quarter" idx="11"/>
          </p:nvPr>
        </p:nvSpPr>
        <p:spPr>
          <a:xfrm>
            <a:off x="457200" y="6610350"/>
            <a:ext cx="4038600" cy="247650"/>
          </a:xfrm>
          <a:prstGeom prst="rect">
            <a:avLst/>
          </a:prstGeom>
        </p:spPr>
        <p:txBody>
          <a:bodyPr/>
          <a:lstStyle>
            <a:lvl1pPr algn="l">
              <a:defRPr sz="900" b="1">
                <a:solidFill>
                  <a:schemeClr val="tx1"/>
                </a:solidFill>
              </a:defRPr>
            </a:lvl1pPr>
          </a:lstStyle>
          <a:p>
            <a:pPr>
              <a:defRPr/>
            </a:pPr>
            <a:r>
              <a:rPr lang="en-US"/>
              <a:t>3079-21-0001-01-0000-Session #17 WG Opening Plenary</a:t>
            </a:r>
            <a:endParaRPr lang="en-US" dirty="0"/>
          </a:p>
        </p:txBody>
      </p:sp>
      <p:sp>
        <p:nvSpPr>
          <p:cNvPr id="11" name="슬라이드 번호 개체 틀 5"/>
          <p:cNvSpPr>
            <a:spLocks noGrp="1"/>
          </p:cNvSpPr>
          <p:nvPr>
            <p:ph type="sldNum" sz="quarter" idx="12"/>
          </p:nvPr>
        </p:nvSpPr>
        <p:spPr>
          <a:xfrm>
            <a:off x="7543800" y="6610350"/>
            <a:ext cx="1485900" cy="247650"/>
          </a:xfrm>
          <a:prstGeom prst="rect">
            <a:avLst/>
          </a:prstGeom>
        </p:spPr>
        <p:txBody>
          <a:bodyPr/>
          <a:lstStyle>
            <a:lvl1pPr algn="r">
              <a:defRPr sz="900" b="1">
                <a:solidFill>
                  <a:schemeClr val="tx1"/>
                </a:solidFill>
              </a:defRPr>
            </a:lvl1pPr>
          </a:lstStyle>
          <a:p>
            <a:pPr>
              <a:defRPr/>
            </a:pPr>
            <a:fld id="{2E8BD8E8-FEBE-4B48-A872-D5E72F1EB77B}" type="slidenum">
              <a:rPr lang="en-US" smtClean="0"/>
              <a:pPr>
                <a:defRPr/>
              </a:pPr>
              <a:t>‹#›</a:t>
            </a:fld>
            <a:endParaRPr lang="en-US">
              <a:latin typeface="Myriad Pro" charset="0"/>
            </a:endParaRPr>
          </a:p>
        </p:txBody>
      </p:sp>
    </p:spTree>
    <p:extLst>
      <p:ext uri="{BB962C8B-B14F-4D97-AF65-F5344CB8AC3E}">
        <p14:creationId xmlns:p14="http://schemas.microsoft.com/office/powerpoint/2010/main" val="251812543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구역 머리글">
    <p:spTree>
      <p:nvGrpSpPr>
        <p:cNvPr id="1" name=""/>
        <p:cNvGrpSpPr/>
        <p:nvPr/>
      </p:nvGrpSpPr>
      <p:grpSpPr>
        <a:xfrm>
          <a:off x="0" y="0"/>
          <a:ext cx="0" cy="0"/>
          <a:chOff x="0" y="0"/>
          <a:chExt cx="0" cy="0"/>
        </a:xfrm>
      </p:grpSpPr>
      <p:sp>
        <p:nvSpPr>
          <p:cNvPr id="2" name="제목 1"/>
          <p:cNvSpPr>
            <a:spLocks noGrp="1"/>
          </p:cNvSpPr>
          <p:nvPr>
            <p:ph type="title"/>
          </p:nvPr>
        </p:nvSpPr>
        <p:spPr>
          <a:xfrm>
            <a:off x="623888" y="1709739"/>
            <a:ext cx="7886700" cy="2852737"/>
          </a:xfrm>
        </p:spPr>
        <p:txBody>
          <a:bodyPr anchor="b"/>
          <a:lstStyle>
            <a:lvl1pPr>
              <a:defRPr sz="4500"/>
            </a:lvl1pPr>
          </a:lstStyle>
          <a:p>
            <a:r>
              <a:rPr lang="ko-KR" altLang="en-US"/>
              <a:t>마스터 제목 스타일 편집</a:t>
            </a:r>
          </a:p>
        </p:txBody>
      </p:sp>
      <p:sp>
        <p:nvSpPr>
          <p:cNvPr id="3" name="텍스트 개체 틀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ko-KR" altLang="en-US"/>
              <a:t>마스터 텍스트 스타일 편집</a:t>
            </a:r>
          </a:p>
        </p:txBody>
      </p:sp>
      <p:sp>
        <p:nvSpPr>
          <p:cNvPr id="4" name="날짜 개체 틀 3"/>
          <p:cNvSpPr>
            <a:spLocks noGrp="1"/>
          </p:cNvSpPr>
          <p:nvPr>
            <p:ph type="dt" sz="half" idx="10"/>
          </p:nvPr>
        </p:nvSpPr>
        <p:spPr>
          <a:xfrm>
            <a:off x="628650" y="6356351"/>
            <a:ext cx="2057400" cy="365125"/>
          </a:xfrm>
          <a:prstGeom prst="rect">
            <a:avLst/>
          </a:prstGeom>
        </p:spPr>
        <p:txBody>
          <a:bodyPr/>
          <a:lstStyle/>
          <a:p>
            <a:pPr>
              <a:defRPr/>
            </a:pPr>
            <a:r>
              <a:rPr lang="en-US" altLang="ko-KR"/>
              <a:t>Insert Date here</a:t>
            </a:r>
            <a:endParaRPr lang="en-US"/>
          </a:p>
        </p:txBody>
      </p:sp>
      <p:sp>
        <p:nvSpPr>
          <p:cNvPr id="5" name="바닥글 개체 틀 4"/>
          <p:cNvSpPr>
            <a:spLocks noGrp="1"/>
          </p:cNvSpPr>
          <p:nvPr>
            <p:ph type="ftr" sz="quarter" idx="11"/>
          </p:nvPr>
        </p:nvSpPr>
        <p:spPr>
          <a:xfrm>
            <a:off x="3028950" y="6356351"/>
            <a:ext cx="3086100" cy="365125"/>
          </a:xfrm>
          <a:prstGeom prst="rect">
            <a:avLst/>
          </a:prstGeom>
        </p:spPr>
        <p:txBody>
          <a:bodyPr/>
          <a:lstStyle/>
          <a:p>
            <a:pPr>
              <a:defRPr/>
            </a:pPr>
            <a:r>
              <a:rPr lang="en-US"/>
              <a:t>3079-21-0001-01-0000-Session #17 WG Opening Plenary</a:t>
            </a:r>
            <a:endParaRPr lang="en-US" dirty="0"/>
          </a:p>
        </p:txBody>
      </p:sp>
      <p:sp>
        <p:nvSpPr>
          <p:cNvPr id="6" name="슬라이드 번호 개체 틀 5"/>
          <p:cNvSpPr>
            <a:spLocks noGrp="1"/>
          </p:cNvSpPr>
          <p:nvPr>
            <p:ph type="sldNum" sz="quarter" idx="12"/>
          </p:nvPr>
        </p:nvSpPr>
        <p:spPr>
          <a:xfrm>
            <a:off x="6457950" y="6356351"/>
            <a:ext cx="2057400" cy="365125"/>
          </a:xfrm>
          <a:prstGeom prst="rect">
            <a:avLst/>
          </a:prstGeom>
        </p:spPr>
        <p:txBody>
          <a:bodyPr/>
          <a:lstStyle/>
          <a:p>
            <a:pPr>
              <a:defRPr/>
            </a:pPr>
            <a:fld id="{2E8BD8E8-FEBE-4B48-A872-D5E72F1EB77B}" type="slidenum">
              <a:rPr lang="en-US" smtClean="0"/>
              <a:pPr>
                <a:defRPr/>
              </a:pPr>
              <a:t>‹#›</a:t>
            </a:fld>
            <a:endParaRPr lang="en-US" sz="1400">
              <a:latin typeface="Myriad Pro" charset="0"/>
            </a:endParaRPr>
          </a:p>
        </p:txBody>
      </p:sp>
    </p:spTree>
    <p:extLst>
      <p:ext uri="{BB962C8B-B14F-4D97-AF65-F5344CB8AC3E}">
        <p14:creationId xmlns:p14="http://schemas.microsoft.com/office/powerpoint/2010/main" val="83396460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a:t>마스터 제목 스타일 편집</a:t>
            </a:r>
          </a:p>
        </p:txBody>
      </p:sp>
      <p:sp>
        <p:nvSpPr>
          <p:cNvPr id="3" name="내용 개체 틀 2"/>
          <p:cNvSpPr>
            <a:spLocks noGrp="1"/>
          </p:cNvSpPr>
          <p:nvPr>
            <p:ph sz="half" idx="1"/>
          </p:nvPr>
        </p:nvSpPr>
        <p:spPr>
          <a:xfrm>
            <a:off x="628650" y="1825625"/>
            <a:ext cx="3886200" cy="4351338"/>
          </a:xfrm>
        </p:spPr>
        <p:txBody>
          <a:bodyPr/>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4" name="내용 개체 틀 3"/>
          <p:cNvSpPr>
            <a:spLocks noGrp="1"/>
          </p:cNvSpPr>
          <p:nvPr>
            <p:ph sz="half" idx="2"/>
          </p:nvPr>
        </p:nvSpPr>
        <p:spPr>
          <a:xfrm>
            <a:off x="4629150" y="1825625"/>
            <a:ext cx="3886200" cy="4351338"/>
          </a:xfrm>
        </p:spPr>
        <p:txBody>
          <a:bodyPr/>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5" name="날짜 개체 틀 4"/>
          <p:cNvSpPr>
            <a:spLocks noGrp="1"/>
          </p:cNvSpPr>
          <p:nvPr>
            <p:ph type="dt" sz="half" idx="10"/>
          </p:nvPr>
        </p:nvSpPr>
        <p:spPr>
          <a:xfrm>
            <a:off x="628650" y="6356351"/>
            <a:ext cx="2057400" cy="365125"/>
          </a:xfrm>
          <a:prstGeom prst="rect">
            <a:avLst/>
          </a:prstGeom>
        </p:spPr>
        <p:txBody>
          <a:bodyPr/>
          <a:lstStyle/>
          <a:p>
            <a:pPr>
              <a:defRPr/>
            </a:pPr>
            <a:r>
              <a:rPr lang="en-US" altLang="ko-KR"/>
              <a:t>Insert Date here</a:t>
            </a:r>
            <a:endParaRPr lang="en-US"/>
          </a:p>
        </p:txBody>
      </p:sp>
      <p:sp>
        <p:nvSpPr>
          <p:cNvPr id="6" name="바닥글 개체 틀 5"/>
          <p:cNvSpPr>
            <a:spLocks noGrp="1"/>
          </p:cNvSpPr>
          <p:nvPr>
            <p:ph type="ftr" sz="quarter" idx="11"/>
          </p:nvPr>
        </p:nvSpPr>
        <p:spPr>
          <a:xfrm>
            <a:off x="3028950" y="6356351"/>
            <a:ext cx="3086100" cy="365125"/>
          </a:xfrm>
          <a:prstGeom prst="rect">
            <a:avLst/>
          </a:prstGeom>
        </p:spPr>
        <p:txBody>
          <a:bodyPr/>
          <a:lstStyle/>
          <a:p>
            <a:pPr>
              <a:defRPr/>
            </a:pPr>
            <a:r>
              <a:rPr lang="en-US"/>
              <a:t>3079-21-0001-01-0000-Session #17 WG Opening Plenary</a:t>
            </a:r>
          </a:p>
        </p:txBody>
      </p:sp>
      <p:sp>
        <p:nvSpPr>
          <p:cNvPr id="7" name="슬라이드 번호 개체 틀 6"/>
          <p:cNvSpPr>
            <a:spLocks noGrp="1"/>
          </p:cNvSpPr>
          <p:nvPr>
            <p:ph type="sldNum" sz="quarter" idx="12"/>
          </p:nvPr>
        </p:nvSpPr>
        <p:spPr>
          <a:xfrm>
            <a:off x="6457950" y="6356351"/>
            <a:ext cx="2057400" cy="365125"/>
          </a:xfrm>
          <a:prstGeom prst="rect">
            <a:avLst/>
          </a:prstGeom>
        </p:spPr>
        <p:txBody>
          <a:bodyPr/>
          <a:lstStyle/>
          <a:p>
            <a:pPr>
              <a:defRPr/>
            </a:pPr>
            <a:fld id="{2E8BD8E8-FEBE-4B48-A872-D5E72F1EB77B}" type="slidenum">
              <a:rPr lang="en-US" smtClean="0"/>
              <a:pPr>
                <a:defRPr/>
              </a:pPr>
              <a:t>‹#›</a:t>
            </a:fld>
            <a:endParaRPr lang="en-US" sz="1400">
              <a:latin typeface="Myriad Pro" charset="0"/>
            </a:endParaRPr>
          </a:p>
        </p:txBody>
      </p:sp>
    </p:spTree>
    <p:extLst>
      <p:ext uri="{BB962C8B-B14F-4D97-AF65-F5344CB8AC3E}">
        <p14:creationId xmlns:p14="http://schemas.microsoft.com/office/powerpoint/2010/main" val="162621742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비교">
    <p:spTree>
      <p:nvGrpSpPr>
        <p:cNvPr id="1" name=""/>
        <p:cNvGrpSpPr/>
        <p:nvPr/>
      </p:nvGrpSpPr>
      <p:grpSpPr>
        <a:xfrm>
          <a:off x="0" y="0"/>
          <a:ext cx="0" cy="0"/>
          <a:chOff x="0" y="0"/>
          <a:chExt cx="0" cy="0"/>
        </a:xfrm>
      </p:grpSpPr>
      <p:sp>
        <p:nvSpPr>
          <p:cNvPr id="2" name="제목 1"/>
          <p:cNvSpPr>
            <a:spLocks noGrp="1"/>
          </p:cNvSpPr>
          <p:nvPr>
            <p:ph type="title"/>
          </p:nvPr>
        </p:nvSpPr>
        <p:spPr>
          <a:xfrm>
            <a:off x="629841" y="365126"/>
            <a:ext cx="7886700" cy="1325563"/>
          </a:xfrm>
        </p:spPr>
        <p:txBody>
          <a:bodyPr/>
          <a:lstStyle/>
          <a:p>
            <a:r>
              <a:rPr lang="ko-KR" altLang="en-US"/>
              <a:t>마스터 제목 스타일 편집</a:t>
            </a:r>
          </a:p>
        </p:txBody>
      </p:sp>
      <p:sp>
        <p:nvSpPr>
          <p:cNvPr id="3" name="텍스트 개체 틀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ko-KR" altLang="en-US"/>
              <a:t>마스터 텍스트 스타일 편집</a:t>
            </a:r>
          </a:p>
        </p:txBody>
      </p:sp>
      <p:sp>
        <p:nvSpPr>
          <p:cNvPr id="4" name="내용 개체 틀 3"/>
          <p:cNvSpPr>
            <a:spLocks noGrp="1"/>
          </p:cNvSpPr>
          <p:nvPr>
            <p:ph sz="half" idx="2"/>
          </p:nvPr>
        </p:nvSpPr>
        <p:spPr>
          <a:xfrm>
            <a:off x="629842" y="2505075"/>
            <a:ext cx="3868340" cy="3684588"/>
          </a:xfrm>
        </p:spPr>
        <p:txBody>
          <a:bodyPr/>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5" name="텍스트 개체 틀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ko-KR" altLang="en-US"/>
              <a:t>마스터 텍스트 스타일 편집</a:t>
            </a:r>
          </a:p>
        </p:txBody>
      </p:sp>
      <p:sp>
        <p:nvSpPr>
          <p:cNvPr id="6" name="내용 개체 틀 5"/>
          <p:cNvSpPr>
            <a:spLocks noGrp="1"/>
          </p:cNvSpPr>
          <p:nvPr>
            <p:ph sz="quarter" idx="4"/>
          </p:nvPr>
        </p:nvSpPr>
        <p:spPr>
          <a:xfrm>
            <a:off x="4629150" y="2505075"/>
            <a:ext cx="3887391" cy="3684588"/>
          </a:xfrm>
        </p:spPr>
        <p:txBody>
          <a:bodyPr/>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7" name="날짜 개체 틀 6"/>
          <p:cNvSpPr>
            <a:spLocks noGrp="1"/>
          </p:cNvSpPr>
          <p:nvPr>
            <p:ph type="dt" sz="half" idx="10"/>
          </p:nvPr>
        </p:nvSpPr>
        <p:spPr>
          <a:xfrm>
            <a:off x="628650" y="6356351"/>
            <a:ext cx="2057400" cy="365125"/>
          </a:xfrm>
          <a:prstGeom prst="rect">
            <a:avLst/>
          </a:prstGeom>
        </p:spPr>
        <p:txBody>
          <a:bodyPr/>
          <a:lstStyle/>
          <a:p>
            <a:pPr>
              <a:defRPr/>
            </a:pPr>
            <a:r>
              <a:rPr lang="en-US" altLang="ko-KR"/>
              <a:t>Insert Date here</a:t>
            </a:r>
            <a:endParaRPr lang="en-US"/>
          </a:p>
        </p:txBody>
      </p:sp>
      <p:sp>
        <p:nvSpPr>
          <p:cNvPr id="8" name="바닥글 개체 틀 7"/>
          <p:cNvSpPr>
            <a:spLocks noGrp="1"/>
          </p:cNvSpPr>
          <p:nvPr>
            <p:ph type="ftr" sz="quarter" idx="11"/>
          </p:nvPr>
        </p:nvSpPr>
        <p:spPr>
          <a:xfrm>
            <a:off x="3028950" y="6356351"/>
            <a:ext cx="3086100" cy="365125"/>
          </a:xfrm>
          <a:prstGeom prst="rect">
            <a:avLst/>
          </a:prstGeom>
        </p:spPr>
        <p:txBody>
          <a:bodyPr/>
          <a:lstStyle/>
          <a:p>
            <a:pPr>
              <a:defRPr/>
            </a:pPr>
            <a:r>
              <a:rPr lang="en-US"/>
              <a:t>3079-21-0001-01-0000-Session #17 WG Opening Plenary</a:t>
            </a:r>
          </a:p>
        </p:txBody>
      </p:sp>
      <p:sp>
        <p:nvSpPr>
          <p:cNvPr id="9" name="슬라이드 번호 개체 틀 8"/>
          <p:cNvSpPr>
            <a:spLocks noGrp="1"/>
          </p:cNvSpPr>
          <p:nvPr>
            <p:ph type="sldNum" sz="quarter" idx="12"/>
          </p:nvPr>
        </p:nvSpPr>
        <p:spPr>
          <a:xfrm>
            <a:off x="6457950" y="6356351"/>
            <a:ext cx="2057400" cy="365125"/>
          </a:xfrm>
          <a:prstGeom prst="rect">
            <a:avLst/>
          </a:prstGeom>
        </p:spPr>
        <p:txBody>
          <a:bodyPr/>
          <a:lstStyle/>
          <a:p>
            <a:pPr>
              <a:defRPr/>
            </a:pPr>
            <a:fld id="{2E8BD8E8-FEBE-4B48-A872-D5E72F1EB77B}" type="slidenum">
              <a:rPr lang="en-US" smtClean="0"/>
              <a:pPr>
                <a:defRPr/>
              </a:pPr>
              <a:t>‹#›</a:t>
            </a:fld>
            <a:endParaRPr lang="en-US" sz="1400">
              <a:latin typeface="Myriad Pro" charset="0"/>
            </a:endParaRPr>
          </a:p>
        </p:txBody>
      </p:sp>
    </p:spTree>
    <p:extLst>
      <p:ext uri="{BB962C8B-B14F-4D97-AF65-F5344CB8AC3E}">
        <p14:creationId xmlns:p14="http://schemas.microsoft.com/office/powerpoint/2010/main" val="111236228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a:t>마스터 제목 스타일 편집</a:t>
            </a:r>
          </a:p>
        </p:txBody>
      </p:sp>
      <p:sp>
        <p:nvSpPr>
          <p:cNvPr id="6" name="날짜 개체 틀 3"/>
          <p:cNvSpPr>
            <a:spLocks noGrp="1"/>
          </p:cNvSpPr>
          <p:nvPr>
            <p:ph type="dt" sz="half" idx="10"/>
          </p:nvPr>
        </p:nvSpPr>
        <p:spPr>
          <a:xfrm>
            <a:off x="5638800" y="6610350"/>
            <a:ext cx="1390650" cy="247650"/>
          </a:xfrm>
          <a:prstGeom prst="rect">
            <a:avLst/>
          </a:prstGeom>
        </p:spPr>
        <p:txBody>
          <a:bodyPr/>
          <a:lstStyle>
            <a:lvl1pPr algn="ctr">
              <a:defRPr sz="900" b="1">
                <a:solidFill>
                  <a:schemeClr val="tx1"/>
                </a:solidFill>
              </a:defRPr>
            </a:lvl1pPr>
          </a:lstStyle>
          <a:p>
            <a:pPr>
              <a:defRPr/>
            </a:pPr>
            <a:r>
              <a:rPr lang="en-US" altLang="ko-KR"/>
              <a:t>Insert Date here</a:t>
            </a:r>
            <a:endParaRPr lang="en-US"/>
          </a:p>
        </p:txBody>
      </p:sp>
      <p:sp>
        <p:nvSpPr>
          <p:cNvPr id="7" name="바닥글 개체 틀 4"/>
          <p:cNvSpPr>
            <a:spLocks noGrp="1"/>
          </p:cNvSpPr>
          <p:nvPr>
            <p:ph type="ftr" sz="quarter" idx="11"/>
          </p:nvPr>
        </p:nvSpPr>
        <p:spPr>
          <a:xfrm>
            <a:off x="457200" y="6610350"/>
            <a:ext cx="4038600" cy="247650"/>
          </a:xfrm>
          <a:prstGeom prst="rect">
            <a:avLst/>
          </a:prstGeom>
        </p:spPr>
        <p:txBody>
          <a:bodyPr/>
          <a:lstStyle>
            <a:lvl1pPr algn="l">
              <a:defRPr sz="900" b="1">
                <a:solidFill>
                  <a:schemeClr val="tx1"/>
                </a:solidFill>
              </a:defRPr>
            </a:lvl1pPr>
          </a:lstStyle>
          <a:p>
            <a:pPr>
              <a:defRPr/>
            </a:pPr>
            <a:r>
              <a:rPr lang="en-US"/>
              <a:t>3079-21-0001-01-0000-Session #17 WG Opening Plenary</a:t>
            </a:r>
            <a:endParaRPr lang="en-US" dirty="0"/>
          </a:p>
        </p:txBody>
      </p:sp>
      <p:sp>
        <p:nvSpPr>
          <p:cNvPr id="8" name="슬라이드 번호 개체 틀 5"/>
          <p:cNvSpPr>
            <a:spLocks noGrp="1"/>
          </p:cNvSpPr>
          <p:nvPr>
            <p:ph type="sldNum" sz="quarter" idx="12"/>
          </p:nvPr>
        </p:nvSpPr>
        <p:spPr>
          <a:xfrm>
            <a:off x="7543800" y="6610350"/>
            <a:ext cx="1485900" cy="247650"/>
          </a:xfrm>
          <a:prstGeom prst="rect">
            <a:avLst/>
          </a:prstGeom>
        </p:spPr>
        <p:txBody>
          <a:bodyPr/>
          <a:lstStyle>
            <a:lvl1pPr algn="r">
              <a:defRPr sz="900" b="1">
                <a:solidFill>
                  <a:schemeClr val="tx1"/>
                </a:solidFill>
              </a:defRPr>
            </a:lvl1pPr>
          </a:lstStyle>
          <a:p>
            <a:pPr>
              <a:defRPr/>
            </a:pPr>
            <a:fld id="{2E8BD8E8-FEBE-4B48-A872-D5E72F1EB77B}" type="slidenum">
              <a:rPr lang="en-US" smtClean="0"/>
              <a:pPr>
                <a:defRPr/>
              </a:pPr>
              <a:t>‹#›</a:t>
            </a:fld>
            <a:endParaRPr lang="en-US">
              <a:latin typeface="Myriad Pro" charset="0"/>
            </a:endParaRPr>
          </a:p>
        </p:txBody>
      </p:sp>
    </p:spTree>
    <p:extLst>
      <p:ext uri="{BB962C8B-B14F-4D97-AF65-F5344CB8AC3E}">
        <p14:creationId xmlns:p14="http://schemas.microsoft.com/office/powerpoint/2010/main" val="141647276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8" name="날짜 개체 틀 3"/>
          <p:cNvSpPr>
            <a:spLocks noGrp="1"/>
          </p:cNvSpPr>
          <p:nvPr>
            <p:ph type="dt" sz="half" idx="10"/>
          </p:nvPr>
        </p:nvSpPr>
        <p:spPr>
          <a:xfrm>
            <a:off x="5638800" y="6610350"/>
            <a:ext cx="1390650" cy="247650"/>
          </a:xfrm>
          <a:prstGeom prst="rect">
            <a:avLst/>
          </a:prstGeom>
        </p:spPr>
        <p:txBody>
          <a:bodyPr/>
          <a:lstStyle>
            <a:lvl1pPr algn="ctr">
              <a:defRPr sz="900" b="1">
                <a:solidFill>
                  <a:schemeClr val="tx1"/>
                </a:solidFill>
              </a:defRPr>
            </a:lvl1pPr>
          </a:lstStyle>
          <a:p>
            <a:pPr>
              <a:defRPr/>
            </a:pPr>
            <a:r>
              <a:rPr lang="en-US" altLang="ko-KR"/>
              <a:t>Insert Date here</a:t>
            </a:r>
            <a:endParaRPr lang="en-US"/>
          </a:p>
        </p:txBody>
      </p:sp>
      <p:sp>
        <p:nvSpPr>
          <p:cNvPr id="9" name="바닥글 개체 틀 4"/>
          <p:cNvSpPr>
            <a:spLocks noGrp="1"/>
          </p:cNvSpPr>
          <p:nvPr>
            <p:ph type="ftr" sz="quarter" idx="11"/>
          </p:nvPr>
        </p:nvSpPr>
        <p:spPr>
          <a:xfrm>
            <a:off x="457200" y="6610350"/>
            <a:ext cx="4038600" cy="247650"/>
          </a:xfrm>
          <a:prstGeom prst="rect">
            <a:avLst/>
          </a:prstGeom>
        </p:spPr>
        <p:txBody>
          <a:bodyPr/>
          <a:lstStyle>
            <a:lvl1pPr algn="l">
              <a:defRPr sz="900" b="1">
                <a:solidFill>
                  <a:schemeClr val="tx1"/>
                </a:solidFill>
              </a:defRPr>
            </a:lvl1pPr>
          </a:lstStyle>
          <a:p>
            <a:pPr>
              <a:defRPr/>
            </a:pPr>
            <a:r>
              <a:rPr lang="en-US"/>
              <a:t>3079-21-0001-01-0000-Session #17 WG Opening Plenary</a:t>
            </a:r>
            <a:endParaRPr lang="en-US" dirty="0"/>
          </a:p>
        </p:txBody>
      </p:sp>
      <p:sp>
        <p:nvSpPr>
          <p:cNvPr id="10" name="슬라이드 번호 개체 틀 5"/>
          <p:cNvSpPr>
            <a:spLocks noGrp="1"/>
          </p:cNvSpPr>
          <p:nvPr>
            <p:ph type="sldNum" sz="quarter" idx="12"/>
          </p:nvPr>
        </p:nvSpPr>
        <p:spPr>
          <a:xfrm>
            <a:off x="7543800" y="6610350"/>
            <a:ext cx="1485900" cy="247650"/>
          </a:xfrm>
          <a:prstGeom prst="rect">
            <a:avLst/>
          </a:prstGeom>
        </p:spPr>
        <p:txBody>
          <a:bodyPr/>
          <a:lstStyle>
            <a:lvl1pPr algn="r">
              <a:defRPr sz="900" b="1">
                <a:solidFill>
                  <a:schemeClr val="tx1"/>
                </a:solidFill>
              </a:defRPr>
            </a:lvl1pPr>
          </a:lstStyle>
          <a:p>
            <a:pPr>
              <a:defRPr/>
            </a:pPr>
            <a:fld id="{2E8BD8E8-FEBE-4B48-A872-D5E72F1EB77B}" type="slidenum">
              <a:rPr lang="en-US" smtClean="0"/>
              <a:pPr>
                <a:defRPr/>
              </a:pPr>
              <a:t>‹#›</a:t>
            </a:fld>
            <a:endParaRPr lang="en-US">
              <a:latin typeface="Myriad Pro" charset="0"/>
            </a:endParaRPr>
          </a:p>
        </p:txBody>
      </p:sp>
    </p:spTree>
    <p:extLst>
      <p:ext uri="{BB962C8B-B14F-4D97-AF65-F5344CB8AC3E}">
        <p14:creationId xmlns:p14="http://schemas.microsoft.com/office/powerpoint/2010/main" val="13870505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09600" y="152400"/>
            <a:ext cx="8077200" cy="762000"/>
          </a:xfrm>
        </p:spPr>
        <p:txBody>
          <a:bodyPr anchor="ctr"/>
          <a:lstStyle/>
          <a:p>
            <a:r>
              <a:rPr lang="en-US"/>
              <a:t>Click to edit Master title style</a:t>
            </a:r>
          </a:p>
        </p:txBody>
      </p:sp>
      <p:sp>
        <p:nvSpPr>
          <p:cNvPr id="3" name="Content Placeholder 2"/>
          <p:cNvSpPr>
            <a:spLocks noGrp="1"/>
          </p:cNvSpPr>
          <p:nvPr>
            <p:ph idx="1"/>
          </p:nvPr>
        </p:nvSpPr>
        <p:spPr>
          <a:xfrm>
            <a:off x="609600" y="1371600"/>
            <a:ext cx="8077200" cy="464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a:t>Insert Date here</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3079-21-0001-01-0000-Session #17 WG Opening Plenary</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BC2E1C35-070C-B34E-A7FF-C7EF50ECC007}" type="slidenum">
              <a:rPr lang="en-US"/>
              <a:pPr>
                <a:defRPr/>
              </a:pPr>
              <a:t>‹#›</a:t>
            </a:fld>
            <a:endParaRPr lang="en-US" sz="1400">
              <a:latin typeface="Myriad Pro" charset="0"/>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캡션 있는 콘텐츠">
    <p:spTree>
      <p:nvGrpSpPr>
        <p:cNvPr id="1" name=""/>
        <p:cNvGrpSpPr/>
        <p:nvPr/>
      </p:nvGrpSpPr>
      <p:grpSpPr>
        <a:xfrm>
          <a:off x="0" y="0"/>
          <a:ext cx="0" cy="0"/>
          <a:chOff x="0" y="0"/>
          <a:chExt cx="0" cy="0"/>
        </a:xfrm>
      </p:grpSpPr>
      <p:sp>
        <p:nvSpPr>
          <p:cNvPr id="2" name="제목 1"/>
          <p:cNvSpPr>
            <a:spLocks noGrp="1"/>
          </p:cNvSpPr>
          <p:nvPr>
            <p:ph type="title"/>
          </p:nvPr>
        </p:nvSpPr>
        <p:spPr>
          <a:xfrm>
            <a:off x="629841" y="457200"/>
            <a:ext cx="2949178" cy="1600200"/>
          </a:xfrm>
        </p:spPr>
        <p:txBody>
          <a:bodyPr anchor="b"/>
          <a:lstStyle>
            <a:lvl1pPr>
              <a:defRPr sz="2400"/>
            </a:lvl1pPr>
          </a:lstStyle>
          <a:p>
            <a:r>
              <a:rPr lang="ko-KR" altLang="en-US"/>
              <a:t>마스터 제목 스타일 편집</a:t>
            </a:r>
          </a:p>
        </p:txBody>
      </p:sp>
      <p:sp>
        <p:nvSpPr>
          <p:cNvPr id="3" name="내용 개체 틀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4" name="텍스트 개체 틀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ko-KR" altLang="en-US"/>
              <a:t>마스터 텍스트 스타일 편집</a:t>
            </a:r>
          </a:p>
        </p:txBody>
      </p:sp>
      <p:sp>
        <p:nvSpPr>
          <p:cNvPr id="5" name="날짜 개체 틀 4"/>
          <p:cNvSpPr>
            <a:spLocks noGrp="1"/>
          </p:cNvSpPr>
          <p:nvPr>
            <p:ph type="dt" sz="half" idx="10"/>
          </p:nvPr>
        </p:nvSpPr>
        <p:spPr>
          <a:xfrm>
            <a:off x="628650" y="6356351"/>
            <a:ext cx="2057400" cy="365125"/>
          </a:xfrm>
          <a:prstGeom prst="rect">
            <a:avLst/>
          </a:prstGeom>
        </p:spPr>
        <p:txBody>
          <a:bodyPr/>
          <a:lstStyle/>
          <a:p>
            <a:pPr>
              <a:defRPr/>
            </a:pPr>
            <a:r>
              <a:rPr lang="en-US" altLang="ko-KR"/>
              <a:t>Insert Date here</a:t>
            </a:r>
            <a:endParaRPr lang="en-US"/>
          </a:p>
        </p:txBody>
      </p:sp>
      <p:sp>
        <p:nvSpPr>
          <p:cNvPr id="6" name="바닥글 개체 틀 5"/>
          <p:cNvSpPr>
            <a:spLocks noGrp="1"/>
          </p:cNvSpPr>
          <p:nvPr>
            <p:ph type="ftr" sz="quarter" idx="11"/>
          </p:nvPr>
        </p:nvSpPr>
        <p:spPr>
          <a:xfrm>
            <a:off x="3028950" y="6356351"/>
            <a:ext cx="3086100" cy="365125"/>
          </a:xfrm>
          <a:prstGeom prst="rect">
            <a:avLst/>
          </a:prstGeom>
        </p:spPr>
        <p:txBody>
          <a:bodyPr/>
          <a:lstStyle/>
          <a:p>
            <a:pPr>
              <a:defRPr/>
            </a:pPr>
            <a:r>
              <a:rPr lang="en-US"/>
              <a:t>3079-21-0001-01-0000-Session #17 WG Opening Plenary</a:t>
            </a:r>
          </a:p>
        </p:txBody>
      </p:sp>
      <p:sp>
        <p:nvSpPr>
          <p:cNvPr id="7" name="슬라이드 번호 개체 틀 6"/>
          <p:cNvSpPr>
            <a:spLocks noGrp="1"/>
          </p:cNvSpPr>
          <p:nvPr>
            <p:ph type="sldNum" sz="quarter" idx="12"/>
          </p:nvPr>
        </p:nvSpPr>
        <p:spPr>
          <a:xfrm>
            <a:off x="6457950" y="6356351"/>
            <a:ext cx="2057400" cy="365125"/>
          </a:xfrm>
          <a:prstGeom prst="rect">
            <a:avLst/>
          </a:prstGeom>
        </p:spPr>
        <p:txBody>
          <a:bodyPr/>
          <a:lstStyle/>
          <a:p>
            <a:pPr>
              <a:defRPr/>
            </a:pPr>
            <a:fld id="{2E8BD8E8-FEBE-4B48-A872-D5E72F1EB77B}" type="slidenum">
              <a:rPr lang="en-US" smtClean="0"/>
              <a:pPr>
                <a:defRPr/>
              </a:pPr>
              <a:t>‹#›</a:t>
            </a:fld>
            <a:endParaRPr lang="en-US" sz="1400">
              <a:latin typeface="Myriad Pro" charset="0"/>
            </a:endParaRPr>
          </a:p>
        </p:txBody>
      </p:sp>
    </p:spTree>
    <p:extLst>
      <p:ext uri="{BB962C8B-B14F-4D97-AF65-F5344CB8AC3E}">
        <p14:creationId xmlns:p14="http://schemas.microsoft.com/office/powerpoint/2010/main" val="32685491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캡션 있는 그림">
    <p:spTree>
      <p:nvGrpSpPr>
        <p:cNvPr id="1" name=""/>
        <p:cNvGrpSpPr/>
        <p:nvPr/>
      </p:nvGrpSpPr>
      <p:grpSpPr>
        <a:xfrm>
          <a:off x="0" y="0"/>
          <a:ext cx="0" cy="0"/>
          <a:chOff x="0" y="0"/>
          <a:chExt cx="0" cy="0"/>
        </a:xfrm>
      </p:grpSpPr>
      <p:sp>
        <p:nvSpPr>
          <p:cNvPr id="2" name="제목 1"/>
          <p:cNvSpPr>
            <a:spLocks noGrp="1"/>
          </p:cNvSpPr>
          <p:nvPr>
            <p:ph type="title"/>
          </p:nvPr>
        </p:nvSpPr>
        <p:spPr>
          <a:xfrm>
            <a:off x="629841" y="457200"/>
            <a:ext cx="2949178" cy="1600200"/>
          </a:xfrm>
        </p:spPr>
        <p:txBody>
          <a:bodyPr anchor="b"/>
          <a:lstStyle>
            <a:lvl1pPr>
              <a:defRPr sz="2400"/>
            </a:lvl1pPr>
          </a:lstStyle>
          <a:p>
            <a:r>
              <a:rPr lang="ko-KR" altLang="en-US"/>
              <a:t>마스터 제목 스타일 편집</a:t>
            </a:r>
          </a:p>
        </p:txBody>
      </p:sp>
      <p:sp>
        <p:nvSpPr>
          <p:cNvPr id="3" name="그림 개체 틀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ko-KR" altLang="en-US"/>
          </a:p>
        </p:txBody>
      </p:sp>
      <p:sp>
        <p:nvSpPr>
          <p:cNvPr id="4" name="텍스트 개체 틀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ko-KR" altLang="en-US"/>
              <a:t>마스터 텍스트 스타일 편집</a:t>
            </a:r>
          </a:p>
        </p:txBody>
      </p:sp>
      <p:sp>
        <p:nvSpPr>
          <p:cNvPr id="5" name="날짜 개체 틀 4"/>
          <p:cNvSpPr>
            <a:spLocks noGrp="1"/>
          </p:cNvSpPr>
          <p:nvPr>
            <p:ph type="dt" sz="half" idx="10"/>
          </p:nvPr>
        </p:nvSpPr>
        <p:spPr>
          <a:xfrm>
            <a:off x="628650" y="6356351"/>
            <a:ext cx="2057400" cy="365125"/>
          </a:xfrm>
          <a:prstGeom prst="rect">
            <a:avLst/>
          </a:prstGeom>
        </p:spPr>
        <p:txBody>
          <a:bodyPr/>
          <a:lstStyle/>
          <a:p>
            <a:pPr>
              <a:defRPr/>
            </a:pPr>
            <a:r>
              <a:rPr lang="en-US" altLang="ko-KR"/>
              <a:t>Insert Date here</a:t>
            </a:r>
            <a:endParaRPr lang="en-US"/>
          </a:p>
        </p:txBody>
      </p:sp>
      <p:sp>
        <p:nvSpPr>
          <p:cNvPr id="6" name="바닥글 개체 틀 5"/>
          <p:cNvSpPr>
            <a:spLocks noGrp="1"/>
          </p:cNvSpPr>
          <p:nvPr>
            <p:ph type="ftr" sz="quarter" idx="11"/>
          </p:nvPr>
        </p:nvSpPr>
        <p:spPr>
          <a:xfrm>
            <a:off x="3028950" y="6356351"/>
            <a:ext cx="3086100" cy="365125"/>
          </a:xfrm>
          <a:prstGeom prst="rect">
            <a:avLst/>
          </a:prstGeom>
        </p:spPr>
        <p:txBody>
          <a:bodyPr/>
          <a:lstStyle/>
          <a:p>
            <a:pPr>
              <a:defRPr/>
            </a:pPr>
            <a:r>
              <a:rPr lang="en-US"/>
              <a:t>3079-21-0001-01-0000-Session #17 WG Opening Plenary</a:t>
            </a:r>
          </a:p>
        </p:txBody>
      </p:sp>
      <p:sp>
        <p:nvSpPr>
          <p:cNvPr id="7" name="슬라이드 번호 개체 틀 6"/>
          <p:cNvSpPr>
            <a:spLocks noGrp="1"/>
          </p:cNvSpPr>
          <p:nvPr>
            <p:ph type="sldNum" sz="quarter" idx="12"/>
          </p:nvPr>
        </p:nvSpPr>
        <p:spPr>
          <a:xfrm>
            <a:off x="6457950" y="6356351"/>
            <a:ext cx="2057400" cy="365125"/>
          </a:xfrm>
          <a:prstGeom prst="rect">
            <a:avLst/>
          </a:prstGeom>
        </p:spPr>
        <p:txBody>
          <a:bodyPr/>
          <a:lstStyle/>
          <a:p>
            <a:pPr>
              <a:defRPr/>
            </a:pPr>
            <a:fld id="{2E8BD8E8-FEBE-4B48-A872-D5E72F1EB77B}" type="slidenum">
              <a:rPr lang="en-US" smtClean="0"/>
              <a:pPr>
                <a:defRPr/>
              </a:pPr>
              <a:t>‹#›</a:t>
            </a:fld>
            <a:endParaRPr lang="en-US" sz="1400">
              <a:latin typeface="Myriad Pro" charset="0"/>
            </a:endParaRPr>
          </a:p>
        </p:txBody>
      </p:sp>
    </p:spTree>
    <p:extLst>
      <p:ext uri="{BB962C8B-B14F-4D97-AF65-F5344CB8AC3E}">
        <p14:creationId xmlns:p14="http://schemas.microsoft.com/office/powerpoint/2010/main" val="108238810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a:t>마스터 제목 스타일 편집</a:t>
            </a:r>
          </a:p>
        </p:txBody>
      </p:sp>
      <p:sp>
        <p:nvSpPr>
          <p:cNvPr id="3" name="세로 텍스트 개체 틀 2"/>
          <p:cNvSpPr>
            <a:spLocks noGrp="1"/>
          </p:cNvSpPr>
          <p:nvPr>
            <p:ph type="body" orient="vert" idx="1"/>
          </p:nvPr>
        </p:nvSpPr>
        <p:spPr/>
        <p:txBody>
          <a:bodyPr vert="eaVert"/>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4" name="날짜 개체 틀 3"/>
          <p:cNvSpPr>
            <a:spLocks noGrp="1"/>
          </p:cNvSpPr>
          <p:nvPr>
            <p:ph type="dt" sz="half" idx="10"/>
          </p:nvPr>
        </p:nvSpPr>
        <p:spPr>
          <a:xfrm>
            <a:off x="628650" y="6356351"/>
            <a:ext cx="2057400" cy="365125"/>
          </a:xfrm>
          <a:prstGeom prst="rect">
            <a:avLst/>
          </a:prstGeom>
        </p:spPr>
        <p:txBody>
          <a:bodyPr/>
          <a:lstStyle/>
          <a:p>
            <a:pPr>
              <a:defRPr/>
            </a:pPr>
            <a:r>
              <a:rPr lang="en-US" altLang="ko-KR"/>
              <a:t>Insert Date here</a:t>
            </a:r>
            <a:endParaRPr lang="en-US"/>
          </a:p>
        </p:txBody>
      </p:sp>
      <p:sp>
        <p:nvSpPr>
          <p:cNvPr id="5" name="바닥글 개체 틀 4"/>
          <p:cNvSpPr>
            <a:spLocks noGrp="1"/>
          </p:cNvSpPr>
          <p:nvPr>
            <p:ph type="ftr" sz="quarter" idx="11"/>
          </p:nvPr>
        </p:nvSpPr>
        <p:spPr>
          <a:xfrm>
            <a:off x="3028950" y="6356351"/>
            <a:ext cx="3086100" cy="365125"/>
          </a:xfrm>
          <a:prstGeom prst="rect">
            <a:avLst/>
          </a:prstGeom>
        </p:spPr>
        <p:txBody>
          <a:bodyPr/>
          <a:lstStyle/>
          <a:p>
            <a:pPr>
              <a:defRPr/>
            </a:pPr>
            <a:r>
              <a:rPr lang="en-US"/>
              <a:t>3079-21-0001-01-0000-Session #17 WG Opening Plenary</a:t>
            </a:r>
          </a:p>
        </p:txBody>
      </p:sp>
      <p:sp>
        <p:nvSpPr>
          <p:cNvPr id="6" name="슬라이드 번호 개체 틀 5"/>
          <p:cNvSpPr>
            <a:spLocks noGrp="1"/>
          </p:cNvSpPr>
          <p:nvPr>
            <p:ph type="sldNum" sz="quarter" idx="12"/>
          </p:nvPr>
        </p:nvSpPr>
        <p:spPr>
          <a:xfrm>
            <a:off x="6457950" y="6356351"/>
            <a:ext cx="2057400" cy="365125"/>
          </a:xfrm>
          <a:prstGeom prst="rect">
            <a:avLst/>
          </a:prstGeom>
        </p:spPr>
        <p:txBody>
          <a:bodyPr/>
          <a:lstStyle/>
          <a:p>
            <a:pPr>
              <a:defRPr/>
            </a:pPr>
            <a:fld id="{2E8BD8E8-FEBE-4B48-A872-D5E72F1EB77B}" type="slidenum">
              <a:rPr lang="en-US" smtClean="0"/>
              <a:pPr>
                <a:defRPr/>
              </a:pPr>
              <a:t>‹#›</a:t>
            </a:fld>
            <a:endParaRPr lang="en-US" sz="1400">
              <a:latin typeface="Myriad Pro" charset="0"/>
            </a:endParaRPr>
          </a:p>
        </p:txBody>
      </p:sp>
    </p:spTree>
    <p:extLst>
      <p:ext uri="{BB962C8B-B14F-4D97-AF65-F5344CB8AC3E}">
        <p14:creationId xmlns:p14="http://schemas.microsoft.com/office/powerpoint/2010/main" val="4104446753"/>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세로 제목 1"/>
          <p:cNvSpPr>
            <a:spLocks noGrp="1"/>
          </p:cNvSpPr>
          <p:nvPr>
            <p:ph type="title" orient="vert"/>
          </p:nvPr>
        </p:nvSpPr>
        <p:spPr>
          <a:xfrm>
            <a:off x="6543675" y="365125"/>
            <a:ext cx="1971675" cy="5811838"/>
          </a:xfrm>
        </p:spPr>
        <p:txBody>
          <a:bodyPr vert="eaVert"/>
          <a:lstStyle/>
          <a:p>
            <a:r>
              <a:rPr lang="ko-KR" altLang="en-US"/>
              <a:t>마스터 제목 스타일 편집</a:t>
            </a:r>
          </a:p>
        </p:txBody>
      </p:sp>
      <p:sp>
        <p:nvSpPr>
          <p:cNvPr id="3" name="세로 텍스트 개체 틀 2"/>
          <p:cNvSpPr>
            <a:spLocks noGrp="1"/>
          </p:cNvSpPr>
          <p:nvPr>
            <p:ph type="body" orient="vert" idx="1"/>
          </p:nvPr>
        </p:nvSpPr>
        <p:spPr>
          <a:xfrm>
            <a:off x="628650" y="365125"/>
            <a:ext cx="5800725" cy="5811838"/>
          </a:xfrm>
        </p:spPr>
        <p:txBody>
          <a:bodyPr vert="eaVert"/>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4" name="날짜 개체 틀 3"/>
          <p:cNvSpPr>
            <a:spLocks noGrp="1"/>
          </p:cNvSpPr>
          <p:nvPr>
            <p:ph type="dt" sz="half" idx="10"/>
          </p:nvPr>
        </p:nvSpPr>
        <p:spPr>
          <a:xfrm>
            <a:off x="628650" y="6356351"/>
            <a:ext cx="2057400" cy="365125"/>
          </a:xfrm>
          <a:prstGeom prst="rect">
            <a:avLst/>
          </a:prstGeom>
        </p:spPr>
        <p:txBody>
          <a:bodyPr/>
          <a:lstStyle/>
          <a:p>
            <a:pPr>
              <a:defRPr/>
            </a:pPr>
            <a:r>
              <a:rPr lang="en-US" altLang="ko-KR"/>
              <a:t>Insert Date here</a:t>
            </a:r>
            <a:endParaRPr lang="en-US"/>
          </a:p>
        </p:txBody>
      </p:sp>
      <p:sp>
        <p:nvSpPr>
          <p:cNvPr id="5" name="바닥글 개체 틀 4"/>
          <p:cNvSpPr>
            <a:spLocks noGrp="1"/>
          </p:cNvSpPr>
          <p:nvPr>
            <p:ph type="ftr" sz="quarter" idx="11"/>
          </p:nvPr>
        </p:nvSpPr>
        <p:spPr>
          <a:xfrm>
            <a:off x="3028950" y="6356351"/>
            <a:ext cx="3086100" cy="365125"/>
          </a:xfrm>
          <a:prstGeom prst="rect">
            <a:avLst/>
          </a:prstGeom>
        </p:spPr>
        <p:txBody>
          <a:bodyPr/>
          <a:lstStyle/>
          <a:p>
            <a:pPr>
              <a:defRPr/>
            </a:pPr>
            <a:r>
              <a:rPr lang="en-US"/>
              <a:t>3079-21-0001-01-0000-Session #17 WG Opening Plenary</a:t>
            </a:r>
          </a:p>
        </p:txBody>
      </p:sp>
      <p:sp>
        <p:nvSpPr>
          <p:cNvPr id="6" name="슬라이드 번호 개체 틀 5"/>
          <p:cNvSpPr>
            <a:spLocks noGrp="1"/>
          </p:cNvSpPr>
          <p:nvPr>
            <p:ph type="sldNum" sz="quarter" idx="12"/>
          </p:nvPr>
        </p:nvSpPr>
        <p:spPr>
          <a:xfrm>
            <a:off x="6457950" y="6356351"/>
            <a:ext cx="2057400" cy="365125"/>
          </a:xfrm>
          <a:prstGeom prst="rect">
            <a:avLst/>
          </a:prstGeom>
        </p:spPr>
        <p:txBody>
          <a:bodyPr/>
          <a:lstStyle/>
          <a:p>
            <a:pPr>
              <a:defRPr/>
            </a:pPr>
            <a:fld id="{2E8BD8E8-FEBE-4B48-A872-D5E72F1EB77B}" type="slidenum">
              <a:rPr lang="en-US" smtClean="0"/>
              <a:pPr>
                <a:defRPr/>
              </a:pPr>
              <a:t>‹#›</a:t>
            </a:fld>
            <a:endParaRPr lang="en-US" sz="1400">
              <a:latin typeface="Myriad Pro" charset="0"/>
            </a:endParaRPr>
          </a:p>
        </p:txBody>
      </p:sp>
    </p:spTree>
    <p:extLst>
      <p:ext uri="{BB962C8B-B14F-4D97-AF65-F5344CB8AC3E}">
        <p14:creationId xmlns:p14="http://schemas.microsoft.com/office/powerpoint/2010/main" val="650366718"/>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userDrawn="1">
  <p:cSld name="Globe Cover">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pic>
        <p:nvPicPr>
          <p:cNvPr id="64513" name="Picture 8" descr="IEEE_SA_Bar_Graphic_long_lg"/>
          <p:cNvPicPr>
            <a:picLocks noChangeAspect="1" noChangeArrowheads="1"/>
          </p:cNvPicPr>
          <p:nvPr userDrawn="1"/>
        </p:nvPicPr>
        <p:blipFill>
          <a:blip r:embed="rId3" cstate="print"/>
          <a:srcRect/>
          <a:stretch>
            <a:fillRect/>
          </a:stretch>
        </p:blipFill>
        <p:spPr bwMode="auto">
          <a:xfrm>
            <a:off x="0" y="501652"/>
            <a:ext cx="9150351" cy="415925"/>
          </a:xfrm>
          <a:prstGeom prst="rect">
            <a:avLst/>
          </a:prstGeom>
          <a:noFill/>
          <a:ln w="9525">
            <a:noFill/>
            <a:miter lim="800000"/>
            <a:headEnd/>
            <a:tailEnd/>
          </a:ln>
        </p:spPr>
      </p:pic>
      <p:sp>
        <p:nvSpPr>
          <p:cNvPr id="240644" name="Rectangle 4"/>
          <p:cNvSpPr>
            <a:spLocks noGrp="1" noChangeArrowheads="1"/>
          </p:cNvSpPr>
          <p:nvPr>
            <p:ph type="subTitle" idx="1"/>
          </p:nvPr>
        </p:nvSpPr>
        <p:spPr>
          <a:xfrm>
            <a:off x="685800" y="1666875"/>
            <a:ext cx="7772400" cy="533400"/>
          </a:xfrm>
        </p:spPr>
        <p:txBody>
          <a:bodyPr anchor="t" anchorCtr="0"/>
          <a:lstStyle>
            <a:lvl1pPr>
              <a:defRPr sz="2400">
                <a:solidFill>
                  <a:schemeClr val="bg1"/>
                </a:solidFill>
              </a:defRPr>
            </a:lvl1pPr>
          </a:lstStyle>
          <a:p>
            <a:r>
              <a:rPr lang="en-US" dirty="0"/>
              <a:t>Click to edit Master subtitle style</a:t>
            </a:r>
          </a:p>
        </p:txBody>
      </p:sp>
      <p:sp>
        <p:nvSpPr>
          <p:cNvPr id="240643" name="Rectangle 3"/>
          <p:cNvSpPr>
            <a:spLocks noGrp="1" noChangeArrowheads="1"/>
          </p:cNvSpPr>
          <p:nvPr>
            <p:ph type="ctrTitle"/>
          </p:nvPr>
        </p:nvSpPr>
        <p:spPr>
          <a:xfrm>
            <a:off x="685800" y="1209675"/>
            <a:ext cx="7772400" cy="533400"/>
          </a:xfrm>
        </p:spPr>
        <p:txBody>
          <a:bodyPr anchor="b" anchorCtr="0"/>
          <a:lstStyle>
            <a:lvl1pPr>
              <a:defRPr>
                <a:solidFill>
                  <a:schemeClr val="bg1"/>
                </a:solidFill>
              </a:defRPr>
            </a:lvl1pPr>
          </a:lstStyle>
          <a:p>
            <a:r>
              <a:rPr lang="en-US" dirty="0"/>
              <a:t>Click to edit Master title style</a:t>
            </a:r>
          </a:p>
        </p:txBody>
      </p:sp>
      <p:sp>
        <p:nvSpPr>
          <p:cNvPr id="7" name="Text Placeholder 5"/>
          <p:cNvSpPr>
            <a:spLocks noGrp="1"/>
          </p:cNvSpPr>
          <p:nvPr>
            <p:ph type="body" sz="quarter" idx="10"/>
          </p:nvPr>
        </p:nvSpPr>
        <p:spPr>
          <a:xfrm>
            <a:off x="685800" y="3014663"/>
            <a:ext cx="3886200" cy="828675"/>
          </a:xfrm>
        </p:spPr>
        <p:txBody>
          <a:bodyPr anchor="ctr" anchorCtr="0"/>
          <a:lstStyle>
            <a:lvl1pPr>
              <a:lnSpc>
                <a:spcPct val="150000"/>
              </a:lnSpc>
              <a:spcBef>
                <a:spcPts val="0"/>
              </a:spcBef>
              <a:defRPr sz="1600">
                <a:solidFill>
                  <a:schemeClr val="bg1"/>
                </a:solidFill>
              </a:defRPr>
            </a:lvl1pPr>
            <a:lvl2pPr>
              <a:lnSpc>
                <a:spcPct val="150000"/>
              </a:lnSpc>
              <a:defRPr sz="1600">
                <a:solidFill>
                  <a:schemeClr val="bg1"/>
                </a:solidFill>
              </a:defRPr>
            </a:lvl2pPr>
            <a:lvl3pPr>
              <a:lnSpc>
                <a:spcPct val="150000"/>
              </a:lnSpc>
              <a:defRPr sz="1600">
                <a:solidFill>
                  <a:schemeClr val="bg1"/>
                </a:solidFill>
              </a:defRPr>
            </a:lvl3pPr>
            <a:lvl4pPr>
              <a:lnSpc>
                <a:spcPct val="150000"/>
              </a:lnSpc>
              <a:defRPr sz="1600">
                <a:solidFill>
                  <a:schemeClr val="bg1"/>
                </a:solidFill>
              </a:defRPr>
            </a:lvl4pPr>
            <a:lvl5pPr>
              <a:lnSpc>
                <a:spcPct val="150000"/>
              </a:lnSpc>
              <a:defRPr sz="1600">
                <a:solidFill>
                  <a:schemeClr val="bg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3207203299"/>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itle" preserve="1">
  <p:cSld name="제목 슬라이드">
    <p:bg>
      <p:bgPr>
        <a:solidFill>
          <a:srgbClr val="1088C4"/>
        </a:solidFill>
        <a:effectLst/>
      </p:bgPr>
    </p:bg>
    <p:spTree>
      <p:nvGrpSpPr>
        <p:cNvPr id="1" name=""/>
        <p:cNvGrpSpPr/>
        <p:nvPr/>
      </p:nvGrpSpPr>
      <p:grpSpPr>
        <a:xfrm>
          <a:off x="0" y="0"/>
          <a:ext cx="0" cy="0"/>
          <a:chOff x="0" y="0"/>
          <a:chExt cx="0" cy="0"/>
        </a:xfrm>
      </p:grpSpPr>
      <p:pic>
        <p:nvPicPr>
          <p:cNvPr id="10" name="Picture 2" descr="005"/>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685801" y="4001476"/>
            <a:ext cx="8458200" cy="21414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직사각형 8"/>
          <p:cNvSpPr/>
          <p:nvPr userDrawn="1"/>
        </p:nvSpPr>
        <p:spPr>
          <a:xfrm>
            <a:off x="0" y="1023815"/>
            <a:ext cx="9144000" cy="1609970"/>
          </a:xfrm>
          <a:prstGeom prst="rect">
            <a:avLst/>
          </a:prstGeom>
          <a:solidFill>
            <a:schemeClr val="bg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2" name="Title 1"/>
          <p:cNvSpPr>
            <a:spLocks noGrp="1"/>
          </p:cNvSpPr>
          <p:nvPr>
            <p:ph type="ctrTitle"/>
          </p:nvPr>
        </p:nvSpPr>
        <p:spPr>
          <a:xfrm>
            <a:off x="685800" y="1122363"/>
            <a:ext cx="7772400" cy="1344309"/>
          </a:xfrm>
        </p:spPr>
        <p:txBody>
          <a:bodyPr anchor="ctr">
            <a:normAutofit/>
          </a:bodyPr>
          <a:lstStyle>
            <a:lvl1pPr algn="ctr">
              <a:defRPr sz="4800" baseline="0"/>
            </a:lvl1pPr>
          </a:lstStyle>
          <a:p>
            <a:r>
              <a:rPr lang="ko-KR" altLang="en-US"/>
              <a:t>마스터 제목 스타일 편집</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ko-KR" altLang="en-US" dirty="0"/>
              <a:t>클릭하여 마스터 부제목 스타일 편집</a:t>
            </a:r>
            <a:endParaRPr lang="en-US" dirty="0"/>
          </a:p>
        </p:txBody>
      </p:sp>
      <p:sp>
        <p:nvSpPr>
          <p:cNvPr id="4" name="Date Placeholder 3"/>
          <p:cNvSpPr>
            <a:spLocks noGrp="1"/>
          </p:cNvSpPr>
          <p:nvPr>
            <p:ph type="dt" sz="half" idx="10"/>
          </p:nvPr>
        </p:nvSpPr>
        <p:spPr/>
        <p:txBody>
          <a:bodyPr/>
          <a:lstStyle/>
          <a:p>
            <a:r>
              <a:rPr lang="en-US" altLang="ko-KR"/>
              <a:t>Insert Date here</a:t>
            </a:r>
            <a:endParaRPr lang="ko-KR" altLang="en-US"/>
          </a:p>
        </p:txBody>
      </p:sp>
      <p:sp>
        <p:nvSpPr>
          <p:cNvPr id="5" name="Footer Placeholder 4"/>
          <p:cNvSpPr>
            <a:spLocks noGrp="1"/>
          </p:cNvSpPr>
          <p:nvPr>
            <p:ph type="ftr" sz="quarter" idx="11"/>
          </p:nvPr>
        </p:nvSpPr>
        <p:spPr/>
        <p:txBody>
          <a:bodyPr/>
          <a:lstStyle/>
          <a:p>
            <a:r>
              <a:rPr lang="en-US" altLang="ko-KR"/>
              <a:t>3079-21-0001-01-0000-Session #17 WG Opening Plenary</a:t>
            </a:r>
            <a:endParaRPr lang="ko-KR" altLang="en-US"/>
          </a:p>
        </p:txBody>
      </p:sp>
      <p:sp>
        <p:nvSpPr>
          <p:cNvPr id="6" name="Slide Number Placeholder 5"/>
          <p:cNvSpPr>
            <a:spLocks noGrp="1"/>
          </p:cNvSpPr>
          <p:nvPr>
            <p:ph type="sldNum" sz="quarter" idx="12"/>
          </p:nvPr>
        </p:nvSpPr>
        <p:spPr/>
        <p:txBody>
          <a:bodyPr/>
          <a:lstStyle/>
          <a:p>
            <a:fld id="{089BD885-491E-4550-AA81-9CDC0E8A5503}" type="slidenum">
              <a:rPr lang="ko-KR" altLang="en-US" smtClean="0"/>
              <a:t>‹#›</a:t>
            </a:fld>
            <a:endParaRPr lang="ko-KR" altLang="en-US"/>
          </a:p>
        </p:txBody>
      </p:sp>
    </p:spTree>
    <p:extLst>
      <p:ext uri="{BB962C8B-B14F-4D97-AF65-F5344CB8AC3E}">
        <p14:creationId xmlns:p14="http://schemas.microsoft.com/office/powerpoint/2010/main" val="3573154349"/>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1_제목 슬라이드">
    <p:bg>
      <p:bgPr>
        <a:solidFill>
          <a:srgbClr val="1088C4"/>
        </a:solidFill>
        <a:effectLst/>
      </p:bgPr>
    </p:bg>
    <p:spTree>
      <p:nvGrpSpPr>
        <p:cNvPr id="1" name=""/>
        <p:cNvGrpSpPr/>
        <p:nvPr/>
      </p:nvGrpSpPr>
      <p:grpSpPr>
        <a:xfrm>
          <a:off x="0" y="0"/>
          <a:ext cx="0" cy="0"/>
          <a:chOff x="0" y="0"/>
          <a:chExt cx="0" cy="0"/>
        </a:xfrm>
      </p:grpSpPr>
      <p:pic>
        <p:nvPicPr>
          <p:cNvPr id="11" name="Picture 2" descr="pattern_01"/>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2492375"/>
            <a:ext cx="9144000" cy="318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 name="Picture 3" descr="pattern_03"/>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0" y="0"/>
            <a:ext cx="5148263" cy="3819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 name="Picture 4" descr="pattern_02"/>
          <p:cNvPicPr>
            <a:picLocks noChangeAspect="1" noChangeArrowheads="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1962150" y="0"/>
            <a:ext cx="7181850" cy="601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Subtitle 2"/>
          <p:cNvSpPr>
            <a:spLocks noGrp="1"/>
          </p:cNvSpPr>
          <p:nvPr>
            <p:ph type="subTitle" idx="1"/>
          </p:nvPr>
        </p:nvSpPr>
        <p:spPr>
          <a:xfrm>
            <a:off x="1143000" y="2336801"/>
            <a:ext cx="6858000" cy="1655762"/>
          </a:xfrm>
        </p:spPr>
        <p:txBody>
          <a:bodyPr anchor="ctr">
            <a:normAutofit/>
          </a:bodyPr>
          <a:lstStyle>
            <a:lvl1pPr marL="0" indent="0" algn="ctr">
              <a:buNone/>
              <a:defRPr sz="4000" b="1" baseline="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ko-KR" altLang="en-US" dirty="0"/>
              <a:t>클릭하여 마스터 부제목 스타일 편집</a:t>
            </a:r>
            <a:endParaRPr lang="en-US" dirty="0"/>
          </a:p>
        </p:txBody>
      </p:sp>
    </p:spTree>
    <p:extLst>
      <p:ext uri="{BB962C8B-B14F-4D97-AF65-F5344CB8AC3E}">
        <p14:creationId xmlns:p14="http://schemas.microsoft.com/office/powerpoint/2010/main" val="6436034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2" fill="hold" nodeType="after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wipe(right)">
                                      <p:cBhvr>
                                        <p:cTn id="7" dur="500"/>
                                        <p:tgtEl>
                                          <p:spTgt spid="11"/>
                                        </p:tgtEl>
                                      </p:cBhvr>
                                    </p:animEffect>
                                  </p:childTnLst>
                                </p:cTn>
                              </p:par>
                              <p:par>
                                <p:cTn id="8" presetID="22" presetClass="entr" presetSubtype="8" fill="hold" nodeType="withEffect">
                                  <p:stCondLst>
                                    <p:cond delay="600"/>
                                  </p:stCondLst>
                                  <p:childTnLst>
                                    <p:set>
                                      <p:cBhvr>
                                        <p:cTn id="9" dur="1" fill="hold">
                                          <p:stCondLst>
                                            <p:cond delay="0"/>
                                          </p:stCondLst>
                                        </p:cTn>
                                        <p:tgtEl>
                                          <p:spTgt spid="12"/>
                                        </p:tgtEl>
                                        <p:attrNameLst>
                                          <p:attrName>style.visibility</p:attrName>
                                        </p:attrNameLst>
                                      </p:cBhvr>
                                      <p:to>
                                        <p:strVal val="visible"/>
                                      </p:to>
                                    </p:set>
                                    <p:animEffect transition="in" filter="wipe(left)">
                                      <p:cBhvr>
                                        <p:cTn id="10"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Layout>
</file>

<file path=ppt/slideLayouts/slideLayout27.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ko-KR" altLang="en-US"/>
              <a:t>마스터 제목 스타일 편집</a:t>
            </a:r>
            <a:endParaRPr lang="en-US" dirty="0"/>
          </a:p>
        </p:txBody>
      </p:sp>
      <p:sp>
        <p:nvSpPr>
          <p:cNvPr id="3" name="Content Placeholder 2"/>
          <p:cNvSpPr>
            <a:spLocks noGrp="1"/>
          </p:cNvSpPr>
          <p:nvPr>
            <p:ph idx="1"/>
          </p:nvPr>
        </p:nvSpPr>
        <p:spPr/>
        <p:txBody>
          <a:bodyPr/>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endParaRPr lang="en-US" dirty="0"/>
          </a:p>
        </p:txBody>
      </p:sp>
      <p:cxnSp>
        <p:nvCxnSpPr>
          <p:cNvPr id="7" name="직선 연결선 6"/>
          <p:cNvCxnSpPr/>
          <p:nvPr userDrawn="1"/>
        </p:nvCxnSpPr>
        <p:spPr>
          <a:xfrm>
            <a:off x="0" y="861773"/>
            <a:ext cx="9144000"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
        <p:nvSpPr>
          <p:cNvPr id="12" name="날짜 개체 틀 3"/>
          <p:cNvSpPr>
            <a:spLocks noGrp="1"/>
          </p:cNvSpPr>
          <p:nvPr>
            <p:ph type="dt" sz="half" idx="10"/>
          </p:nvPr>
        </p:nvSpPr>
        <p:spPr>
          <a:xfrm>
            <a:off x="5638800" y="6610350"/>
            <a:ext cx="1390650" cy="247650"/>
          </a:xfrm>
          <a:prstGeom prst="rect">
            <a:avLst/>
          </a:prstGeom>
        </p:spPr>
        <p:txBody>
          <a:bodyPr/>
          <a:lstStyle>
            <a:lvl1pPr algn="ctr">
              <a:defRPr sz="900" b="1">
                <a:solidFill>
                  <a:schemeClr val="tx1"/>
                </a:solidFill>
              </a:defRPr>
            </a:lvl1pPr>
          </a:lstStyle>
          <a:p>
            <a:pPr>
              <a:defRPr/>
            </a:pPr>
            <a:r>
              <a:rPr lang="en-US" altLang="ko-KR"/>
              <a:t>Insert Date here</a:t>
            </a:r>
            <a:endParaRPr lang="en-US"/>
          </a:p>
        </p:txBody>
      </p:sp>
      <p:sp>
        <p:nvSpPr>
          <p:cNvPr id="13" name="바닥글 개체 틀 4"/>
          <p:cNvSpPr>
            <a:spLocks noGrp="1"/>
          </p:cNvSpPr>
          <p:nvPr>
            <p:ph type="ftr" sz="quarter" idx="11"/>
          </p:nvPr>
        </p:nvSpPr>
        <p:spPr>
          <a:xfrm>
            <a:off x="457200" y="6610350"/>
            <a:ext cx="4038600" cy="247650"/>
          </a:xfrm>
          <a:prstGeom prst="rect">
            <a:avLst/>
          </a:prstGeom>
        </p:spPr>
        <p:txBody>
          <a:bodyPr/>
          <a:lstStyle>
            <a:lvl1pPr algn="l">
              <a:defRPr sz="900" b="1">
                <a:solidFill>
                  <a:schemeClr val="tx1"/>
                </a:solidFill>
              </a:defRPr>
            </a:lvl1pPr>
          </a:lstStyle>
          <a:p>
            <a:pPr>
              <a:defRPr/>
            </a:pPr>
            <a:r>
              <a:rPr lang="en-US"/>
              <a:t>3079-21-0001-01-0000-Session #17 WG Opening Plenary</a:t>
            </a:r>
          </a:p>
        </p:txBody>
      </p:sp>
      <p:sp>
        <p:nvSpPr>
          <p:cNvPr id="14" name="슬라이드 번호 개체 틀 5"/>
          <p:cNvSpPr>
            <a:spLocks noGrp="1"/>
          </p:cNvSpPr>
          <p:nvPr>
            <p:ph type="sldNum" sz="quarter" idx="12"/>
          </p:nvPr>
        </p:nvSpPr>
        <p:spPr>
          <a:xfrm>
            <a:off x="7543800" y="6610350"/>
            <a:ext cx="1485900" cy="247650"/>
          </a:xfrm>
          <a:prstGeom prst="rect">
            <a:avLst/>
          </a:prstGeom>
        </p:spPr>
        <p:txBody>
          <a:bodyPr/>
          <a:lstStyle>
            <a:lvl1pPr algn="r">
              <a:defRPr sz="900" b="1">
                <a:solidFill>
                  <a:schemeClr val="tx1"/>
                </a:solidFill>
              </a:defRPr>
            </a:lvl1pPr>
          </a:lstStyle>
          <a:p>
            <a:pPr>
              <a:defRPr/>
            </a:pPr>
            <a:fld id="{2E8BD8E8-FEBE-4B48-A872-D5E72F1EB77B}" type="slidenum">
              <a:rPr lang="en-US" smtClean="0"/>
              <a:pPr>
                <a:defRPr/>
              </a:pPr>
              <a:t>‹#›</a:t>
            </a:fld>
            <a:endParaRPr lang="en-US">
              <a:latin typeface="Myriad Pro" charset="0"/>
            </a:endParaRPr>
          </a:p>
        </p:txBody>
      </p:sp>
      <p:pic>
        <p:nvPicPr>
          <p:cNvPr id="15" name="Picture 23" descr="IEEE_SA_Bar_Graphic_long_rgb"/>
          <p:cNvPicPr>
            <a:picLocks noChangeAspect="1" noChangeArrowheads="1"/>
          </p:cNvPicPr>
          <p:nvPr userDrawn="1"/>
        </p:nvPicPr>
        <p:blipFill>
          <a:blip/>
          <a:srcRect/>
          <a:stretch>
            <a:fillRect/>
          </a:stretch>
        </p:blipFill>
        <p:spPr bwMode="auto">
          <a:xfrm>
            <a:off x="0" y="6172200"/>
            <a:ext cx="9144000" cy="438150"/>
          </a:xfrm>
          <a:prstGeom prst="rect">
            <a:avLst/>
          </a:prstGeom>
          <a:noFill/>
          <a:ln w="9525">
            <a:noFill/>
            <a:miter lim="800000"/>
            <a:headEnd/>
            <a:tailEnd/>
          </a:ln>
        </p:spPr>
      </p:pic>
      <p:pic>
        <p:nvPicPr>
          <p:cNvPr id="16" name="Picture 24" descr="IEEE_white"/>
          <p:cNvPicPr>
            <a:picLocks noChangeAspect="1" noChangeArrowheads="1"/>
          </p:cNvPicPr>
          <p:nvPr userDrawn="1"/>
        </p:nvPicPr>
        <p:blipFill>
          <a:blip r:embed="rId2"/>
          <a:srcRect/>
          <a:stretch>
            <a:fillRect/>
          </a:stretch>
        </p:blipFill>
        <p:spPr bwMode="auto">
          <a:xfrm>
            <a:off x="8001000" y="6248400"/>
            <a:ext cx="901700" cy="265113"/>
          </a:xfrm>
          <a:prstGeom prst="rect">
            <a:avLst/>
          </a:prstGeom>
          <a:noFill/>
          <a:ln w="9525">
            <a:noFill/>
            <a:miter lim="800000"/>
            <a:headEnd/>
            <a:tailEnd/>
          </a:ln>
        </p:spPr>
      </p:pic>
      <p:pic>
        <p:nvPicPr>
          <p:cNvPr id="5" name="그림 4">
            <a:extLst>
              <a:ext uri="{FF2B5EF4-FFF2-40B4-BE49-F238E27FC236}">
                <a16:creationId xmlns:a16="http://schemas.microsoft.com/office/drawing/2014/main" id="{DE1CE7A8-BA9E-4DCB-BE1F-6785074DEFEE}"/>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8121378" y="49211"/>
            <a:ext cx="887095" cy="723683"/>
          </a:xfrm>
          <a:prstGeom prst="rect">
            <a:avLst/>
          </a:prstGeom>
        </p:spPr>
      </p:pic>
    </p:spTree>
    <p:extLst>
      <p:ext uri="{BB962C8B-B14F-4D97-AF65-F5344CB8AC3E}">
        <p14:creationId xmlns:p14="http://schemas.microsoft.com/office/powerpoint/2010/main" val="110219354"/>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secHead" preserve="1">
  <p:cSld name="구역 머리글">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ko-KR" altLang="en-US"/>
              <a:t>마스터 제목 스타일 편집</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ko-KR" altLang="en-US"/>
              <a:t>마스터 텍스트 스타일 편집</a:t>
            </a:r>
          </a:p>
        </p:txBody>
      </p:sp>
      <p:sp>
        <p:nvSpPr>
          <p:cNvPr id="4" name="Date Placeholder 3"/>
          <p:cNvSpPr>
            <a:spLocks noGrp="1"/>
          </p:cNvSpPr>
          <p:nvPr>
            <p:ph type="dt" sz="half" idx="10"/>
          </p:nvPr>
        </p:nvSpPr>
        <p:spPr/>
        <p:txBody>
          <a:bodyPr/>
          <a:lstStyle/>
          <a:p>
            <a:r>
              <a:rPr lang="en-US" altLang="ko-KR"/>
              <a:t>Insert Date here</a:t>
            </a:r>
            <a:endParaRPr lang="ko-KR" altLang="en-US"/>
          </a:p>
        </p:txBody>
      </p:sp>
      <p:sp>
        <p:nvSpPr>
          <p:cNvPr id="5" name="Footer Placeholder 4"/>
          <p:cNvSpPr>
            <a:spLocks noGrp="1"/>
          </p:cNvSpPr>
          <p:nvPr>
            <p:ph type="ftr" sz="quarter" idx="11"/>
          </p:nvPr>
        </p:nvSpPr>
        <p:spPr/>
        <p:txBody>
          <a:bodyPr/>
          <a:lstStyle/>
          <a:p>
            <a:r>
              <a:rPr lang="en-US" altLang="ko-KR"/>
              <a:t>3079-21-0001-01-0000-Session #17 WG Opening Plenary</a:t>
            </a:r>
            <a:endParaRPr lang="ko-KR" altLang="en-US"/>
          </a:p>
        </p:txBody>
      </p:sp>
      <p:sp>
        <p:nvSpPr>
          <p:cNvPr id="6" name="Slide Number Placeholder 5"/>
          <p:cNvSpPr>
            <a:spLocks noGrp="1"/>
          </p:cNvSpPr>
          <p:nvPr>
            <p:ph type="sldNum" sz="quarter" idx="12"/>
          </p:nvPr>
        </p:nvSpPr>
        <p:spPr/>
        <p:txBody>
          <a:bodyPr/>
          <a:lstStyle/>
          <a:p>
            <a:fld id="{089BD885-491E-4550-AA81-9CDC0E8A5503}" type="slidenum">
              <a:rPr lang="ko-KR" altLang="en-US" smtClean="0"/>
              <a:t>‹#›</a:t>
            </a:fld>
            <a:endParaRPr lang="ko-KR" altLang="en-US"/>
          </a:p>
        </p:txBody>
      </p:sp>
    </p:spTree>
    <p:extLst>
      <p:ext uri="{BB962C8B-B14F-4D97-AF65-F5344CB8AC3E}">
        <p14:creationId xmlns:p14="http://schemas.microsoft.com/office/powerpoint/2010/main" val="599146650"/>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ko-KR" altLang="en-US"/>
              <a:t>마스터 제목 스타일 편집</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endParaRPr lang="en-US" dirty="0"/>
          </a:p>
        </p:txBody>
      </p:sp>
      <p:sp>
        <p:nvSpPr>
          <p:cNvPr id="5" name="Date Placeholder 4"/>
          <p:cNvSpPr>
            <a:spLocks noGrp="1"/>
          </p:cNvSpPr>
          <p:nvPr>
            <p:ph type="dt" sz="half" idx="10"/>
          </p:nvPr>
        </p:nvSpPr>
        <p:spPr/>
        <p:txBody>
          <a:bodyPr/>
          <a:lstStyle/>
          <a:p>
            <a:r>
              <a:rPr lang="en-US" altLang="ko-KR"/>
              <a:t>Insert Date here</a:t>
            </a:r>
            <a:endParaRPr lang="ko-KR" altLang="en-US"/>
          </a:p>
        </p:txBody>
      </p:sp>
      <p:sp>
        <p:nvSpPr>
          <p:cNvPr id="6" name="Footer Placeholder 5"/>
          <p:cNvSpPr>
            <a:spLocks noGrp="1"/>
          </p:cNvSpPr>
          <p:nvPr>
            <p:ph type="ftr" sz="quarter" idx="11"/>
          </p:nvPr>
        </p:nvSpPr>
        <p:spPr/>
        <p:txBody>
          <a:bodyPr/>
          <a:lstStyle/>
          <a:p>
            <a:r>
              <a:rPr lang="en-US" altLang="ko-KR"/>
              <a:t>3079-21-0001-01-0000-Session #17 WG Opening Plenary</a:t>
            </a:r>
            <a:endParaRPr lang="ko-KR" altLang="en-US"/>
          </a:p>
        </p:txBody>
      </p:sp>
      <p:sp>
        <p:nvSpPr>
          <p:cNvPr id="7" name="Slide Number Placeholder 6"/>
          <p:cNvSpPr>
            <a:spLocks noGrp="1"/>
          </p:cNvSpPr>
          <p:nvPr>
            <p:ph type="sldNum" sz="quarter" idx="12"/>
          </p:nvPr>
        </p:nvSpPr>
        <p:spPr/>
        <p:txBody>
          <a:bodyPr/>
          <a:lstStyle/>
          <a:p>
            <a:fld id="{089BD885-491E-4550-AA81-9CDC0E8A5503}" type="slidenum">
              <a:rPr lang="ko-KR" altLang="en-US" smtClean="0"/>
              <a:t>‹#›</a:t>
            </a:fld>
            <a:endParaRPr lang="ko-KR" altLang="en-US"/>
          </a:p>
        </p:txBody>
      </p:sp>
    </p:spTree>
    <p:extLst>
      <p:ext uri="{BB962C8B-B14F-4D97-AF65-F5344CB8AC3E}">
        <p14:creationId xmlns:p14="http://schemas.microsoft.com/office/powerpoint/2010/main" val="35437862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a:t>Insert Date here</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3079-21-0001-01-0000-Session #17 WG Opening Plenary</a:t>
            </a:r>
          </a:p>
        </p:txBody>
      </p:sp>
      <p:sp>
        <p:nvSpPr>
          <p:cNvPr id="6" name="Rectangle 6"/>
          <p:cNvSpPr>
            <a:spLocks noGrp="1" noChangeArrowheads="1"/>
          </p:cNvSpPr>
          <p:nvPr>
            <p:ph type="sldNum" sz="quarter" idx="12"/>
          </p:nvPr>
        </p:nvSpPr>
        <p:spPr>
          <a:ln/>
        </p:spPr>
        <p:txBody>
          <a:bodyPr/>
          <a:lstStyle>
            <a:lvl1pPr>
              <a:defRPr/>
            </a:lvl1pPr>
          </a:lstStyle>
          <a:p>
            <a:pPr>
              <a:defRPr/>
            </a:pPr>
            <a:fld id="{25151530-862B-9346-A97E-4A574C8B779C}" type="slidenum">
              <a:rPr lang="en-US"/>
              <a:pPr>
                <a:defRPr/>
              </a:pPr>
              <a:t>‹#›</a:t>
            </a:fld>
            <a:endParaRPr lang="en-US" sz="1400">
              <a:latin typeface="Myriad Pro" charset="0"/>
            </a:endParaRPr>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twoTxTwoObj" preserve="1">
  <p:cSld name="비교">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ko-KR" altLang="en-US"/>
              <a:t>마스터 제목 스타일 편집</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a:t>마스터 텍스트 스타일 편집</a:t>
            </a:r>
          </a:p>
        </p:txBody>
      </p:sp>
      <p:sp>
        <p:nvSpPr>
          <p:cNvPr id="4" name="Content Placeholder 3"/>
          <p:cNvSpPr>
            <a:spLocks noGrp="1"/>
          </p:cNvSpPr>
          <p:nvPr>
            <p:ph sz="half" idx="2"/>
          </p:nvPr>
        </p:nvSpPr>
        <p:spPr>
          <a:xfrm>
            <a:off x="629842" y="2505075"/>
            <a:ext cx="3868340" cy="3684588"/>
          </a:xfrm>
        </p:spPr>
        <p:txBody>
          <a:bodyPr/>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a:t>마스터 텍스트 스타일 편집</a:t>
            </a:r>
          </a:p>
        </p:txBody>
      </p:sp>
      <p:sp>
        <p:nvSpPr>
          <p:cNvPr id="6" name="Content Placeholder 5"/>
          <p:cNvSpPr>
            <a:spLocks noGrp="1"/>
          </p:cNvSpPr>
          <p:nvPr>
            <p:ph sz="quarter" idx="4"/>
          </p:nvPr>
        </p:nvSpPr>
        <p:spPr>
          <a:xfrm>
            <a:off x="4629150" y="2505075"/>
            <a:ext cx="3887391" cy="3684588"/>
          </a:xfrm>
        </p:spPr>
        <p:txBody>
          <a:bodyPr/>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endParaRPr lang="en-US" dirty="0"/>
          </a:p>
        </p:txBody>
      </p:sp>
      <p:sp>
        <p:nvSpPr>
          <p:cNvPr id="7" name="Date Placeholder 6"/>
          <p:cNvSpPr>
            <a:spLocks noGrp="1"/>
          </p:cNvSpPr>
          <p:nvPr>
            <p:ph type="dt" sz="half" idx="10"/>
          </p:nvPr>
        </p:nvSpPr>
        <p:spPr/>
        <p:txBody>
          <a:bodyPr/>
          <a:lstStyle/>
          <a:p>
            <a:r>
              <a:rPr lang="en-US" altLang="ko-KR"/>
              <a:t>Insert Date here</a:t>
            </a:r>
            <a:endParaRPr lang="ko-KR" altLang="en-US"/>
          </a:p>
        </p:txBody>
      </p:sp>
      <p:sp>
        <p:nvSpPr>
          <p:cNvPr id="8" name="Footer Placeholder 7"/>
          <p:cNvSpPr>
            <a:spLocks noGrp="1"/>
          </p:cNvSpPr>
          <p:nvPr>
            <p:ph type="ftr" sz="quarter" idx="11"/>
          </p:nvPr>
        </p:nvSpPr>
        <p:spPr/>
        <p:txBody>
          <a:bodyPr/>
          <a:lstStyle/>
          <a:p>
            <a:r>
              <a:rPr lang="en-US" altLang="ko-KR"/>
              <a:t>3079-21-0001-01-0000-Session #17 WG Opening Plenary</a:t>
            </a:r>
            <a:endParaRPr lang="ko-KR" altLang="en-US"/>
          </a:p>
        </p:txBody>
      </p:sp>
      <p:sp>
        <p:nvSpPr>
          <p:cNvPr id="9" name="Slide Number Placeholder 8"/>
          <p:cNvSpPr>
            <a:spLocks noGrp="1"/>
          </p:cNvSpPr>
          <p:nvPr>
            <p:ph type="sldNum" sz="quarter" idx="12"/>
          </p:nvPr>
        </p:nvSpPr>
        <p:spPr/>
        <p:txBody>
          <a:bodyPr/>
          <a:lstStyle/>
          <a:p>
            <a:fld id="{089BD885-491E-4550-AA81-9CDC0E8A5503}" type="slidenum">
              <a:rPr lang="ko-KR" altLang="en-US" smtClean="0"/>
              <a:t>‹#›</a:t>
            </a:fld>
            <a:endParaRPr lang="ko-KR" altLang="en-US"/>
          </a:p>
        </p:txBody>
      </p:sp>
    </p:spTree>
    <p:extLst>
      <p:ext uri="{BB962C8B-B14F-4D97-AF65-F5344CB8AC3E}">
        <p14:creationId xmlns:p14="http://schemas.microsoft.com/office/powerpoint/2010/main" val="1627953804"/>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ko-KR" altLang="en-US"/>
              <a:t>마스터 제목 스타일 편집</a:t>
            </a:r>
            <a:endParaRPr lang="en-US" dirty="0"/>
          </a:p>
        </p:txBody>
      </p:sp>
      <p:cxnSp>
        <p:nvCxnSpPr>
          <p:cNvPr id="6" name="직선 연결선 5"/>
          <p:cNvCxnSpPr/>
          <p:nvPr userDrawn="1"/>
        </p:nvCxnSpPr>
        <p:spPr>
          <a:xfrm>
            <a:off x="0" y="861773"/>
            <a:ext cx="9144000"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
        <p:nvSpPr>
          <p:cNvPr id="14" name="날짜 개체 틀 3"/>
          <p:cNvSpPr>
            <a:spLocks noGrp="1"/>
          </p:cNvSpPr>
          <p:nvPr>
            <p:ph type="dt" sz="half" idx="10"/>
          </p:nvPr>
        </p:nvSpPr>
        <p:spPr>
          <a:xfrm>
            <a:off x="5638800" y="6610350"/>
            <a:ext cx="1390650" cy="247650"/>
          </a:xfrm>
          <a:prstGeom prst="rect">
            <a:avLst/>
          </a:prstGeom>
        </p:spPr>
        <p:txBody>
          <a:bodyPr/>
          <a:lstStyle>
            <a:lvl1pPr algn="ctr">
              <a:defRPr sz="900" b="1">
                <a:solidFill>
                  <a:schemeClr val="tx1"/>
                </a:solidFill>
              </a:defRPr>
            </a:lvl1pPr>
          </a:lstStyle>
          <a:p>
            <a:pPr>
              <a:defRPr/>
            </a:pPr>
            <a:r>
              <a:rPr lang="en-US" altLang="ko-KR"/>
              <a:t>Insert Date here</a:t>
            </a:r>
            <a:endParaRPr lang="en-US"/>
          </a:p>
        </p:txBody>
      </p:sp>
      <p:sp>
        <p:nvSpPr>
          <p:cNvPr id="15" name="바닥글 개체 틀 4"/>
          <p:cNvSpPr>
            <a:spLocks noGrp="1"/>
          </p:cNvSpPr>
          <p:nvPr>
            <p:ph type="ftr" sz="quarter" idx="11"/>
          </p:nvPr>
        </p:nvSpPr>
        <p:spPr>
          <a:xfrm>
            <a:off x="457200" y="6610350"/>
            <a:ext cx="4038600" cy="247650"/>
          </a:xfrm>
          <a:prstGeom prst="rect">
            <a:avLst/>
          </a:prstGeom>
        </p:spPr>
        <p:txBody>
          <a:bodyPr/>
          <a:lstStyle>
            <a:lvl1pPr algn="l">
              <a:defRPr sz="900" b="1">
                <a:solidFill>
                  <a:schemeClr val="tx1"/>
                </a:solidFill>
              </a:defRPr>
            </a:lvl1pPr>
          </a:lstStyle>
          <a:p>
            <a:pPr>
              <a:defRPr/>
            </a:pPr>
            <a:r>
              <a:rPr lang="en-US"/>
              <a:t>3079-21-0001-01-0000-Session #17 WG Opening Plenary</a:t>
            </a:r>
          </a:p>
        </p:txBody>
      </p:sp>
      <p:sp>
        <p:nvSpPr>
          <p:cNvPr id="16" name="슬라이드 번호 개체 틀 5"/>
          <p:cNvSpPr>
            <a:spLocks noGrp="1"/>
          </p:cNvSpPr>
          <p:nvPr>
            <p:ph type="sldNum" sz="quarter" idx="12"/>
          </p:nvPr>
        </p:nvSpPr>
        <p:spPr>
          <a:xfrm>
            <a:off x="7543800" y="6610350"/>
            <a:ext cx="1485900" cy="247650"/>
          </a:xfrm>
          <a:prstGeom prst="rect">
            <a:avLst/>
          </a:prstGeom>
        </p:spPr>
        <p:txBody>
          <a:bodyPr/>
          <a:lstStyle>
            <a:lvl1pPr algn="r">
              <a:defRPr sz="900" b="1">
                <a:solidFill>
                  <a:schemeClr val="tx1"/>
                </a:solidFill>
              </a:defRPr>
            </a:lvl1pPr>
          </a:lstStyle>
          <a:p>
            <a:pPr>
              <a:defRPr/>
            </a:pPr>
            <a:fld id="{2E8BD8E8-FEBE-4B48-A872-D5E72F1EB77B}" type="slidenum">
              <a:rPr lang="en-US" smtClean="0"/>
              <a:pPr>
                <a:defRPr/>
              </a:pPr>
              <a:t>‹#›</a:t>
            </a:fld>
            <a:endParaRPr lang="en-US">
              <a:latin typeface="Myriad Pro" charset="0"/>
            </a:endParaRPr>
          </a:p>
        </p:txBody>
      </p:sp>
      <p:pic>
        <p:nvPicPr>
          <p:cNvPr id="17" name="Picture 23" descr="IEEE_SA_Bar_Graphic_long_rgb"/>
          <p:cNvPicPr>
            <a:picLocks noChangeAspect="1" noChangeArrowheads="1"/>
          </p:cNvPicPr>
          <p:nvPr userDrawn="1"/>
        </p:nvPicPr>
        <p:blipFill>
          <a:blip/>
          <a:srcRect/>
          <a:stretch>
            <a:fillRect/>
          </a:stretch>
        </p:blipFill>
        <p:spPr bwMode="auto">
          <a:xfrm>
            <a:off x="0" y="6172200"/>
            <a:ext cx="9144000" cy="438150"/>
          </a:xfrm>
          <a:prstGeom prst="rect">
            <a:avLst/>
          </a:prstGeom>
          <a:noFill/>
          <a:ln w="9525">
            <a:noFill/>
            <a:miter lim="800000"/>
            <a:headEnd/>
            <a:tailEnd/>
          </a:ln>
        </p:spPr>
      </p:pic>
      <p:pic>
        <p:nvPicPr>
          <p:cNvPr id="18" name="Picture 24" descr="IEEE_white"/>
          <p:cNvPicPr>
            <a:picLocks noChangeAspect="1" noChangeArrowheads="1"/>
          </p:cNvPicPr>
          <p:nvPr userDrawn="1"/>
        </p:nvPicPr>
        <p:blipFill>
          <a:blip r:embed="rId2"/>
          <a:srcRect/>
          <a:stretch>
            <a:fillRect/>
          </a:stretch>
        </p:blipFill>
        <p:spPr bwMode="auto">
          <a:xfrm>
            <a:off x="8001000" y="6248400"/>
            <a:ext cx="901700" cy="265113"/>
          </a:xfrm>
          <a:prstGeom prst="rect">
            <a:avLst/>
          </a:prstGeom>
          <a:noFill/>
          <a:ln w="9525">
            <a:noFill/>
            <a:miter lim="800000"/>
            <a:headEnd/>
            <a:tailEnd/>
          </a:ln>
        </p:spPr>
      </p:pic>
      <p:pic>
        <p:nvPicPr>
          <p:cNvPr id="10" name="그림 9">
            <a:extLst>
              <a:ext uri="{FF2B5EF4-FFF2-40B4-BE49-F238E27FC236}">
                <a16:creationId xmlns:a16="http://schemas.microsoft.com/office/drawing/2014/main" id="{2F1DA4E6-C195-4C7B-B23E-D01A6A5A2574}"/>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8121378" y="49211"/>
            <a:ext cx="887095" cy="723683"/>
          </a:xfrm>
          <a:prstGeom prst="rect">
            <a:avLst/>
          </a:prstGeom>
        </p:spPr>
      </p:pic>
    </p:spTree>
    <p:extLst>
      <p:ext uri="{BB962C8B-B14F-4D97-AF65-F5344CB8AC3E}">
        <p14:creationId xmlns:p14="http://schemas.microsoft.com/office/powerpoint/2010/main" val="3850473179"/>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blank" preserve="1">
  <p:cSld name="1_빈 화면">
    <p:spTree>
      <p:nvGrpSpPr>
        <p:cNvPr id="1" name=""/>
        <p:cNvGrpSpPr/>
        <p:nvPr/>
      </p:nvGrpSpPr>
      <p:grpSpPr>
        <a:xfrm>
          <a:off x="0" y="0"/>
          <a:ext cx="0" cy="0"/>
          <a:chOff x="0" y="0"/>
          <a:chExt cx="0" cy="0"/>
        </a:xfrm>
      </p:grpSpPr>
      <p:cxnSp>
        <p:nvCxnSpPr>
          <p:cNvPr id="6" name="직선 연결선 5"/>
          <p:cNvCxnSpPr/>
          <p:nvPr userDrawn="1"/>
        </p:nvCxnSpPr>
        <p:spPr>
          <a:xfrm>
            <a:off x="0" y="861773"/>
            <a:ext cx="9144000"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
        <p:nvSpPr>
          <p:cNvPr id="12" name="날짜 개체 틀 3"/>
          <p:cNvSpPr>
            <a:spLocks noGrp="1"/>
          </p:cNvSpPr>
          <p:nvPr>
            <p:ph type="dt" sz="half" idx="10"/>
          </p:nvPr>
        </p:nvSpPr>
        <p:spPr>
          <a:xfrm>
            <a:off x="5638800" y="6610350"/>
            <a:ext cx="1390650" cy="247650"/>
          </a:xfrm>
          <a:prstGeom prst="rect">
            <a:avLst/>
          </a:prstGeom>
        </p:spPr>
        <p:txBody>
          <a:bodyPr/>
          <a:lstStyle>
            <a:lvl1pPr algn="ctr">
              <a:defRPr sz="900" b="1">
                <a:solidFill>
                  <a:schemeClr val="tx1"/>
                </a:solidFill>
              </a:defRPr>
            </a:lvl1pPr>
          </a:lstStyle>
          <a:p>
            <a:pPr>
              <a:defRPr/>
            </a:pPr>
            <a:r>
              <a:rPr lang="en-US" altLang="ko-KR"/>
              <a:t>Insert Date here</a:t>
            </a:r>
            <a:endParaRPr lang="en-US"/>
          </a:p>
        </p:txBody>
      </p:sp>
      <p:sp>
        <p:nvSpPr>
          <p:cNvPr id="13" name="바닥글 개체 틀 4"/>
          <p:cNvSpPr>
            <a:spLocks noGrp="1"/>
          </p:cNvSpPr>
          <p:nvPr>
            <p:ph type="ftr" sz="quarter" idx="11"/>
          </p:nvPr>
        </p:nvSpPr>
        <p:spPr>
          <a:xfrm>
            <a:off x="457200" y="6610350"/>
            <a:ext cx="4038600" cy="247650"/>
          </a:xfrm>
          <a:prstGeom prst="rect">
            <a:avLst/>
          </a:prstGeom>
        </p:spPr>
        <p:txBody>
          <a:bodyPr/>
          <a:lstStyle>
            <a:lvl1pPr algn="l">
              <a:defRPr sz="900" b="1">
                <a:solidFill>
                  <a:schemeClr val="tx1"/>
                </a:solidFill>
              </a:defRPr>
            </a:lvl1pPr>
          </a:lstStyle>
          <a:p>
            <a:pPr>
              <a:defRPr/>
            </a:pPr>
            <a:r>
              <a:rPr lang="en-US"/>
              <a:t>3079-21-0001-01-0000-Session #17 WG Opening Plenary</a:t>
            </a:r>
          </a:p>
        </p:txBody>
      </p:sp>
      <p:sp>
        <p:nvSpPr>
          <p:cNvPr id="14" name="슬라이드 번호 개체 틀 5"/>
          <p:cNvSpPr>
            <a:spLocks noGrp="1"/>
          </p:cNvSpPr>
          <p:nvPr>
            <p:ph type="sldNum" sz="quarter" idx="12"/>
          </p:nvPr>
        </p:nvSpPr>
        <p:spPr>
          <a:xfrm>
            <a:off x="7543800" y="6610350"/>
            <a:ext cx="1485900" cy="247650"/>
          </a:xfrm>
          <a:prstGeom prst="rect">
            <a:avLst/>
          </a:prstGeom>
        </p:spPr>
        <p:txBody>
          <a:bodyPr/>
          <a:lstStyle>
            <a:lvl1pPr algn="r">
              <a:defRPr sz="900" b="1">
                <a:solidFill>
                  <a:schemeClr val="tx1"/>
                </a:solidFill>
              </a:defRPr>
            </a:lvl1pPr>
          </a:lstStyle>
          <a:p>
            <a:pPr>
              <a:defRPr/>
            </a:pPr>
            <a:fld id="{2E8BD8E8-FEBE-4B48-A872-D5E72F1EB77B}" type="slidenum">
              <a:rPr lang="en-US" smtClean="0"/>
              <a:pPr>
                <a:defRPr/>
              </a:pPr>
              <a:t>‹#›</a:t>
            </a:fld>
            <a:endParaRPr lang="en-US">
              <a:latin typeface="Myriad Pro" charset="0"/>
            </a:endParaRPr>
          </a:p>
        </p:txBody>
      </p:sp>
      <p:pic>
        <p:nvPicPr>
          <p:cNvPr id="15" name="Picture 23" descr="IEEE_SA_Bar_Graphic_long_rgb"/>
          <p:cNvPicPr>
            <a:picLocks noChangeAspect="1" noChangeArrowheads="1"/>
          </p:cNvPicPr>
          <p:nvPr userDrawn="1"/>
        </p:nvPicPr>
        <p:blipFill>
          <a:blip/>
          <a:srcRect/>
          <a:stretch>
            <a:fillRect/>
          </a:stretch>
        </p:blipFill>
        <p:spPr bwMode="auto">
          <a:xfrm>
            <a:off x="0" y="6172200"/>
            <a:ext cx="9144000" cy="438150"/>
          </a:xfrm>
          <a:prstGeom prst="rect">
            <a:avLst/>
          </a:prstGeom>
          <a:noFill/>
          <a:ln w="9525">
            <a:noFill/>
            <a:miter lim="800000"/>
            <a:headEnd/>
            <a:tailEnd/>
          </a:ln>
        </p:spPr>
      </p:pic>
      <p:pic>
        <p:nvPicPr>
          <p:cNvPr id="16" name="Picture 24" descr="IEEE_white"/>
          <p:cNvPicPr>
            <a:picLocks noChangeAspect="1" noChangeArrowheads="1"/>
          </p:cNvPicPr>
          <p:nvPr userDrawn="1"/>
        </p:nvPicPr>
        <p:blipFill>
          <a:blip r:embed="rId2"/>
          <a:srcRect/>
          <a:stretch>
            <a:fillRect/>
          </a:stretch>
        </p:blipFill>
        <p:spPr bwMode="auto">
          <a:xfrm>
            <a:off x="8001000" y="6248400"/>
            <a:ext cx="901700" cy="265113"/>
          </a:xfrm>
          <a:prstGeom prst="rect">
            <a:avLst/>
          </a:prstGeom>
          <a:noFill/>
          <a:ln w="9525">
            <a:noFill/>
            <a:miter lim="800000"/>
            <a:headEnd/>
            <a:tailEnd/>
          </a:ln>
        </p:spPr>
      </p:pic>
      <p:pic>
        <p:nvPicPr>
          <p:cNvPr id="9" name="그림 8">
            <a:extLst>
              <a:ext uri="{FF2B5EF4-FFF2-40B4-BE49-F238E27FC236}">
                <a16:creationId xmlns:a16="http://schemas.microsoft.com/office/drawing/2014/main" id="{ECA362BF-C9A2-4FB6-8BDC-F051490F3DCD}"/>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8121378" y="49211"/>
            <a:ext cx="887095" cy="723683"/>
          </a:xfrm>
          <a:prstGeom prst="rect">
            <a:avLst/>
          </a:prstGeom>
        </p:spPr>
      </p:pic>
    </p:spTree>
    <p:extLst>
      <p:ext uri="{BB962C8B-B14F-4D97-AF65-F5344CB8AC3E}">
        <p14:creationId xmlns:p14="http://schemas.microsoft.com/office/powerpoint/2010/main" val="3217344392"/>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12" name="날짜 개체 틀 3"/>
          <p:cNvSpPr>
            <a:spLocks noGrp="1"/>
          </p:cNvSpPr>
          <p:nvPr>
            <p:ph type="dt" sz="half" idx="10"/>
          </p:nvPr>
        </p:nvSpPr>
        <p:spPr>
          <a:xfrm>
            <a:off x="5638800" y="6610350"/>
            <a:ext cx="1390650" cy="247650"/>
          </a:xfrm>
          <a:prstGeom prst="rect">
            <a:avLst/>
          </a:prstGeom>
        </p:spPr>
        <p:txBody>
          <a:bodyPr/>
          <a:lstStyle>
            <a:lvl1pPr algn="ctr">
              <a:defRPr sz="900" b="1">
                <a:solidFill>
                  <a:schemeClr val="tx1"/>
                </a:solidFill>
              </a:defRPr>
            </a:lvl1pPr>
          </a:lstStyle>
          <a:p>
            <a:pPr>
              <a:defRPr/>
            </a:pPr>
            <a:r>
              <a:rPr lang="en-US" altLang="ko-KR"/>
              <a:t>Insert Date here</a:t>
            </a:r>
            <a:endParaRPr lang="en-US"/>
          </a:p>
        </p:txBody>
      </p:sp>
      <p:sp>
        <p:nvSpPr>
          <p:cNvPr id="13" name="바닥글 개체 틀 4"/>
          <p:cNvSpPr>
            <a:spLocks noGrp="1"/>
          </p:cNvSpPr>
          <p:nvPr>
            <p:ph type="ftr" sz="quarter" idx="11"/>
          </p:nvPr>
        </p:nvSpPr>
        <p:spPr>
          <a:xfrm>
            <a:off x="457200" y="6610350"/>
            <a:ext cx="4038600" cy="247650"/>
          </a:xfrm>
          <a:prstGeom prst="rect">
            <a:avLst/>
          </a:prstGeom>
        </p:spPr>
        <p:txBody>
          <a:bodyPr/>
          <a:lstStyle>
            <a:lvl1pPr algn="l">
              <a:defRPr sz="900" b="1">
                <a:solidFill>
                  <a:schemeClr val="tx1"/>
                </a:solidFill>
              </a:defRPr>
            </a:lvl1pPr>
          </a:lstStyle>
          <a:p>
            <a:pPr>
              <a:defRPr/>
            </a:pPr>
            <a:r>
              <a:rPr lang="en-US"/>
              <a:t>3079-21-0001-01-0000-Session #17 WG Opening Plenary</a:t>
            </a:r>
          </a:p>
        </p:txBody>
      </p:sp>
      <p:sp>
        <p:nvSpPr>
          <p:cNvPr id="14" name="슬라이드 번호 개체 틀 5"/>
          <p:cNvSpPr>
            <a:spLocks noGrp="1"/>
          </p:cNvSpPr>
          <p:nvPr>
            <p:ph type="sldNum" sz="quarter" idx="12"/>
          </p:nvPr>
        </p:nvSpPr>
        <p:spPr>
          <a:xfrm>
            <a:off x="7543800" y="6610350"/>
            <a:ext cx="1485900" cy="247650"/>
          </a:xfrm>
          <a:prstGeom prst="rect">
            <a:avLst/>
          </a:prstGeom>
        </p:spPr>
        <p:txBody>
          <a:bodyPr/>
          <a:lstStyle>
            <a:lvl1pPr algn="r">
              <a:defRPr sz="900" b="1">
                <a:solidFill>
                  <a:schemeClr val="tx1"/>
                </a:solidFill>
              </a:defRPr>
            </a:lvl1pPr>
          </a:lstStyle>
          <a:p>
            <a:pPr>
              <a:defRPr/>
            </a:pPr>
            <a:fld id="{2E8BD8E8-FEBE-4B48-A872-D5E72F1EB77B}" type="slidenum">
              <a:rPr lang="en-US" smtClean="0"/>
              <a:pPr>
                <a:defRPr/>
              </a:pPr>
              <a:t>‹#›</a:t>
            </a:fld>
            <a:endParaRPr lang="en-US">
              <a:latin typeface="Myriad Pro" charset="0"/>
            </a:endParaRPr>
          </a:p>
        </p:txBody>
      </p:sp>
      <p:pic>
        <p:nvPicPr>
          <p:cNvPr id="15" name="Picture 23" descr="IEEE_SA_Bar_Graphic_long_rgb"/>
          <p:cNvPicPr>
            <a:picLocks noChangeAspect="1" noChangeArrowheads="1"/>
          </p:cNvPicPr>
          <p:nvPr userDrawn="1"/>
        </p:nvPicPr>
        <p:blipFill>
          <a:blip/>
          <a:srcRect/>
          <a:stretch>
            <a:fillRect/>
          </a:stretch>
        </p:blipFill>
        <p:spPr bwMode="auto">
          <a:xfrm>
            <a:off x="0" y="6172200"/>
            <a:ext cx="9144000" cy="438150"/>
          </a:xfrm>
          <a:prstGeom prst="rect">
            <a:avLst/>
          </a:prstGeom>
          <a:noFill/>
          <a:ln w="9525">
            <a:noFill/>
            <a:miter lim="800000"/>
            <a:headEnd/>
            <a:tailEnd/>
          </a:ln>
        </p:spPr>
      </p:pic>
      <p:pic>
        <p:nvPicPr>
          <p:cNvPr id="16" name="Picture 24" descr="IEEE_white"/>
          <p:cNvPicPr>
            <a:picLocks noChangeAspect="1" noChangeArrowheads="1"/>
          </p:cNvPicPr>
          <p:nvPr userDrawn="1"/>
        </p:nvPicPr>
        <p:blipFill>
          <a:blip r:embed="rId2"/>
          <a:srcRect/>
          <a:stretch>
            <a:fillRect/>
          </a:stretch>
        </p:blipFill>
        <p:spPr bwMode="auto">
          <a:xfrm>
            <a:off x="8001000" y="6248400"/>
            <a:ext cx="901700" cy="265113"/>
          </a:xfrm>
          <a:prstGeom prst="rect">
            <a:avLst/>
          </a:prstGeom>
          <a:noFill/>
          <a:ln w="9525">
            <a:noFill/>
            <a:miter lim="800000"/>
            <a:headEnd/>
            <a:tailEnd/>
          </a:ln>
        </p:spPr>
      </p:pic>
      <p:pic>
        <p:nvPicPr>
          <p:cNvPr id="8" name="그림 7">
            <a:extLst>
              <a:ext uri="{FF2B5EF4-FFF2-40B4-BE49-F238E27FC236}">
                <a16:creationId xmlns:a16="http://schemas.microsoft.com/office/drawing/2014/main" id="{714E5D77-DD01-4493-BAD3-ADD6993D1310}"/>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8121378" y="49211"/>
            <a:ext cx="887095" cy="723683"/>
          </a:xfrm>
          <a:prstGeom prst="rect">
            <a:avLst/>
          </a:prstGeom>
        </p:spPr>
      </p:pic>
    </p:spTree>
    <p:extLst>
      <p:ext uri="{BB962C8B-B14F-4D97-AF65-F5344CB8AC3E}">
        <p14:creationId xmlns:p14="http://schemas.microsoft.com/office/powerpoint/2010/main" val="1567897479"/>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objTx" preserve="1">
  <p:cSld name="캡션 있는 콘텐츠">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ko-KR" altLang="en-US"/>
              <a:t>마스터 제목 스타일 편집</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ko-KR" altLang="en-US"/>
              <a:t>마스터 텍스트 스타일 편집</a:t>
            </a:r>
          </a:p>
        </p:txBody>
      </p:sp>
      <p:sp>
        <p:nvSpPr>
          <p:cNvPr id="5" name="Date Placeholder 4"/>
          <p:cNvSpPr>
            <a:spLocks noGrp="1"/>
          </p:cNvSpPr>
          <p:nvPr>
            <p:ph type="dt" sz="half" idx="10"/>
          </p:nvPr>
        </p:nvSpPr>
        <p:spPr/>
        <p:txBody>
          <a:bodyPr/>
          <a:lstStyle/>
          <a:p>
            <a:r>
              <a:rPr lang="en-US" altLang="ko-KR"/>
              <a:t>Insert Date here</a:t>
            </a:r>
            <a:endParaRPr lang="ko-KR" altLang="en-US"/>
          </a:p>
        </p:txBody>
      </p:sp>
      <p:sp>
        <p:nvSpPr>
          <p:cNvPr id="6" name="Footer Placeholder 5"/>
          <p:cNvSpPr>
            <a:spLocks noGrp="1"/>
          </p:cNvSpPr>
          <p:nvPr>
            <p:ph type="ftr" sz="quarter" idx="11"/>
          </p:nvPr>
        </p:nvSpPr>
        <p:spPr/>
        <p:txBody>
          <a:bodyPr/>
          <a:lstStyle/>
          <a:p>
            <a:r>
              <a:rPr lang="en-US" altLang="ko-KR"/>
              <a:t>3079-21-0001-01-0000-Session #17 WG Opening Plenary</a:t>
            </a:r>
            <a:endParaRPr lang="ko-KR" altLang="en-US"/>
          </a:p>
        </p:txBody>
      </p:sp>
      <p:sp>
        <p:nvSpPr>
          <p:cNvPr id="7" name="Slide Number Placeholder 6"/>
          <p:cNvSpPr>
            <a:spLocks noGrp="1"/>
          </p:cNvSpPr>
          <p:nvPr>
            <p:ph type="sldNum" sz="quarter" idx="12"/>
          </p:nvPr>
        </p:nvSpPr>
        <p:spPr/>
        <p:txBody>
          <a:bodyPr/>
          <a:lstStyle/>
          <a:p>
            <a:fld id="{089BD885-491E-4550-AA81-9CDC0E8A5503}" type="slidenum">
              <a:rPr lang="ko-KR" altLang="en-US" smtClean="0"/>
              <a:t>‹#›</a:t>
            </a:fld>
            <a:endParaRPr lang="ko-KR" altLang="en-US"/>
          </a:p>
        </p:txBody>
      </p:sp>
    </p:spTree>
    <p:extLst>
      <p:ext uri="{BB962C8B-B14F-4D97-AF65-F5344CB8AC3E}">
        <p14:creationId xmlns:p14="http://schemas.microsoft.com/office/powerpoint/2010/main" val="1382754009"/>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picTx" preserve="1">
  <p:cSld name="캡션 있는 그림">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ko-KR" altLang="en-US"/>
              <a:t>마스터 제목 스타일 편집</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ko-KR" altLang="en-US"/>
              <a:t>그림을 추가하려면 아이콘을 클릭하십시오</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ko-KR" altLang="en-US"/>
              <a:t>마스터 텍스트 스타일 편집</a:t>
            </a:r>
          </a:p>
        </p:txBody>
      </p:sp>
      <p:sp>
        <p:nvSpPr>
          <p:cNvPr id="5" name="Date Placeholder 4"/>
          <p:cNvSpPr>
            <a:spLocks noGrp="1"/>
          </p:cNvSpPr>
          <p:nvPr>
            <p:ph type="dt" sz="half" idx="10"/>
          </p:nvPr>
        </p:nvSpPr>
        <p:spPr/>
        <p:txBody>
          <a:bodyPr/>
          <a:lstStyle/>
          <a:p>
            <a:r>
              <a:rPr lang="en-US" altLang="ko-KR"/>
              <a:t>Insert Date here</a:t>
            </a:r>
            <a:endParaRPr lang="ko-KR" altLang="en-US"/>
          </a:p>
        </p:txBody>
      </p:sp>
      <p:sp>
        <p:nvSpPr>
          <p:cNvPr id="6" name="Footer Placeholder 5"/>
          <p:cNvSpPr>
            <a:spLocks noGrp="1"/>
          </p:cNvSpPr>
          <p:nvPr>
            <p:ph type="ftr" sz="quarter" idx="11"/>
          </p:nvPr>
        </p:nvSpPr>
        <p:spPr/>
        <p:txBody>
          <a:bodyPr/>
          <a:lstStyle/>
          <a:p>
            <a:r>
              <a:rPr lang="en-US" altLang="ko-KR"/>
              <a:t>3079-21-0001-01-0000-Session #17 WG Opening Plenary</a:t>
            </a:r>
            <a:endParaRPr lang="ko-KR" altLang="en-US"/>
          </a:p>
        </p:txBody>
      </p:sp>
      <p:sp>
        <p:nvSpPr>
          <p:cNvPr id="7" name="Slide Number Placeholder 6"/>
          <p:cNvSpPr>
            <a:spLocks noGrp="1"/>
          </p:cNvSpPr>
          <p:nvPr>
            <p:ph type="sldNum" sz="quarter" idx="12"/>
          </p:nvPr>
        </p:nvSpPr>
        <p:spPr/>
        <p:txBody>
          <a:bodyPr/>
          <a:lstStyle/>
          <a:p>
            <a:fld id="{089BD885-491E-4550-AA81-9CDC0E8A5503}" type="slidenum">
              <a:rPr lang="ko-KR" altLang="en-US" smtClean="0"/>
              <a:t>‹#›</a:t>
            </a:fld>
            <a:endParaRPr lang="ko-KR" altLang="en-US"/>
          </a:p>
        </p:txBody>
      </p:sp>
    </p:spTree>
    <p:extLst>
      <p:ext uri="{BB962C8B-B14F-4D97-AF65-F5344CB8AC3E}">
        <p14:creationId xmlns:p14="http://schemas.microsoft.com/office/powerpoint/2010/main" val="1822629904"/>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ko-KR" altLang="en-US"/>
              <a:t>마스터 제목 스타일 편집</a:t>
            </a:r>
            <a:endParaRPr lang="en-US" dirty="0"/>
          </a:p>
        </p:txBody>
      </p:sp>
      <p:sp>
        <p:nvSpPr>
          <p:cNvPr id="3" name="Vertical Text Placeholder 2"/>
          <p:cNvSpPr>
            <a:spLocks noGrp="1"/>
          </p:cNvSpPr>
          <p:nvPr>
            <p:ph type="body" orient="vert" idx="1"/>
          </p:nvPr>
        </p:nvSpPr>
        <p:spPr/>
        <p:txBody>
          <a:bodyPr vert="eaVert"/>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endParaRPr lang="en-US" dirty="0"/>
          </a:p>
        </p:txBody>
      </p:sp>
      <p:sp>
        <p:nvSpPr>
          <p:cNvPr id="4" name="Date Placeholder 3"/>
          <p:cNvSpPr>
            <a:spLocks noGrp="1"/>
          </p:cNvSpPr>
          <p:nvPr>
            <p:ph type="dt" sz="half" idx="10"/>
          </p:nvPr>
        </p:nvSpPr>
        <p:spPr/>
        <p:txBody>
          <a:bodyPr/>
          <a:lstStyle/>
          <a:p>
            <a:r>
              <a:rPr lang="en-US" altLang="ko-KR"/>
              <a:t>Insert Date here</a:t>
            </a:r>
            <a:endParaRPr lang="ko-KR" altLang="en-US"/>
          </a:p>
        </p:txBody>
      </p:sp>
      <p:sp>
        <p:nvSpPr>
          <p:cNvPr id="5" name="Footer Placeholder 4"/>
          <p:cNvSpPr>
            <a:spLocks noGrp="1"/>
          </p:cNvSpPr>
          <p:nvPr>
            <p:ph type="ftr" sz="quarter" idx="11"/>
          </p:nvPr>
        </p:nvSpPr>
        <p:spPr/>
        <p:txBody>
          <a:bodyPr/>
          <a:lstStyle/>
          <a:p>
            <a:r>
              <a:rPr lang="en-US" altLang="ko-KR"/>
              <a:t>3079-21-0001-01-0000-Session #17 WG Opening Plenary</a:t>
            </a:r>
            <a:endParaRPr lang="ko-KR" altLang="en-US"/>
          </a:p>
        </p:txBody>
      </p:sp>
      <p:sp>
        <p:nvSpPr>
          <p:cNvPr id="6" name="Slide Number Placeholder 5"/>
          <p:cNvSpPr>
            <a:spLocks noGrp="1"/>
          </p:cNvSpPr>
          <p:nvPr>
            <p:ph type="sldNum" sz="quarter" idx="12"/>
          </p:nvPr>
        </p:nvSpPr>
        <p:spPr/>
        <p:txBody>
          <a:bodyPr/>
          <a:lstStyle/>
          <a:p>
            <a:fld id="{089BD885-491E-4550-AA81-9CDC0E8A5503}" type="slidenum">
              <a:rPr lang="ko-KR" altLang="en-US" smtClean="0"/>
              <a:t>‹#›</a:t>
            </a:fld>
            <a:endParaRPr lang="ko-KR" altLang="en-US"/>
          </a:p>
        </p:txBody>
      </p:sp>
    </p:spTree>
    <p:extLst>
      <p:ext uri="{BB962C8B-B14F-4D97-AF65-F5344CB8AC3E}">
        <p14:creationId xmlns:p14="http://schemas.microsoft.com/office/powerpoint/2010/main" val="1392734943"/>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ko-KR" altLang="en-US"/>
              <a:t>마스터 제목 스타일 편집</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endParaRPr lang="en-US" dirty="0"/>
          </a:p>
        </p:txBody>
      </p:sp>
      <p:sp>
        <p:nvSpPr>
          <p:cNvPr id="4" name="Date Placeholder 3"/>
          <p:cNvSpPr>
            <a:spLocks noGrp="1"/>
          </p:cNvSpPr>
          <p:nvPr>
            <p:ph type="dt" sz="half" idx="10"/>
          </p:nvPr>
        </p:nvSpPr>
        <p:spPr/>
        <p:txBody>
          <a:bodyPr/>
          <a:lstStyle/>
          <a:p>
            <a:r>
              <a:rPr lang="en-US" altLang="ko-KR"/>
              <a:t>Insert Date here</a:t>
            </a:r>
            <a:endParaRPr lang="ko-KR" altLang="en-US"/>
          </a:p>
        </p:txBody>
      </p:sp>
      <p:sp>
        <p:nvSpPr>
          <p:cNvPr id="5" name="Footer Placeholder 4"/>
          <p:cNvSpPr>
            <a:spLocks noGrp="1"/>
          </p:cNvSpPr>
          <p:nvPr>
            <p:ph type="ftr" sz="quarter" idx="11"/>
          </p:nvPr>
        </p:nvSpPr>
        <p:spPr/>
        <p:txBody>
          <a:bodyPr/>
          <a:lstStyle/>
          <a:p>
            <a:r>
              <a:rPr lang="en-US" altLang="ko-KR"/>
              <a:t>3079-21-0001-01-0000-Session #17 WG Opening Plenary</a:t>
            </a:r>
            <a:endParaRPr lang="ko-KR" altLang="en-US"/>
          </a:p>
        </p:txBody>
      </p:sp>
      <p:sp>
        <p:nvSpPr>
          <p:cNvPr id="6" name="Slide Number Placeholder 5"/>
          <p:cNvSpPr>
            <a:spLocks noGrp="1"/>
          </p:cNvSpPr>
          <p:nvPr>
            <p:ph type="sldNum" sz="quarter" idx="12"/>
          </p:nvPr>
        </p:nvSpPr>
        <p:spPr/>
        <p:txBody>
          <a:bodyPr/>
          <a:lstStyle/>
          <a:p>
            <a:fld id="{089BD885-491E-4550-AA81-9CDC0E8A5503}" type="slidenum">
              <a:rPr lang="ko-KR" altLang="en-US" smtClean="0"/>
              <a:t>‹#›</a:t>
            </a:fld>
            <a:endParaRPr lang="ko-KR" altLang="en-US"/>
          </a:p>
        </p:txBody>
      </p:sp>
    </p:spTree>
    <p:extLst>
      <p:ext uri="{BB962C8B-B14F-4D97-AF65-F5344CB8AC3E}">
        <p14:creationId xmlns:p14="http://schemas.microsoft.com/office/powerpoint/2010/main" val="9048517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524000"/>
            <a:ext cx="3962400" cy="4648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724400" y="1524000"/>
            <a:ext cx="3962400" cy="4648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ko-KR"/>
              <a:t>Insert Date here</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3079-21-0001-01-0000-Session #17 WG Opening Plenary</a:t>
            </a:r>
          </a:p>
        </p:txBody>
      </p:sp>
      <p:sp>
        <p:nvSpPr>
          <p:cNvPr id="7" name="Rectangle 6"/>
          <p:cNvSpPr>
            <a:spLocks noGrp="1" noChangeArrowheads="1"/>
          </p:cNvSpPr>
          <p:nvPr>
            <p:ph type="sldNum" sz="quarter" idx="12"/>
          </p:nvPr>
        </p:nvSpPr>
        <p:spPr>
          <a:ln/>
        </p:spPr>
        <p:txBody>
          <a:bodyPr/>
          <a:lstStyle>
            <a:lvl1pPr>
              <a:defRPr/>
            </a:lvl1pPr>
          </a:lstStyle>
          <a:p>
            <a:pPr>
              <a:defRPr/>
            </a:pPr>
            <a:fld id="{7CBAEA6A-4D89-7943-A8FF-D2FD5DF21EDA}" type="slidenum">
              <a:rPr lang="en-US"/>
              <a:pPr>
                <a:defRPr/>
              </a:pPr>
              <a:t>‹#›</a:t>
            </a:fld>
            <a:endParaRPr lang="en-US" sz="1400">
              <a:latin typeface="Myriad Pro" charset="0"/>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r>
              <a:rPr lang="en-US" altLang="ko-KR"/>
              <a:t>Insert Date here</a:t>
            </a:r>
            <a:endParaRPr lang="en-US"/>
          </a:p>
        </p:txBody>
      </p:sp>
      <p:sp>
        <p:nvSpPr>
          <p:cNvPr id="8" name="Rectangle 5"/>
          <p:cNvSpPr>
            <a:spLocks noGrp="1" noChangeArrowheads="1"/>
          </p:cNvSpPr>
          <p:nvPr>
            <p:ph type="ftr" sz="quarter" idx="11"/>
          </p:nvPr>
        </p:nvSpPr>
        <p:spPr>
          <a:ln/>
        </p:spPr>
        <p:txBody>
          <a:bodyPr/>
          <a:lstStyle>
            <a:lvl1pPr>
              <a:defRPr/>
            </a:lvl1pPr>
          </a:lstStyle>
          <a:p>
            <a:pPr>
              <a:defRPr/>
            </a:pPr>
            <a:r>
              <a:rPr lang="en-US"/>
              <a:t>3079-21-0001-01-0000-Session #17 WG Opening Plenary</a:t>
            </a:r>
          </a:p>
        </p:txBody>
      </p:sp>
      <p:sp>
        <p:nvSpPr>
          <p:cNvPr id="9" name="Rectangle 6"/>
          <p:cNvSpPr>
            <a:spLocks noGrp="1" noChangeArrowheads="1"/>
          </p:cNvSpPr>
          <p:nvPr>
            <p:ph type="sldNum" sz="quarter" idx="12"/>
          </p:nvPr>
        </p:nvSpPr>
        <p:spPr>
          <a:ln/>
        </p:spPr>
        <p:txBody>
          <a:bodyPr/>
          <a:lstStyle>
            <a:lvl1pPr>
              <a:defRPr/>
            </a:lvl1pPr>
          </a:lstStyle>
          <a:p>
            <a:pPr>
              <a:defRPr/>
            </a:pPr>
            <a:fld id="{B8833148-389D-4145-BA83-3955F191B085}" type="slidenum">
              <a:rPr lang="en-US"/>
              <a:pPr>
                <a:defRPr/>
              </a:pPr>
              <a:t>‹#›</a:t>
            </a:fld>
            <a:endParaRPr lang="en-US" sz="1400">
              <a:latin typeface="Myriad Pro" charset="0"/>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09600" y="152400"/>
            <a:ext cx="8077200" cy="762000"/>
          </a:xfrm>
        </p:spPr>
        <p:txBody>
          <a:bodyPr anchor="ct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r>
              <a:rPr lang="en-US" altLang="ko-KR"/>
              <a:t>Insert Date here</a:t>
            </a:r>
            <a:endParaRPr lang="en-US"/>
          </a:p>
        </p:txBody>
      </p:sp>
      <p:sp>
        <p:nvSpPr>
          <p:cNvPr id="4" name="Rectangle 5"/>
          <p:cNvSpPr>
            <a:spLocks noGrp="1" noChangeArrowheads="1"/>
          </p:cNvSpPr>
          <p:nvPr>
            <p:ph type="ftr" sz="quarter" idx="11"/>
          </p:nvPr>
        </p:nvSpPr>
        <p:spPr>
          <a:ln/>
        </p:spPr>
        <p:txBody>
          <a:bodyPr/>
          <a:lstStyle>
            <a:lvl1pPr>
              <a:defRPr/>
            </a:lvl1pPr>
          </a:lstStyle>
          <a:p>
            <a:pPr>
              <a:defRPr/>
            </a:pPr>
            <a:r>
              <a:rPr lang="en-US"/>
              <a:t>3079-21-0001-01-0000-Session #17 WG Opening Plenary</a:t>
            </a:r>
          </a:p>
        </p:txBody>
      </p:sp>
      <p:sp>
        <p:nvSpPr>
          <p:cNvPr id="5" name="Rectangle 6"/>
          <p:cNvSpPr>
            <a:spLocks noGrp="1" noChangeArrowheads="1"/>
          </p:cNvSpPr>
          <p:nvPr>
            <p:ph type="sldNum" sz="quarter" idx="12"/>
          </p:nvPr>
        </p:nvSpPr>
        <p:spPr>
          <a:ln/>
        </p:spPr>
        <p:txBody>
          <a:bodyPr/>
          <a:lstStyle>
            <a:lvl1pPr>
              <a:defRPr/>
            </a:lvl1pPr>
          </a:lstStyle>
          <a:p>
            <a:pPr>
              <a:defRPr/>
            </a:pPr>
            <a:fld id="{5D37D910-186D-B944-A59B-CFB2E82D193D}" type="slidenum">
              <a:rPr lang="en-US"/>
              <a:pPr>
                <a:defRPr/>
              </a:pPr>
              <a:t>‹#›</a:t>
            </a:fld>
            <a:endParaRPr lang="en-US" sz="1400">
              <a:latin typeface="Myriad Pro" charset="0"/>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ko-KR"/>
              <a:t>Insert Date here</a:t>
            </a:r>
            <a:endParaRPr lang="en-US"/>
          </a:p>
        </p:txBody>
      </p:sp>
      <p:sp>
        <p:nvSpPr>
          <p:cNvPr id="3" name="Rectangle 5"/>
          <p:cNvSpPr>
            <a:spLocks noGrp="1" noChangeArrowheads="1"/>
          </p:cNvSpPr>
          <p:nvPr>
            <p:ph type="ftr" sz="quarter" idx="11"/>
          </p:nvPr>
        </p:nvSpPr>
        <p:spPr>
          <a:ln/>
        </p:spPr>
        <p:txBody>
          <a:bodyPr/>
          <a:lstStyle>
            <a:lvl1pPr>
              <a:defRPr/>
            </a:lvl1pPr>
          </a:lstStyle>
          <a:p>
            <a:pPr>
              <a:defRPr/>
            </a:pPr>
            <a:r>
              <a:rPr lang="en-US"/>
              <a:t>3079-21-0001-01-0000-Session #17 WG Opening Plenary</a:t>
            </a:r>
          </a:p>
        </p:txBody>
      </p:sp>
      <p:sp>
        <p:nvSpPr>
          <p:cNvPr id="4" name="Rectangle 6"/>
          <p:cNvSpPr>
            <a:spLocks noGrp="1" noChangeArrowheads="1"/>
          </p:cNvSpPr>
          <p:nvPr>
            <p:ph type="sldNum" sz="quarter" idx="12"/>
          </p:nvPr>
        </p:nvSpPr>
        <p:spPr>
          <a:ln/>
        </p:spPr>
        <p:txBody>
          <a:bodyPr/>
          <a:lstStyle>
            <a:lvl1pPr>
              <a:defRPr/>
            </a:lvl1pPr>
          </a:lstStyle>
          <a:p>
            <a:pPr>
              <a:defRPr/>
            </a:pPr>
            <a:fld id="{4B9BF26B-5BF7-A441-824D-2B58A1CEF3A6}" type="slidenum">
              <a:rPr lang="en-US"/>
              <a:pPr>
                <a:defRPr/>
              </a:pPr>
              <a:t>‹#›</a:t>
            </a:fld>
            <a:endParaRPr lang="en-US" sz="1400">
              <a:latin typeface="Myriad Pro" charset="0"/>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ko-KR"/>
              <a:t>Insert Date here</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3079-21-0001-01-0000-Session #17 WG Opening Plenary</a:t>
            </a:r>
          </a:p>
        </p:txBody>
      </p:sp>
      <p:sp>
        <p:nvSpPr>
          <p:cNvPr id="7" name="Rectangle 6"/>
          <p:cNvSpPr>
            <a:spLocks noGrp="1" noChangeArrowheads="1"/>
          </p:cNvSpPr>
          <p:nvPr>
            <p:ph type="sldNum" sz="quarter" idx="12"/>
          </p:nvPr>
        </p:nvSpPr>
        <p:spPr>
          <a:ln/>
        </p:spPr>
        <p:txBody>
          <a:bodyPr/>
          <a:lstStyle>
            <a:lvl1pPr>
              <a:defRPr/>
            </a:lvl1pPr>
          </a:lstStyle>
          <a:p>
            <a:pPr>
              <a:defRPr/>
            </a:pPr>
            <a:fld id="{5F4E890C-18FA-EB4D-A659-13D1100DA7A5}" type="slidenum">
              <a:rPr lang="en-US"/>
              <a:pPr>
                <a:defRPr/>
              </a:pPr>
              <a:t>‹#›</a:t>
            </a:fld>
            <a:endParaRPr lang="en-US" sz="1400">
              <a:latin typeface="Myriad Pro" charset="0"/>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ko-KR"/>
              <a:t>Insert Date here</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3079-21-0001-01-0000-Session #17 WG Opening Plenary</a:t>
            </a:r>
          </a:p>
        </p:txBody>
      </p:sp>
      <p:sp>
        <p:nvSpPr>
          <p:cNvPr id="7" name="Rectangle 6"/>
          <p:cNvSpPr>
            <a:spLocks noGrp="1" noChangeArrowheads="1"/>
          </p:cNvSpPr>
          <p:nvPr>
            <p:ph type="sldNum" sz="quarter" idx="12"/>
          </p:nvPr>
        </p:nvSpPr>
        <p:spPr>
          <a:ln/>
        </p:spPr>
        <p:txBody>
          <a:bodyPr/>
          <a:lstStyle>
            <a:lvl1pPr>
              <a:defRPr/>
            </a:lvl1pPr>
          </a:lstStyle>
          <a:p>
            <a:pPr>
              <a:defRPr/>
            </a:pPr>
            <a:fld id="{5A3DE15D-E6AD-C14A-8CF8-1C5B9405B462}" type="slidenum">
              <a:rPr lang="en-US"/>
              <a:pPr>
                <a:defRPr/>
              </a:pPr>
              <a:t>‹#›</a:t>
            </a:fld>
            <a:endParaRPr lang="en-US" sz="1400">
              <a:latin typeface="Myriad Pro" charset="0"/>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theme" Target="../theme/theme2.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6" Type="http://schemas.openxmlformats.org/officeDocument/2006/relationships/image" Target="../media/image6.png"/><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5" Type="http://schemas.openxmlformats.org/officeDocument/2006/relationships/image" Target="../media/image5.png"/><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image" Target="../media/image1.png"/></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2.xml"/><Relationship Id="rId13" Type="http://schemas.openxmlformats.org/officeDocument/2006/relationships/slideLayout" Target="../slideLayouts/slideLayout37.xml"/><Relationship Id="rId3" Type="http://schemas.openxmlformats.org/officeDocument/2006/relationships/slideLayout" Target="../slideLayouts/slideLayout27.xml"/><Relationship Id="rId7" Type="http://schemas.openxmlformats.org/officeDocument/2006/relationships/slideLayout" Target="../slideLayouts/slideLayout31.xml"/><Relationship Id="rId12" Type="http://schemas.openxmlformats.org/officeDocument/2006/relationships/slideLayout" Target="../slideLayouts/slideLayout36.xml"/><Relationship Id="rId2" Type="http://schemas.openxmlformats.org/officeDocument/2006/relationships/slideLayout" Target="../slideLayouts/slideLayout26.xml"/><Relationship Id="rId1" Type="http://schemas.openxmlformats.org/officeDocument/2006/relationships/slideLayout" Target="../slideLayouts/slideLayout25.xml"/><Relationship Id="rId6" Type="http://schemas.openxmlformats.org/officeDocument/2006/relationships/slideLayout" Target="../slideLayouts/slideLayout30.xml"/><Relationship Id="rId11" Type="http://schemas.openxmlformats.org/officeDocument/2006/relationships/slideLayout" Target="../slideLayouts/slideLayout35.xml"/><Relationship Id="rId5" Type="http://schemas.openxmlformats.org/officeDocument/2006/relationships/slideLayout" Target="../slideLayouts/slideLayout29.xml"/><Relationship Id="rId10" Type="http://schemas.openxmlformats.org/officeDocument/2006/relationships/slideLayout" Target="../slideLayouts/slideLayout34.xml"/><Relationship Id="rId4" Type="http://schemas.openxmlformats.org/officeDocument/2006/relationships/slideLayout" Target="../slideLayouts/slideLayout28.xml"/><Relationship Id="rId9" Type="http://schemas.openxmlformats.org/officeDocument/2006/relationships/slideLayout" Target="../slideLayouts/slideLayout33.xml"/><Relationship Id="rId14" Type="http://schemas.openxmlformats.org/officeDocument/2006/relationships/theme" Target="../theme/theme3.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1026" name="Picture 23" descr="IEEE_SA_Bar_Graphic_long_rgb"/>
          <p:cNvPicPr>
            <a:picLocks noChangeAspect="1" noChangeArrowheads="1"/>
          </p:cNvPicPr>
          <p:nvPr/>
        </p:nvPicPr>
        <p:blipFill>
          <a:blip/>
          <a:srcRect/>
          <a:stretch>
            <a:fillRect/>
          </a:stretch>
        </p:blipFill>
        <p:spPr bwMode="auto">
          <a:xfrm>
            <a:off x="0" y="6172200"/>
            <a:ext cx="9190038" cy="438150"/>
          </a:xfrm>
          <a:prstGeom prst="rect">
            <a:avLst/>
          </a:prstGeom>
          <a:noFill/>
          <a:ln w="9525">
            <a:noFill/>
            <a:miter lim="800000"/>
            <a:headEnd/>
            <a:tailEnd/>
          </a:ln>
        </p:spPr>
      </p:pic>
      <p:sp>
        <p:nvSpPr>
          <p:cNvPr id="1027" name="Rectangle 2"/>
          <p:cNvSpPr>
            <a:spLocks noGrp="1" noChangeArrowheads="1"/>
          </p:cNvSpPr>
          <p:nvPr>
            <p:ph type="title"/>
          </p:nvPr>
        </p:nvSpPr>
        <p:spPr bwMode="auto">
          <a:xfrm>
            <a:off x="609600" y="304800"/>
            <a:ext cx="8077200" cy="7620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US"/>
              <a:t>Click to edit Master title style</a:t>
            </a:r>
          </a:p>
        </p:txBody>
      </p:sp>
      <p:sp>
        <p:nvSpPr>
          <p:cNvPr id="1028" name="Rectangle 3"/>
          <p:cNvSpPr>
            <a:spLocks noGrp="1" noChangeArrowheads="1"/>
          </p:cNvSpPr>
          <p:nvPr>
            <p:ph type="body" idx="1"/>
          </p:nvPr>
        </p:nvSpPr>
        <p:spPr bwMode="auto">
          <a:xfrm>
            <a:off x="609600" y="1524000"/>
            <a:ext cx="8077200" cy="4648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 name="Rectangle 4"/>
          <p:cNvSpPr>
            <a:spLocks noGrp="1" noChangeArrowheads="1"/>
          </p:cNvSpPr>
          <p:nvPr>
            <p:ph type="dt" sz="half" idx="2"/>
          </p:nvPr>
        </p:nvSpPr>
        <p:spPr bwMode="auto">
          <a:xfrm>
            <a:off x="7086600" y="6629400"/>
            <a:ext cx="1066800" cy="228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l" eaLnBrk="0" hangingPunct="0">
              <a:defRPr sz="800" b="1">
                <a:solidFill>
                  <a:srgbClr val="000000"/>
                </a:solidFill>
                <a:latin typeface="Arial" charset="0"/>
                <a:ea typeface="ＭＳ Ｐゴシック" pitchFamily="-112" charset="-128"/>
                <a:cs typeface="+mn-cs"/>
              </a:defRPr>
            </a:lvl1pPr>
          </a:lstStyle>
          <a:p>
            <a:pPr>
              <a:defRPr/>
            </a:pPr>
            <a:r>
              <a:rPr lang="en-US" altLang="ko-KR"/>
              <a:t>Insert Date here</a:t>
            </a:r>
            <a:endParaRPr lang="en-US"/>
          </a:p>
        </p:txBody>
      </p:sp>
      <p:sp>
        <p:nvSpPr>
          <p:cNvPr id="1029" name="Rectangle 5"/>
          <p:cNvSpPr>
            <a:spLocks noGrp="1" noChangeArrowheads="1"/>
          </p:cNvSpPr>
          <p:nvPr>
            <p:ph type="ftr" sz="quarter" idx="3"/>
          </p:nvPr>
        </p:nvSpPr>
        <p:spPr bwMode="auto">
          <a:xfrm>
            <a:off x="609600" y="6629400"/>
            <a:ext cx="4800600" cy="228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l" eaLnBrk="0" hangingPunct="0">
              <a:defRPr sz="800" b="1">
                <a:solidFill>
                  <a:srgbClr val="000000"/>
                </a:solidFill>
                <a:latin typeface="Arial" charset="0"/>
                <a:ea typeface="ＭＳ Ｐゴシック" pitchFamily="-112" charset="-128"/>
                <a:cs typeface="+mn-cs"/>
              </a:defRPr>
            </a:lvl1pPr>
          </a:lstStyle>
          <a:p>
            <a:pPr>
              <a:defRPr/>
            </a:pPr>
            <a:r>
              <a:rPr lang="en-US"/>
              <a:t>3079-21-0001-01-0000-Session #17 WG Opening Plenary</a:t>
            </a:r>
          </a:p>
        </p:txBody>
      </p:sp>
      <p:sp>
        <p:nvSpPr>
          <p:cNvPr id="1030" name="Rectangle 6"/>
          <p:cNvSpPr>
            <a:spLocks noGrp="1" noChangeArrowheads="1"/>
          </p:cNvSpPr>
          <p:nvPr>
            <p:ph type="sldNum" sz="quarter" idx="4"/>
          </p:nvPr>
        </p:nvSpPr>
        <p:spPr bwMode="auto">
          <a:xfrm>
            <a:off x="8705850" y="6629400"/>
            <a:ext cx="438150" cy="228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eaLnBrk="0" hangingPunct="0">
              <a:defRPr sz="800" b="1">
                <a:solidFill>
                  <a:srgbClr val="000000"/>
                </a:solidFill>
                <a:latin typeface="Arial" pitchFamily="-84" charset="0"/>
              </a:defRPr>
            </a:lvl1pPr>
          </a:lstStyle>
          <a:p>
            <a:pPr>
              <a:defRPr/>
            </a:pPr>
            <a:fld id="{2E8BD8E8-FEBE-4B48-A872-D5E72F1EB77B}" type="slidenum">
              <a:rPr lang="en-US"/>
              <a:pPr>
                <a:defRPr/>
              </a:pPr>
              <a:t>‹#›</a:t>
            </a:fld>
            <a:endParaRPr lang="en-US" sz="1400">
              <a:latin typeface="Myriad Pro" charset="0"/>
            </a:endParaRPr>
          </a:p>
        </p:txBody>
      </p:sp>
      <p:pic>
        <p:nvPicPr>
          <p:cNvPr id="1032" name="Picture 24" descr="IEEE_white"/>
          <p:cNvPicPr>
            <a:picLocks noChangeAspect="1" noChangeArrowheads="1"/>
          </p:cNvPicPr>
          <p:nvPr/>
        </p:nvPicPr>
        <p:blipFill>
          <a:blip r:embed="rId14"/>
          <a:srcRect/>
          <a:stretch>
            <a:fillRect/>
          </a:stretch>
        </p:blipFill>
        <p:spPr bwMode="auto">
          <a:xfrm>
            <a:off x="8001000" y="6248400"/>
            <a:ext cx="901700" cy="265113"/>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896" r:id="rId1"/>
    <p:sldLayoutId id="2147483886" r:id="rId2"/>
    <p:sldLayoutId id="2147483887" r:id="rId3"/>
    <p:sldLayoutId id="2147483888" r:id="rId4"/>
    <p:sldLayoutId id="2147483889" r:id="rId5"/>
    <p:sldLayoutId id="2147483890" r:id="rId6"/>
    <p:sldLayoutId id="2147483891" r:id="rId7"/>
    <p:sldLayoutId id="2147483892" r:id="rId8"/>
    <p:sldLayoutId id="2147483893" r:id="rId9"/>
    <p:sldLayoutId id="2147483894" r:id="rId10"/>
    <p:sldLayoutId id="2147483895" r:id="rId11"/>
    <p:sldLayoutId id="2147483898" r:id="rId12"/>
  </p:sldLayoutIdLst>
  <p:hf hdr="0" dt="0"/>
  <p:txStyles>
    <p:titleStyle>
      <a:lvl1pPr algn="l" rtl="0" eaLnBrk="0" fontAlgn="base" hangingPunct="0">
        <a:spcBef>
          <a:spcPct val="0"/>
        </a:spcBef>
        <a:spcAft>
          <a:spcPct val="0"/>
        </a:spcAft>
        <a:defRPr sz="2800" b="1">
          <a:solidFill>
            <a:schemeClr val="tx2"/>
          </a:solidFill>
          <a:latin typeface="+mj-lt"/>
          <a:ea typeface="+mj-ea"/>
          <a:cs typeface="ＭＳ Ｐゴシック" pitchFamily="-112" charset="-128"/>
        </a:defRPr>
      </a:lvl1pPr>
      <a:lvl2pPr algn="l" rtl="0" eaLnBrk="0" fontAlgn="base" hangingPunct="0">
        <a:spcBef>
          <a:spcPct val="0"/>
        </a:spcBef>
        <a:spcAft>
          <a:spcPct val="0"/>
        </a:spcAft>
        <a:defRPr sz="2800" b="1">
          <a:solidFill>
            <a:schemeClr val="tx2"/>
          </a:solidFill>
          <a:latin typeface="Verdana" pitchFamily="34" charset="0"/>
          <a:ea typeface="ＭＳ Ｐゴシック" pitchFamily="34" charset="-128"/>
          <a:cs typeface="ＭＳ Ｐゴシック" pitchFamily="-112" charset="-128"/>
        </a:defRPr>
      </a:lvl2pPr>
      <a:lvl3pPr algn="l" rtl="0" eaLnBrk="0" fontAlgn="base" hangingPunct="0">
        <a:spcBef>
          <a:spcPct val="0"/>
        </a:spcBef>
        <a:spcAft>
          <a:spcPct val="0"/>
        </a:spcAft>
        <a:defRPr sz="2800" b="1">
          <a:solidFill>
            <a:schemeClr val="tx2"/>
          </a:solidFill>
          <a:latin typeface="Verdana" pitchFamily="34" charset="0"/>
          <a:ea typeface="ＭＳ Ｐゴシック" pitchFamily="34" charset="-128"/>
          <a:cs typeface="ＭＳ Ｐゴシック" pitchFamily="-112" charset="-128"/>
        </a:defRPr>
      </a:lvl3pPr>
      <a:lvl4pPr algn="l" rtl="0" eaLnBrk="0" fontAlgn="base" hangingPunct="0">
        <a:spcBef>
          <a:spcPct val="0"/>
        </a:spcBef>
        <a:spcAft>
          <a:spcPct val="0"/>
        </a:spcAft>
        <a:defRPr sz="2800" b="1">
          <a:solidFill>
            <a:schemeClr val="tx2"/>
          </a:solidFill>
          <a:latin typeface="Verdana" pitchFamily="34" charset="0"/>
          <a:ea typeface="ＭＳ Ｐゴシック" pitchFamily="34" charset="-128"/>
          <a:cs typeface="ＭＳ Ｐゴシック" pitchFamily="-112" charset="-128"/>
        </a:defRPr>
      </a:lvl4pPr>
      <a:lvl5pPr algn="l" rtl="0" eaLnBrk="0" fontAlgn="base" hangingPunct="0">
        <a:spcBef>
          <a:spcPct val="0"/>
        </a:spcBef>
        <a:spcAft>
          <a:spcPct val="0"/>
        </a:spcAft>
        <a:defRPr sz="2800" b="1">
          <a:solidFill>
            <a:schemeClr val="tx2"/>
          </a:solidFill>
          <a:latin typeface="Verdana" pitchFamily="34" charset="0"/>
          <a:ea typeface="ＭＳ Ｐゴシック" pitchFamily="34" charset="-128"/>
          <a:cs typeface="ＭＳ Ｐゴシック" pitchFamily="-112" charset="-128"/>
        </a:defRPr>
      </a:lvl5pPr>
      <a:lvl6pPr marL="457200" algn="l" rtl="0" eaLnBrk="1" fontAlgn="base" hangingPunct="1">
        <a:spcBef>
          <a:spcPct val="0"/>
        </a:spcBef>
        <a:spcAft>
          <a:spcPct val="0"/>
        </a:spcAft>
        <a:defRPr sz="2800" b="1">
          <a:solidFill>
            <a:schemeClr val="tx2"/>
          </a:solidFill>
          <a:latin typeface="Verdana" pitchFamily="34" charset="0"/>
          <a:ea typeface="ＭＳ Ｐゴシック" pitchFamily="34" charset="-128"/>
        </a:defRPr>
      </a:lvl6pPr>
      <a:lvl7pPr marL="914400" algn="l" rtl="0" eaLnBrk="1" fontAlgn="base" hangingPunct="1">
        <a:spcBef>
          <a:spcPct val="0"/>
        </a:spcBef>
        <a:spcAft>
          <a:spcPct val="0"/>
        </a:spcAft>
        <a:defRPr sz="2800" b="1">
          <a:solidFill>
            <a:schemeClr val="tx2"/>
          </a:solidFill>
          <a:latin typeface="Verdana" pitchFamily="34" charset="0"/>
          <a:ea typeface="ＭＳ Ｐゴシック" pitchFamily="34" charset="-128"/>
        </a:defRPr>
      </a:lvl7pPr>
      <a:lvl8pPr marL="1371600" algn="l" rtl="0" eaLnBrk="1" fontAlgn="base" hangingPunct="1">
        <a:spcBef>
          <a:spcPct val="0"/>
        </a:spcBef>
        <a:spcAft>
          <a:spcPct val="0"/>
        </a:spcAft>
        <a:defRPr sz="2800" b="1">
          <a:solidFill>
            <a:schemeClr val="tx2"/>
          </a:solidFill>
          <a:latin typeface="Verdana" pitchFamily="34" charset="0"/>
          <a:ea typeface="ＭＳ Ｐゴシック" pitchFamily="34" charset="-128"/>
        </a:defRPr>
      </a:lvl8pPr>
      <a:lvl9pPr marL="1828800" algn="l" rtl="0" eaLnBrk="1" fontAlgn="base" hangingPunct="1">
        <a:spcBef>
          <a:spcPct val="0"/>
        </a:spcBef>
        <a:spcAft>
          <a:spcPct val="0"/>
        </a:spcAft>
        <a:defRPr sz="2800" b="1">
          <a:solidFill>
            <a:schemeClr val="tx2"/>
          </a:solidFill>
          <a:latin typeface="Verdana" pitchFamily="34" charset="0"/>
          <a:ea typeface="ＭＳ Ｐゴシック" pitchFamily="34" charset="-128"/>
        </a:defRPr>
      </a:lvl9pPr>
    </p:titleStyle>
    <p:bodyStyle>
      <a:lvl1pPr marL="342900" indent="-342900" algn="l" rtl="0" eaLnBrk="0" fontAlgn="base" hangingPunct="0">
        <a:spcBef>
          <a:spcPct val="50000"/>
        </a:spcBef>
        <a:spcAft>
          <a:spcPct val="0"/>
        </a:spcAft>
        <a:defRPr>
          <a:solidFill>
            <a:schemeClr val="tx1"/>
          </a:solidFill>
          <a:latin typeface="+mn-lt"/>
          <a:ea typeface="+mn-ea"/>
          <a:cs typeface="ＭＳ Ｐゴシック" pitchFamily="-112" charset="-128"/>
        </a:defRPr>
      </a:lvl1pPr>
      <a:lvl2pPr marL="742950" indent="-285750" algn="l" rtl="0" eaLnBrk="0" fontAlgn="base" hangingPunct="0">
        <a:spcBef>
          <a:spcPct val="20000"/>
        </a:spcBef>
        <a:spcAft>
          <a:spcPct val="0"/>
        </a:spcAft>
        <a:buChar char="–"/>
        <a:defRPr>
          <a:solidFill>
            <a:schemeClr val="tx1"/>
          </a:solidFill>
          <a:latin typeface="+mn-lt"/>
          <a:ea typeface="+mn-ea"/>
          <a:cs typeface="ＭＳ Ｐゴシック" pitchFamily="-112" charset="-128"/>
        </a:defRPr>
      </a:lvl2pPr>
      <a:lvl3pPr marL="1143000" indent="-228600" algn="l" rtl="0" eaLnBrk="0" fontAlgn="base" hangingPunct="0">
        <a:spcBef>
          <a:spcPct val="20000"/>
        </a:spcBef>
        <a:spcAft>
          <a:spcPct val="0"/>
        </a:spcAft>
        <a:buChar char="•"/>
        <a:defRPr sz="1600">
          <a:solidFill>
            <a:schemeClr val="tx1"/>
          </a:solidFill>
          <a:latin typeface="+mn-lt"/>
          <a:ea typeface="+mn-ea"/>
          <a:cs typeface="ＭＳ Ｐゴシック" pitchFamily="-112" charset="-128"/>
        </a:defRPr>
      </a:lvl3pPr>
      <a:lvl4pPr marL="1600200" indent="-228600" algn="l" rtl="0" eaLnBrk="0" fontAlgn="base" hangingPunct="0">
        <a:spcBef>
          <a:spcPct val="20000"/>
        </a:spcBef>
        <a:spcAft>
          <a:spcPct val="0"/>
        </a:spcAft>
        <a:defRPr sz="1200">
          <a:solidFill>
            <a:schemeClr val="tx1"/>
          </a:solidFill>
          <a:latin typeface="+mn-lt"/>
          <a:ea typeface="+mn-ea"/>
          <a:cs typeface="ＭＳ Ｐゴシック" pitchFamily="-112" charset="-128"/>
        </a:defRPr>
      </a:lvl4pPr>
      <a:lvl5pPr marL="2057400" indent="-228600" algn="l" rtl="0" eaLnBrk="0" fontAlgn="base" hangingPunct="0">
        <a:spcBef>
          <a:spcPct val="20000"/>
        </a:spcBef>
        <a:spcAft>
          <a:spcPct val="0"/>
        </a:spcAft>
        <a:defRPr sz="1200">
          <a:solidFill>
            <a:schemeClr val="tx1"/>
          </a:solidFill>
          <a:latin typeface="+mn-lt"/>
          <a:ea typeface="+mn-ea"/>
          <a:cs typeface="ＭＳ Ｐゴシック" pitchFamily="-112" charset="-128"/>
        </a:defRPr>
      </a:lvl5pPr>
      <a:lvl6pPr marL="2514600" indent="-228600" algn="l" rtl="0" eaLnBrk="1" fontAlgn="base" hangingPunct="1">
        <a:spcBef>
          <a:spcPct val="20000"/>
        </a:spcBef>
        <a:spcAft>
          <a:spcPct val="0"/>
        </a:spcAft>
        <a:defRPr sz="1200">
          <a:solidFill>
            <a:schemeClr val="tx1"/>
          </a:solidFill>
          <a:latin typeface="+mn-lt"/>
          <a:ea typeface="+mn-ea"/>
        </a:defRPr>
      </a:lvl6pPr>
      <a:lvl7pPr marL="2971800" indent="-228600" algn="l" rtl="0" eaLnBrk="1" fontAlgn="base" hangingPunct="1">
        <a:spcBef>
          <a:spcPct val="20000"/>
        </a:spcBef>
        <a:spcAft>
          <a:spcPct val="0"/>
        </a:spcAft>
        <a:defRPr sz="1200">
          <a:solidFill>
            <a:schemeClr val="tx1"/>
          </a:solidFill>
          <a:latin typeface="+mn-lt"/>
          <a:ea typeface="+mn-ea"/>
        </a:defRPr>
      </a:lvl7pPr>
      <a:lvl8pPr marL="3429000" indent="-228600" algn="l" rtl="0" eaLnBrk="1" fontAlgn="base" hangingPunct="1">
        <a:spcBef>
          <a:spcPct val="20000"/>
        </a:spcBef>
        <a:spcAft>
          <a:spcPct val="0"/>
        </a:spcAft>
        <a:defRPr sz="1200">
          <a:solidFill>
            <a:schemeClr val="tx1"/>
          </a:solidFill>
          <a:latin typeface="+mn-lt"/>
          <a:ea typeface="+mn-ea"/>
        </a:defRPr>
      </a:lvl8pPr>
      <a:lvl9pPr marL="3886200" indent="-228600" algn="l" rtl="0" eaLnBrk="1" fontAlgn="base" hangingPunct="1">
        <a:spcBef>
          <a:spcPct val="20000"/>
        </a:spcBef>
        <a:spcAft>
          <a:spcPct val="0"/>
        </a:spcAft>
        <a:defRPr sz="1200">
          <a:solidFill>
            <a:schemeClr val="tx1"/>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제목 개체 틀 1"/>
          <p:cNvSpPr>
            <a:spLocks noGrp="1"/>
          </p:cNvSpPr>
          <p:nvPr>
            <p:ph type="title"/>
          </p:nvPr>
        </p:nvSpPr>
        <p:spPr>
          <a:xfrm>
            <a:off x="457200" y="152401"/>
            <a:ext cx="8229600" cy="609599"/>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eaLnBrk="0" fontAlgn="base" hangingPunct="0">
              <a:spcAft>
                <a:spcPct val="0"/>
              </a:spcAft>
            </a:pPr>
            <a:r>
              <a:rPr lang="ko-KR" altLang="en-US"/>
              <a:t>마스터 제목 스타일 편집</a:t>
            </a:r>
          </a:p>
        </p:txBody>
      </p:sp>
      <p:sp>
        <p:nvSpPr>
          <p:cNvPr id="3" name="텍스트 개체 틀 2"/>
          <p:cNvSpPr>
            <a:spLocks noGrp="1"/>
          </p:cNvSpPr>
          <p:nvPr>
            <p:ph type="body" idx="1"/>
          </p:nvPr>
        </p:nvSpPr>
        <p:spPr>
          <a:xfrm>
            <a:off x="457200" y="1066800"/>
            <a:ext cx="8229600" cy="4800600"/>
          </a:xfrm>
          <a:prstGeom prst="rect">
            <a:avLst/>
          </a:prstGeom>
        </p:spPr>
        <p:txBody>
          <a:bodyPr vert="horz" lIns="91440" tIns="45720" rIns="91440" bIns="45720" rtlCol="0">
            <a:normAutofit/>
          </a:bodyPr>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7" name="날짜 개체 틀 3"/>
          <p:cNvSpPr>
            <a:spLocks noGrp="1"/>
          </p:cNvSpPr>
          <p:nvPr>
            <p:ph type="dt" sz="half" idx="10"/>
          </p:nvPr>
        </p:nvSpPr>
        <p:spPr>
          <a:xfrm>
            <a:off x="5638800" y="6610350"/>
            <a:ext cx="1390650" cy="247650"/>
          </a:xfrm>
          <a:prstGeom prst="rect">
            <a:avLst/>
          </a:prstGeom>
        </p:spPr>
        <p:txBody>
          <a:bodyPr/>
          <a:lstStyle>
            <a:lvl1pPr algn="ctr">
              <a:defRPr sz="900" b="1">
                <a:solidFill>
                  <a:schemeClr val="tx1"/>
                </a:solidFill>
              </a:defRPr>
            </a:lvl1pPr>
          </a:lstStyle>
          <a:p>
            <a:pPr>
              <a:defRPr/>
            </a:pPr>
            <a:r>
              <a:rPr lang="en-US" altLang="ko-KR"/>
              <a:t>Insert Date here</a:t>
            </a:r>
            <a:endParaRPr lang="en-US"/>
          </a:p>
        </p:txBody>
      </p:sp>
      <p:sp>
        <p:nvSpPr>
          <p:cNvPr id="8" name="바닥글 개체 틀 4"/>
          <p:cNvSpPr>
            <a:spLocks noGrp="1"/>
          </p:cNvSpPr>
          <p:nvPr>
            <p:ph type="ftr" sz="quarter" idx="11"/>
          </p:nvPr>
        </p:nvSpPr>
        <p:spPr>
          <a:xfrm>
            <a:off x="457200" y="6610350"/>
            <a:ext cx="4038600" cy="247650"/>
          </a:xfrm>
          <a:prstGeom prst="rect">
            <a:avLst/>
          </a:prstGeom>
        </p:spPr>
        <p:txBody>
          <a:bodyPr/>
          <a:lstStyle>
            <a:lvl1pPr algn="l">
              <a:defRPr sz="900" b="1">
                <a:solidFill>
                  <a:schemeClr val="tx1"/>
                </a:solidFill>
              </a:defRPr>
            </a:lvl1pPr>
          </a:lstStyle>
          <a:p>
            <a:pPr>
              <a:defRPr/>
            </a:pPr>
            <a:r>
              <a:rPr lang="en-US"/>
              <a:t>3079-21-0001-01-0000-Session #17 WG Opening Plenary</a:t>
            </a:r>
          </a:p>
        </p:txBody>
      </p:sp>
      <p:sp>
        <p:nvSpPr>
          <p:cNvPr id="9" name="슬라이드 번호 개체 틀 5"/>
          <p:cNvSpPr>
            <a:spLocks noGrp="1"/>
          </p:cNvSpPr>
          <p:nvPr>
            <p:ph type="sldNum" sz="quarter" idx="12"/>
          </p:nvPr>
        </p:nvSpPr>
        <p:spPr>
          <a:xfrm>
            <a:off x="7543800" y="6610350"/>
            <a:ext cx="1485900" cy="247650"/>
          </a:xfrm>
          <a:prstGeom prst="rect">
            <a:avLst/>
          </a:prstGeom>
        </p:spPr>
        <p:txBody>
          <a:bodyPr/>
          <a:lstStyle>
            <a:lvl1pPr algn="r">
              <a:defRPr sz="900" b="1">
                <a:solidFill>
                  <a:schemeClr val="tx1"/>
                </a:solidFill>
              </a:defRPr>
            </a:lvl1pPr>
          </a:lstStyle>
          <a:p>
            <a:pPr>
              <a:defRPr/>
            </a:pPr>
            <a:fld id="{2E8BD8E8-FEBE-4B48-A872-D5E72F1EB77B}" type="slidenum">
              <a:rPr lang="en-US" smtClean="0"/>
              <a:pPr>
                <a:defRPr/>
              </a:pPr>
              <a:t>‹#›</a:t>
            </a:fld>
            <a:endParaRPr lang="en-US">
              <a:latin typeface="Myriad Pro" charset="0"/>
            </a:endParaRPr>
          </a:p>
        </p:txBody>
      </p:sp>
      <p:pic>
        <p:nvPicPr>
          <p:cNvPr id="11" name="Picture 24" descr="IEEE_white"/>
          <p:cNvPicPr>
            <a:picLocks noChangeAspect="1" noChangeArrowheads="1"/>
          </p:cNvPicPr>
          <p:nvPr userDrawn="1"/>
        </p:nvPicPr>
        <p:blipFill>
          <a:blip r:embed="rId14"/>
          <a:srcRect/>
          <a:stretch>
            <a:fillRect/>
          </a:stretch>
        </p:blipFill>
        <p:spPr bwMode="auto">
          <a:xfrm>
            <a:off x="8001000" y="6248400"/>
            <a:ext cx="901700" cy="265113"/>
          </a:xfrm>
          <a:prstGeom prst="rect">
            <a:avLst/>
          </a:prstGeom>
          <a:noFill/>
          <a:ln w="9525">
            <a:noFill/>
            <a:miter lim="800000"/>
            <a:headEnd/>
            <a:tailEnd/>
          </a:ln>
        </p:spPr>
      </p:pic>
      <p:pic>
        <p:nvPicPr>
          <p:cNvPr id="10" name="그림 9">
            <a:extLst>
              <a:ext uri="{FF2B5EF4-FFF2-40B4-BE49-F238E27FC236}">
                <a16:creationId xmlns:a16="http://schemas.microsoft.com/office/drawing/2014/main" id="{BA82BADF-1C41-46E8-83B0-638BA0B7F648}"/>
              </a:ext>
            </a:extLst>
          </p:cNvPr>
          <p:cNvPicPr>
            <a:picLocks noChangeAspect="1"/>
          </p:cNvPicPr>
          <p:nvPr userDrawn="1"/>
        </p:nvPicPr>
        <p:blipFill>
          <a:blip r:embed="rId15">
            <a:extLst>
              <a:ext uri="{28A0092B-C50C-407E-A947-70E740481C1C}">
                <a14:useLocalDpi xmlns:a14="http://schemas.microsoft.com/office/drawing/2010/main" val="0"/>
              </a:ext>
            </a:extLst>
          </a:blip>
          <a:stretch>
            <a:fillRect/>
          </a:stretch>
        </p:blipFill>
        <p:spPr>
          <a:xfrm>
            <a:off x="8121378" y="49211"/>
            <a:ext cx="887095" cy="723683"/>
          </a:xfrm>
          <a:prstGeom prst="rect">
            <a:avLst/>
          </a:prstGeom>
        </p:spPr>
      </p:pic>
      <p:pic>
        <p:nvPicPr>
          <p:cNvPr id="12" name="Picture 23" descr="IEEE_SA_Bar_Graphic_long_rgb">
            <a:extLst>
              <a:ext uri="{FF2B5EF4-FFF2-40B4-BE49-F238E27FC236}">
                <a16:creationId xmlns:a16="http://schemas.microsoft.com/office/drawing/2014/main" id="{75C9D90F-5989-45BC-97CE-2CCBD1CED445}"/>
              </a:ext>
            </a:extLst>
          </p:cNvPr>
          <p:cNvPicPr>
            <a:picLocks noChangeAspect="1" noChangeArrowheads="1"/>
          </p:cNvPicPr>
          <p:nvPr userDrawn="1"/>
        </p:nvPicPr>
        <p:blipFill>
          <a:blip r:embed="rId16"/>
          <a:srcRect/>
          <a:stretch>
            <a:fillRect/>
          </a:stretch>
        </p:blipFill>
        <p:spPr bwMode="auto">
          <a:xfrm>
            <a:off x="-23019" y="6154783"/>
            <a:ext cx="9190038" cy="438150"/>
          </a:xfrm>
          <a:prstGeom prst="rect">
            <a:avLst/>
          </a:prstGeom>
          <a:noFill/>
          <a:ln w="9525">
            <a:noFill/>
            <a:miter lim="800000"/>
            <a:headEnd/>
            <a:tailEnd/>
          </a:ln>
        </p:spPr>
      </p:pic>
      <p:pic>
        <p:nvPicPr>
          <p:cNvPr id="13" name="Picture 24" descr="IEEE_white">
            <a:extLst>
              <a:ext uri="{FF2B5EF4-FFF2-40B4-BE49-F238E27FC236}">
                <a16:creationId xmlns:a16="http://schemas.microsoft.com/office/drawing/2014/main" id="{D017F24A-097C-497D-B202-3F04A05189F9}"/>
              </a:ext>
            </a:extLst>
          </p:cNvPr>
          <p:cNvPicPr>
            <a:picLocks noChangeAspect="1" noChangeArrowheads="1"/>
          </p:cNvPicPr>
          <p:nvPr userDrawn="1"/>
        </p:nvPicPr>
        <p:blipFill>
          <a:blip r:embed="rId14"/>
          <a:srcRect/>
          <a:stretch>
            <a:fillRect/>
          </a:stretch>
        </p:blipFill>
        <p:spPr bwMode="auto">
          <a:xfrm>
            <a:off x="7977981" y="6230983"/>
            <a:ext cx="901700" cy="265113"/>
          </a:xfrm>
          <a:prstGeom prst="rect">
            <a:avLst/>
          </a:prstGeom>
          <a:noFill/>
          <a:ln w="9525">
            <a:noFill/>
            <a:miter lim="800000"/>
            <a:headEnd/>
            <a:tailEnd/>
          </a:ln>
        </p:spPr>
      </p:pic>
    </p:spTree>
    <p:extLst>
      <p:ext uri="{BB962C8B-B14F-4D97-AF65-F5344CB8AC3E}">
        <p14:creationId xmlns:p14="http://schemas.microsoft.com/office/powerpoint/2010/main" val="1211743880"/>
      </p:ext>
    </p:extLst>
  </p:cSld>
  <p:clrMap bg1="lt1" tx1="dk1" bg2="lt2" tx2="dk2" accent1="accent1" accent2="accent2" accent3="accent3" accent4="accent4" accent5="accent5" accent6="accent6" hlink="hlink" folHlink="folHlink"/>
  <p:sldLayoutIdLst>
    <p:sldLayoutId id="2147483900" r:id="rId1"/>
    <p:sldLayoutId id="2147483901" r:id="rId2"/>
    <p:sldLayoutId id="2147483902" r:id="rId3"/>
    <p:sldLayoutId id="2147483903" r:id="rId4"/>
    <p:sldLayoutId id="2147483904" r:id="rId5"/>
    <p:sldLayoutId id="2147483905" r:id="rId6"/>
    <p:sldLayoutId id="2147483906" r:id="rId7"/>
    <p:sldLayoutId id="2147483907" r:id="rId8"/>
    <p:sldLayoutId id="2147483908" r:id="rId9"/>
    <p:sldLayoutId id="2147483909" r:id="rId10"/>
    <p:sldLayoutId id="2147483910" r:id="rId11"/>
    <p:sldLayoutId id="2147483911" r:id="rId12"/>
  </p:sldLayoutIdLst>
  <p:hf hdr="0" dt="0"/>
  <p:txStyles>
    <p:titleStyle>
      <a:lvl1pPr algn="l" defTabSz="685800" rtl="0" eaLnBrk="1" latinLnBrk="1" hangingPunct="1">
        <a:lnSpc>
          <a:spcPct val="90000"/>
        </a:lnSpc>
        <a:spcBef>
          <a:spcPct val="0"/>
        </a:spcBef>
        <a:buNone/>
        <a:defRPr lang="ko-KR" altLang="en-US" sz="2800" b="1" kern="1200">
          <a:solidFill>
            <a:schemeClr val="tx2"/>
          </a:solidFill>
          <a:latin typeface="+mj-lt"/>
          <a:ea typeface="+mj-ea"/>
          <a:cs typeface="+mj-cs"/>
        </a:defRPr>
      </a:lvl1pPr>
    </p:titleStyle>
    <p:bodyStyle>
      <a:lvl1pPr marL="171450" indent="-171450" algn="l" defTabSz="685800" rtl="0" eaLnBrk="1" latinLnBrk="1"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1"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1"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1"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1"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1"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1"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1"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1"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ko-KR"/>
      </a:defPPr>
      <a:lvl1pPr marL="0" algn="l" defTabSz="685800" rtl="0" eaLnBrk="1" latinLnBrk="1" hangingPunct="1">
        <a:defRPr sz="1350" kern="1200">
          <a:solidFill>
            <a:schemeClr val="tx1"/>
          </a:solidFill>
          <a:latin typeface="+mn-lt"/>
          <a:ea typeface="+mn-ea"/>
          <a:cs typeface="+mn-cs"/>
        </a:defRPr>
      </a:lvl1pPr>
      <a:lvl2pPr marL="342900" algn="l" defTabSz="685800" rtl="0" eaLnBrk="1" latinLnBrk="1" hangingPunct="1">
        <a:defRPr sz="1350" kern="1200">
          <a:solidFill>
            <a:schemeClr val="tx1"/>
          </a:solidFill>
          <a:latin typeface="+mn-lt"/>
          <a:ea typeface="+mn-ea"/>
          <a:cs typeface="+mn-cs"/>
        </a:defRPr>
      </a:lvl2pPr>
      <a:lvl3pPr marL="685800" algn="l" defTabSz="685800" rtl="0" eaLnBrk="1" latinLnBrk="1" hangingPunct="1">
        <a:defRPr sz="1350" kern="1200">
          <a:solidFill>
            <a:schemeClr val="tx1"/>
          </a:solidFill>
          <a:latin typeface="+mn-lt"/>
          <a:ea typeface="+mn-ea"/>
          <a:cs typeface="+mn-cs"/>
        </a:defRPr>
      </a:lvl3pPr>
      <a:lvl4pPr marL="1028700" algn="l" defTabSz="685800" rtl="0" eaLnBrk="1" latinLnBrk="1" hangingPunct="1">
        <a:defRPr sz="1350" kern="1200">
          <a:solidFill>
            <a:schemeClr val="tx1"/>
          </a:solidFill>
          <a:latin typeface="+mn-lt"/>
          <a:ea typeface="+mn-ea"/>
          <a:cs typeface="+mn-cs"/>
        </a:defRPr>
      </a:lvl4pPr>
      <a:lvl5pPr marL="1371600" algn="l" defTabSz="685800" rtl="0" eaLnBrk="1" latinLnBrk="1" hangingPunct="1">
        <a:defRPr sz="1350" kern="1200">
          <a:solidFill>
            <a:schemeClr val="tx1"/>
          </a:solidFill>
          <a:latin typeface="+mn-lt"/>
          <a:ea typeface="+mn-ea"/>
          <a:cs typeface="+mn-cs"/>
        </a:defRPr>
      </a:lvl5pPr>
      <a:lvl6pPr marL="1714500" algn="l" defTabSz="685800" rtl="0" eaLnBrk="1" latinLnBrk="1" hangingPunct="1">
        <a:defRPr sz="1350" kern="1200">
          <a:solidFill>
            <a:schemeClr val="tx1"/>
          </a:solidFill>
          <a:latin typeface="+mn-lt"/>
          <a:ea typeface="+mn-ea"/>
          <a:cs typeface="+mn-cs"/>
        </a:defRPr>
      </a:lvl6pPr>
      <a:lvl7pPr marL="2057400" algn="l" defTabSz="685800" rtl="0" eaLnBrk="1" latinLnBrk="1" hangingPunct="1">
        <a:defRPr sz="1350" kern="1200">
          <a:solidFill>
            <a:schemeClr val="tx1"/>
          </a:solidFill>
          <a:latin typeface="+mn-lt"/>
          <a:ea typeface="+mn-ea"/>
          <a:cs typeface="+mn-cs"/>
        </a:defRPr>
      </a:lvl7pPr>
      <a:lvl8pPr marL="2400300" algn="l" defTabSz="685800" rtl="0" eaLnBrk="1" latinLnBrk="1" hangingPunct="1">
        <a:defRPr sz="1350" kern="1200">
          <a:solidFill>
            <a:schemeClr val="tx1"/>
          </a:solidFill>
          <a:latin typeface="+mn-lt"/>
          <a:ea typeface="+mn-ea"/>
          <a:cs typeface="+mn-cs"/>
        </a:defRPr>
      </a:lvl8pPr>
      <a:lvl9pPr marL="2743200" algn="l" defTabSz="685800" rtl="0" eaLnBrk="1" latinLnBrk="1" hangingPunct="1">
        <a:defRPr sz="135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27366" y="134881"/>
            <a:ext cx="8699545" cy="588745"/>
          </a:xfrm>
          <a:prstGeom prst="rect">
            <a:avLst/>
          </a:prstGeom>
        </p:spPr>
        <p:txBody>
          <a:bodyPr vert="horz" lIns="91440" tIns="45720" rIns="91440" bIns="45720" rtlCol="0" anchor="ctr">
            <a:normAutofit/>
          </a:bodyPr>
          <a:lstStyle/>
          <a:p>
            <a:r>
              <a:rPr lang="ko-KR" altLang="en-US"/>
              <a:t>마스터 제목 스타일 편집</a:t>
            </a:r>
            <a:endParaRPr lang="en-US" dirty="0"/>
          </a:p>
        </p:txBody>
      </p:sp>
      <p:sp>
        <p:nvSpPr>
          <p:cNvPr id="3" name="Text Placeholder 2"/>
          <p:cNvSpPr>
            <a:spLocks noGrp="1"/>
          </p:cNvSpPr>
          <p:nvPr>
            <p:ph type="body" idx="1"/>
          </p:nvPr>
        </p:nvSpPr>
        <p:spPr>
          <a:xfrm>
            <a:off x="227367" y="999920"/>
            <a:ext cx="8699544" cy="5286579"/>
          </a:xfrm>
          <a:prstGeom prst="rect">
            <a:avLst/>
          </a:prstGeom>
        </p:spPr>
        <p:txBody>
          <a:bodyPr vert="horz" lIns="91440" tIns="45720" rIns="91440" bIns="45720" rtlCol="0">
            <a:normAutofit/>
          </a:bodyPr>
          <a:lstStyle/>
          <a:p>
            <a:pPr lvl="0"/>
            <a:r>
              <a:rPr lang="ko-KR" altLang="en-US" dirty="0"/>
              <a:t>마스터 텍스트 스타일 편집</a:t>
            </a:r>
          </a:p>
          <a:p>
            <a:pPr lvl="1"/>
            <a:r>
              <a:rPr lang="ko-KR" altLang="en-US" dirty="0"/>
              <a:t>둘째 수준</a:t>
            </a:r>
          </a:p>
          <a:p>
            <a:pPr lvl="2"/>
            <a:r>
              <a:rPr lang="ko-KR" altLang="en-US" dirty="0"/>
              <a:t>셋째 수준</a:t>
            </a:r>
          </a:p>
          <a:p>
            <a:pPr lvl="3"/>
            <a:r>
              <a:rPr lang="ko-KR" altLang="en-US" dirty="0"/>
              <a:t>넷째 수준</a:t>
            </a:r>
          </a:p>
          <a:p>
            <a:pPr lvl="4"/>
            <a:r>
              <a:rPr lang="ko-KR" altLang="en-US" dirty="0"/>
              <a:t>다섯째 수준</a:t>
            </a:r>
            <a:endParaRPr lang="en-US" dirty="0"/>
          </a:p>
        </p:txBody>
      </p:sp>
      <p:sp>
        <p:nvSpPr>
          <p:cNvPr id="4" name="Date Placeholder 3"/>
          <p:cNvSpPr>
            <a:spLocks noGrp="1"/>
          </p:cNvSpPr>
          <p:nvPr>
            <p:ph type="dt" sz="half" idx="2"/>
          </p:nvPr>
        </p:nvSpPr>
        <p:spPr>
          <a:xfrm>
            <a:off x="3548438" y="6481833"/>
            <a:ext cx="2057400" cy="305032"/>
          </a:xfrm>
          <a:prstGeom prst="rect">
            <a:avLst/>
          </a:prstGeom>
        </p:spPr>
        <p:txBody>
          <a:bodyPr vert="horz" lIns="91440" tIns="45720" rIns="91440" bIns="45720" rtlCol="0" anchor="ctr"/>
          <a:lstStyle>
            <a:lvl1pPr algn="ctr">
              <a:defRPr sz="1050" baseline="0">
                <a:solidFill>
                  <a:schemeClr val="tx1">
                    <a:tint val="75000"/>
                  </a:schemeClr>
                </a:solidFill>
                <a:latin typeface="Times New Roman" panose="02020603050405020304" pitchFamily="18" charset="0"/>
                <a:ea typeface="굴림" panose="020B0600000101010101" pitchFamily="50" charset="-127"/>
              </a:defRPr>
            </a:lvl1pPr>
          </a:lstStyle>
          <a:p>
            <a:r>
              <a:rPr lang="en-US" altLang="ko-KR"/>
              <a:t>Insert Date here</a:t>
            </a:r>
            <a:endParaRPr lang="ko-KR" altLang="en-US"/>
          </a:p>
        </p:txBody>
      </p:sp>
      <p:sp>
        <p:nvSpPr>
          <p:cNvPr id="5" name="Footer Placeholder 4"/>
          <p:cNvSpPr>
            <a:spLocks noGrp="1"/>
          </p:cNvSpPr>
          <p:nvPr>
            <p:ph type="ftr" sz="quarter" idx="3"/>
          </p:nvPr>
        </p:nvSpPr>
        <p:spPr>
          <a:xfrm>
            <a:off x="227366" y="6481834"/>
            <a:ext cx="3086100" cy="305032"/>
          </a:xfrm>
          <a:prstGeom prst="rect">
            <a:avLst/>
          </a:prstGeom>
        </p:spPr>
        <p:txBody>
          <a:bodyPr vert="horz" lIns="91440" tIns="45720" rIns="91440" bIns="45720" rtlCol="0" anchor="ctr"/>
          <a:lstStyle>
            <a:lvl1pPr algn="l">
              <a:defRPr sz="1050" baseline="0">
                <a:solidFill>
                  <a:schemeClr val="tx1"/>
                </a:solidFill>
                <a:latin typeface="Times New Roman" panose="02020603050405020304" pitchFamily="18" charset="0"/>
                <a:ea typeface="굴림" panose="020B0600000101010101" pitchFamily="50" charset="-127"/>
              </a:defRPr>
            </a:lvl1pPr>
          </a:lstStyle>
          <a:p>
            <a:r>
              <a:rPr lang="en-US" altLang="ko-KR"/>
              <a:t>3079-21-0001-01-0000-Session #17 WG Opening Plenary</a:t>
            </a:r>
            <a:endParaRPr lang="ko-KR" altLang="en-US"/>
          </a:p>
        </p:txBody>
      </p:sp>
      <p:sp>
        <p:nvSpPr>
          <p:cNvPr id="6" name="Slide Number Placeholder 5"/>
          <p:cNvSpPr>
            <a:spLocks noGrp="1"/>
          </p:cNvSpPr>
          <p:nvPr>
            <p:ph type="sldNum" sz="quarter" idx="4"/>
          </p:nvPr>
        </p:nvSpPr>
        <p:spPr>
          <a:xfrm>
            <a:off x="6869511" y="6481833"/>
            <a:ext cx="2057400" cy="305032"/>
          </a:xfrm>
          <a:prstGeom prst="rect">
            <a:avLst/>
          </a:prstGeom>
        </p:spPr>
        <p:txBody>
          <a:bodyPr vert="horz" lIns="91440" tIns="45720" rIns="91440" bIns="45720" rtlCol="0" anchor="ctr"/>
          <a:lstStyle>
            <a:lvl1pPr algn="r">
              <a:defRPr sz="1050" baseline="0">
                <a:solidFill>
                  <a:schemeClr val="tx1"/>
                </a:solidFill>
                <a:latin typeface="Times New Roman" panose="02020603050405020304" pitchFamily="18" charset="0"/>
                <a:ea typeface="굴림" panose="020B0600000101010101" pitchFamily="50" charset="-127"/>
              </a:defRPr>
            </a:lvl1pPr>
          </a:lstStyle>
          <a:p>
            <a:fld id="{089BD885-491E-4550-AA81-9CDC0E8A5503}" type="slidenum">
              <a:rPr lang="ko-KR" altLang="en-US" smtClean="0"/>
              <a:pPr/>
              <a:t>‹#›</a:t>
            </a:fld>
            <a:endParaRPr lang="ko-KR" altLang="en-US"/>
          </a:p>
        </p:txBody>
      </p:sp>
    </p:spTree>
    <p:extLst>
      <p:ext uri="{BB962C8B-B14F-4D97-AF65-F5344CB8AC3E}">
        <p14:creationId xmlns:p14="http://schemas.microsoft.com/office/powerpoint/2010/main" val="446332553"/>
      </p:ext>
    </p:extLst>
  </p:cSld>
  <p:clrMap bg1="lt1" tx1="dk1" bg2="lt2" tx2="dk2" accent1="accent1" accent2="accent2" accent3="accent3" accent4="accent4" accent5="accent5" accent6="accent6" hlink="hlink" folHlink="folHlink"/>
  <p:sldLayoutIdLst>
    <p:sldLayoutId id="2147483913" r:id="rId1"/>
    <p:sldLayoutId id="2147483914" r:id="rId2"/>
    <p:sldLayoutId id="2147483915" r:id="rId3"/>
    <p:sldLayoutId id="2147483916" r:id="rId4"/>
    <p:sldLayoutId id="2147483917" r:id="rId5"/>
    <p:sldLayoutId id="2147483918" r:id="rId6"/>
    <p:sldLayoutId id="2147483919" r:id="rId7"/>
    <p:sldLayoutId id="2147483920" r:id="rId8"/>
    <p:sldLayoutId id="2147483921" r:id="rId9"/>
    <p:sldLayoutId id="2147483922" r:id="rId10"/>
    <p:sldLayoutId id="2147483923" r:id="rId11"/>
    <p:sldLayoutId id="2147483924" r:id="rId12"/>
    <p:sldLayoutId id="2147483925" r:id="rId13"/>
  </p:sldLayoutIdLst>
  <p:hf hdr="0" dt="0"/>
  <p:txStyles>
    <p:titleStyle>
      <a:lvl1pPr algn="l" defTabSz="914400" rtl="0" eaLnBrk="1" latinLnBrk="1" hangingPunct="1">
        <a:lnSpc>
          <a:spcPct val="90000"/>
        </a:lnSpc>
        <a:spcBef>
          <a:spcPct val="0"/>
        </a:spcBef>
        <a:buNone/>
        <a:defRPr sz="2400" b="1" kern="1200" baseline="0">
          <a:solidFill>
            <a:schemeClr val="tx1"/>
          </a:solidFill>
          <a:latin typeface="Times New Roman" panose="02020603050405020304" pitchFamily="18" charset="0"/>
          <a:ea typeface="굴림" panose="020B0600000101010101" pitchFamily="50" charset="-127"/>
          <a:cs typeface="+mj-cs"/>
        </a:defRPr>
      </a:lvl1pPr>
    </p:titleStyle>
    <p:bodyStyle>
      <a:lvl1pPr marL="228600" indent="-228600" algn="l" defTabSz="914400" rtl="0" eaLnBrk="1" latinLnBrk="1" hangingPunct="1">
        <a:lnSpc>
          <a:spcPct val="90000"/>
        </a:lnSpc>
        <a:spcBef>
          <a:spcPts val="1000"/>
        </a:spcBef>
        <a:buFont typeface="Arial" panose="020B0604020202020204" pitchFamily="34" charset="0"/>
        <a:buChar char="•"/>
        <a:defRPr sz="2400" kern="1200" baseline="0">
          <a:solidFill>
            <a:schemeClr val="tx1"/>
          </a:solidFill>
          <a:latin typeface="Times New Roman" panose="02020603050405020304" pitchFamily="18" charset="0"/>
          <a:ea typeface="굴림" panose="020B0600000101010101" pitchFamily="50" charset="-127"/>
          <a:cs typeface="+mn-cs"/>
        </a:defRPr>
      </a:lvl1pPr>
      <a:lvl2pPr marL="685800" indent="-228600" algn="l" defTabSz="914400" rtl="0" eaLnBrk="1" latinLnBrk="1" hangingPunct="1">
        <a:lnSpc>
          <a:spcPct val="90000"/>
        </a:lnSpc>
        <a:spcBef>
          <a:spcPts val="500"/>
        </a:spcBef>
        <a:buFont typeface="Arial" panose="020B0604020202020204" pitchFamily="34" charset="0"/>
        <a:buChar char="•"/>
        <a:defRPr sz="2000" kern="1200" baseline="0">
          <a:solidFill>
            <a:schemeClr val="tx1"/>
          </a:solidFill>
          <a:latin typeface="Times New Roman" panose="02020603050405020304" pitchFamily="18" charset="0"/>
          <a:ea typeface="굴림" panose="020B0600000101010101" pitchFamily="50" charset="-127"/>
          <a:cs typeface="+mn-cs"/>
        </a:defRPr>
      </a:lvl2pPr>
      <a:lvl3pPr marL="1143000" indent="-228600" algn="l" defTabSz="914400" rtl="0" eaLnBrk="1" latinLnBrk="1" hangingPunct="1">
        <a:lnSpc>
          <a:spcPct val="90000"/>
        </a:lnSpc>
        <a:spcBef>
          <a:spcPts val="500"/>
        </a:spcBef>
        <a:buFont typeface="Arial" panose="020B0604020202020204" pitchFamily="34" charset="0"/>
        <a:buChar char="•"/>
        <a:defRPr sz="1800" kern="1200" baseline="0">
          <a:solidFill>
            <a:schemeClr val="tx1"/>
          </a:solidFill>
          <a:latin typeface="Times New Roman" panose="02020603050405020304" pitchFamily="18" charset="0"/>
          <a:ea typeface="굴림" panose="020B0600000101010101" pitchFamily="50" charset="-127"/>
          <a:cs typeface="+mn-cs"/>
        </a:defRPr>
      </a:lvl3pPr>
      <a:lvl4pPr marL="1600200" indent="-228600" algn="l" defTabSz="914400" rtl="0" eaLnBrk="1" latinLnBrk="1" hangingPunct="1">
        <a:lnSpc>
          <a:spcPct val="90000"/>
        </a:lnSpc>
        <a:spcBef>
          <a:spcPts val="500"/>
        </a:spcBef>
        <a:buFont typeface="Arial" panose="020B0604020202020204" pitchFamily="34" charset="0"/>
        <a:buChar char="•"/>
        <a:defRPr sz="1600" kern="1200" baseline="0">
          <a:solidFill>
            <a:schemeClr val="tx1"/>
          </a:solidFill>
          <a:latin typeface="Times New Roman" panose="02020603050405020304" pitchFamily="18" charset="0"/>
          <a:ea typeface="굴림" panose="020B0600000101010101" pitchFamily="50" charset="-127"/>
          <a:cs typeface="+mn-cs"/>
        </a:defRPr>
      </a:lvl4pPr>
      <a:lvl5pPr marL="2057400" indent="-228600" algn="l" defTabSz="914400" rtl="0" eaLnBrk="1" latinLnBrk="1" hangingPunct="1">
        <a:lnSpc>
          <a:spcPct val="90000"/>
        </a:lnSpc>
        <a:spcBef>
          <a:spcPts val="500"/>
        </a:spcBef>
        <a:buFont typeface="Arial" panose="020B0604020202020204" pitchFamily="34" charset="0"/>
        <a:buChar char="•"/>
        <a:defRPr sz="1600" kern="1200" baseline="0">
          <a:solidFill>
            <a:schemeClr val="tx1"/>
          </a:solidFill>
          <a:latin typeface="Times New Roman" panose="02020603050405020304" pitchFamily="18" charset="0"/>
          <a:ea typeface="굴림" panose="020B0600000101010101" pitchFamily="50" charset="-127"/>
          <a:cs typeface="+mn-cs"/>
        </a:defRPr>
      </a:lvl5pPr>
      <a:lvl6pPr marL="25146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4.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5.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8.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7.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8208;7.html#7" TargetMode="External"/><Relationship Id="rId1" Type="http://schemas.openxmlformats.org/officeDocument/2006/relationships/slideLayout" Target="../slideLayouts/slideLayout18.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8208;standards/standards/web/documents/other/permissionltrs.zip" TargetMode="Externa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xml.rels><?xml version="1.0" encoding="UTF-8" standalone="yes"?>
<Relationships xmlns="http://schemas.openxmlformats.org/package/2006/relationships"><Relationship Id="rId3" Type="http://schemas.openxmlformats.org/officeDocument/2006/relationships/hyperlink" Target="http://standards.ieee.org/guides/bylaws/sect6-7.html#6" TargetMode="External"/><Relationship Id="rId2" Type="http://schemas.openxmlformats.org/officeDocument/2006/relationships/hyperlink" Target="http://standards.ieee.org/develop/policies/bylaws/sect6-7.html#7" TargetMode="External"/><Relationship Id="rId1" Type="http://schemas.openxmlformats.org/officeDocument/2006/relationships/slideLayout" Target="../slideLayouts/slideLayout18.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5.xml.rels><?xml version="1.0" encoding="UTF-8" standalone="yes"?>
<Relationships xmlns="http://schemas.openxmlformats.org/package/2006/relationships"><Relationship Id="rId2" Type="http://schemas.openxmlformats.org/officeDocument/2006/relationships/hyperlink" Target="https://imat.ieee.org/3079" TargetMode="External"/><Relationship Id="rId1" Type="http://schemas.openxmlformats.org/officeDocument/2006/relationships/slideLayout" Target="../slideLayouts/slideLayout1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4.xml"/></Relationships>
</file>

<file path=ppt/slides/_rels/slide7.xml.rels><?xml version="1.0" encoding="UTF-8" standalone="yes"?>
<Relationships xmlns="http://schemas.openxmlformats.org/package/2006/relationships"><Relationship Id="rId3" Type="http://schemas.openxmlformats.org/officeDocument/2006/relationships/hyperlink" Target="https://ieee-sa.imeetcentral.com/3079/" TargetMode="External"/><Relationship Id="rId2" Type="http://schemas.openxmlformats.org/officeDocument/2006/relationships/hyperlink" Target="https://mentor.ieee.org/3079/documents" TargetMode="External"/><Relationship Id="rId1" Type="http://schemas.openxmlformats.org/officeDocument/2006/relationships/slideLayout" Target="../slideLayouts/slideLayout1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[IEEE</a:t>
            </a:r>
            <a:r>
              <a:rPr lang="ko-KR" altLang="en-US" dirty="0"/>
              <a:t> </a:t>
            </a:r>
            <a:r>
              <a:rPr lang="en-US" altLang="ko-KR" dirty="0"/>
              <a:t>3079</a:t>
            </a:r>
            <a:r>
              <a:rPr lang="ko-KR" altLang="en-US" dirty="0"/>
              <a:t> </a:t>
            </a:r>
            <a:r>
              <a:rPr lang="en-US" altLang="ko-KR" dirty="0"/>
              <a:t>Session</a:t>
            </a:r>
            <a:r>
              <a:rPr lang="ko-KR" altLang="en-US" dirty="0"/>
              <a:t> </a:t>
            </a:r>
            <a:r>
              <a:rPr lang="en-US" altLang="ko-KR" dirty="0"/>
              <a:t>#17</a:t>
            </a:r>
            <a:r>
              <a:rPr lang="ko-KR" altLang="en-US" dirty="0"/>
              <a:t> </a:t>
            </a:r>
            <a:r>
              <a:rPr lang="en-US" altLang="ko-KR" dirty="0"/>
              <a:t>WG</a:t>
            </a:r>
            <a:r>
              <a:rPr lang="ko-KR" altLang="en-US" dirty="0"/>
              <a:t> </a:t>
            </a:r>
            <a:r>
              <a:rPr lang="en-US" altLang="ko-KR" dirty="0"/>
              <a:t>Opening</a:t>
            </a:r>
            <a:r>
              <a:rPr lang="ko-KR" altLang="en-US" dirty="0"/>
              <a:t> </a:t>
            </a:r>
            <a:r>
              <a:rPr lang="en-US" altLang="ko-KR" dirty="0"/>
              <a:t>Plenary</a:t>
            </a:r>
            <a:r>
              <a:rPr lang="en-US" dirty="0"/>
              <a:t>]</a:t>
            </a:r>
          </a:p>
        </p:txBody>
      </p:sp>
      <p:sp>
        <p:nvSpPr>
          <p:cNvPr id="7" name="Text Placeholder 6"/>
          <p:cNvSpPr>
            <a:spLocks noGrp="1"/>
          </p:cNvSpPr>
          <p:nvPr>
            <p:ph type="body" sz="quarter" idx="10"/>
          </p:nvPr>
        </p:nvSpPr>
        <p:spPr>
          <a:xfrm>
            <a:off x="-76200" y="3352800"/>
            <a:ext cx="4343400" cy="828675"/>
          </a:xfrm>
        </p:spPr>
        <p:txBody>
          <a:bodyPr/>
          <a:lstStyle/>
          <a:p>
            <a:r>
              <a:rPr lang="en-US" altLang="ko-KR" dirty="0"/>
              <a:t>[Sangkwon Peter Jeong / JoyFun]</a:t>
            </a:r>
          </a:p>
        </p:txBody>
      </p:sp>
    </p:spTree>
    <p:extLst>
      <p:ext uri="{BB962C8B-B14F-4D97-AF65-F5344CB8AC3E}">
        <p14:creationId xmlns:p14="http://schemas.microsoft.com/office/powerpoint/2010/main" val="427194732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3EF4A491-1AEA-4AC4-986C-07202189A782}"/>
              </a:ext>
            </a:extLst>
          </p:cNvPr>
          <p:cNvSpPr>
            <a:spLocks noGrp="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bodyPr>
          <a:lstStyle/>
          <a:p>
            <a:r>
              <a:rPr lang="en-US" altLang="en-US" dirty="0">
                <a:latin typeface="Arial" charset="0"/>
              </a:rPr>
              <a:t>Instructions for the WG Chair</a:t>
            </a:r>
            <a:endParaRPr lang="ko-KR" altLang="en-US" dirty="0">
              <a:latin typeface="Arial" charset="0"/>
            </a:endParaRPr>
          </a:p>
        </p:txBody>
      </p:sp>
      <p:sp>
        <p:nvSpPr>
          <p:cNvPr id="3" name="바닥글 개체 틀 2">
            <a:extLst>
              <a:ext uri="{FF2B5EF4-FFF2-40B4-BE49-F238E27FC236}">
                <a16:creationId xmlns:a16="http://schemas.microsoft.com/office/drawing/2014/main" id="{27A298D6-F482-4D7C-95C8-C1FEA29339D5}"/>
              </a:ext>
            </a:extLst>
          </p:cNvPr>
          <p:cNvSpPr>
            <a:spLocks noGrp="1"/>
          </p:cNvSpPr>
          <p:nvPr>
            <p:ph type="ftr" sz="quarter" idx="11"/>
          </p:nvPr>
        </p:nvSpPr>
        <p:spPr/>
        <p:txBody>
          <a:bodyPr/>
          <a:lstStyle/>
          <a:p>
            <a:pPr>
              <a:defRPr/>
            </a:pPr>
            <a:r>
              <a:rPr lang="en-US"/>
              <a:t>3079-21-0001-01-0000-Session #17 WG Opening Plenary</a:t>
            </a:r>
            <a:endParaRPr lang="en-US" dirty="0"/>
          </a:p>
        </p:txBody>
      </p:sp>
      <p:sp>
        <p:nvSpPr>
          <p:cNvPr id="4" name="슬라이드 번호 개체 틀 3">
            <a:extLst>
              <a:ext uri="{FF2B5EF4-FFF2-40B4-BE49-F238E27FC236}">
                <a16:creationId xmlns:a16="http://schemas.microsoft.com/office/drawing/2014/main" id="{B0AEB42C-2F30-4662-90E0-2C8CCCC0712B}"/>
              </a:ext>
            </a:extLst>
          </p:cNvPr>
          <p:cNvSpPr>
            <a:spLocks noGrp="1"/>
          </p:cNvSpPr>
          <p:nvPr>
            <p:ph type="sldNum" sz="quarter" idx="12"/>
          </p:nvPr>
        </p:nvSpPr>
        <p:spPr/>
        <p:txBody>
          <a:bodyPr/>
          <a:lstStyle/>
          <a:p>
            <a:pPr>
              <a:defRPr/>
            </a:pPr>
            <a:fld id="{2E8BD8E8-FEBE-4B48-A872-D5E72F1EB77B}" type="slidenum">
              <a:rPr lang="en-US" smtClean="0"/>
              <a:pPr>
                <a:defRPr/>
              </a:pPr>
              <a:t>9</a:t>
            </a:fld>
            <a:endParaRPr lang="en-US">
              <a:latin typeface="Myriad Pro" charset="0"/>
            </a:endParaRPr>
          </a:p>
        </p:txBody>
      </p:sp>
      <p:sp>
        <p:nvSpPr>
          <p:cNvPr id="6" name="Rectangle 1027">
            <a:extLst>
              <a:ext uri="{FF2B5EF4-FFF2-40B4-BE49-F238E27FC236}">
                <a16:creationId xmlns:a16="http://schemas.microsoft.com/office/drawing/2014/main" id="{CC028447-CBD6-406A-B426-804E4B62FF46}"/>
              </a:ext>
            </a:extLst>
          </p:cNvPr>
          <p:cNvSpPr txBox="1">
            <a:spLocks noChangeArrowheads="1"/>
          </p:cNvSpPr>
          <p:nvPr/>
        </p:nvSpPr>
        <p:spPr bwMode="auto">
          <a:xfrm>
            <a:off x="152400" y="685800"/>
            <a:ext cx="87630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0487" tIns="44450" rIns="90487" bIns="44450" numCol="1" anchor="t" anchorCtr="0" compatLnSpc="1">
            <a:prstTxWarp prst="textNoShape">
              <a:avLst/>
            </a:prstTxWarp>
          </a:bodyPr>
          <a:lstStyle>
            <a:lvl1pPr marL="342900" indent="-342900" algn="l" rtl="0" eaLnBrk="0" fontAlgn="base" hangingPunct="0">
              <a:spcBef>
                <a:spcPct val="20000"/>
              </a:spcBef>
              <a:spcAft>
                <a:spcPct val="0"/>
              </a:spcAft>
              <a:buClr>
                <a:srgbClr val="CC3300"/>
              </a:buClr>
              <a:buSzPct val="50000"/>
              <a:buFont typeface="Monotype Sorts"/>
              <a:buChar char="l"/>
              <a:defRPr sz="3200">
                <a:solidFill>
                  <a:srgbClr val="000099"/>
                </a:solidFill>
                <a:latin typeface="+mn-lt"/>
                <a:ea typeface="+mn-ea"/>
                <a:cs typeface="+mn-cs"/>
              </a:defRPr>
            </a:lvl1pPr>
            <a:lvl2pPr marL="742950" indent="-285750" algn="l" rtl="0" eaLnBrk="0" fontAlgn="base" hangingPunct="0">
              <a:spcBef>
                <a:spcPct val="20000"/>
              </a:spcBef>
              <a:spcAft>
                <a:spcPct val="0"/>
              </a:spcAft>
              <a:buClr>
                <a:srgbClr val="CC3300"/>
              </a:buClr>
              <a:buSzPct val="50000"/>
              <a:buFont typeface="Monotype Sorts"/>
              <a:buChar char="l"/>
              <a:defRPr sz="2800">
                <a:solidFill>
                  <a:srgbClr val="000099"/>
                </a:solidFill>
                <a:latin typeface="+mn-lt"/>
              </a:defRPr>
            </a:lvl2pPr>
            <a:lvl3pPr marL="1143000" indent="-228600" algn="l" rtl="0" eaLnBrk="0" fontAlgn="base" hangingPunct="0">
              <a:spcBef>
                <a:spcPct val="20000"/>
              </a:spcBef>
              <a:spcAft>
                <a:spcPct val="0"/>
              </a:spcAft>
              <a:buClr>
                <a:srgbClr val="CC3300"/>
              </a:buClr>
              <a:buSzPct val="50000"/>
              <a:buFont typeface="Monotype Sorts"/>
              <a:buChar char="l"/>
              <a:defRPr sz="2400">
                <a:solidFill>
                  <a:srgbClr val="000099"/>
                </a:solidFill>
                <a:latin typeface="+mn-lt"/>
              </a:defRPr>
            </a:lvl3pPr>
            <a:lvl4pPr marL="1600200" indent="-228600" algn="l" rtl="0" eaLnBrk="0" fontAlgn="base" hangingPunct="0">
              <a:spcBef>
                <a:spcPct val="20000"/>
              </a:spcBef>
              <a:spcAft>
                <a:spcPct val="0"/>
              </a:spcAft>
              <a:buClr>
                <a:srgbClr val="CC3300"/>
              </a:buClr>
              <a:buSzPct val="50000"/>
              <a:buFont typeface="Monotype Sorts"/>
              <a:buChar char="l"/>
              <a:defRPr sz="2000">
                <a:solidFill>
                  <a:srgbClr val="000099"/>
                </a:solidFill>
                <a:latin typeface="+mn-lt"/>
              </a:defRPr>
            </a:lvl4pPr>
            <a:lvl5pPr marL="2057400" indent="-228600" algn="l" rtl="0" eaLnBrk="0" fontAlgn="base" hangingPunct="0">
              <a:spcBef>
                <a:spcPct val="20000"/>
              </a:spcBef>
              <a:spcAft>
                <a:spcPct val="0"/>
              </a:spcAft>
              <a:buClr>
                <a:srgbClr val="CC3300"/>
              </a:buClr>
              <a:buSzPct val="50000"/>
              <a:buFont typeface="Monotype Sorts"/>
              <a:buChar char="l"/>
              <a:defRPr sz="2000">
                <a:solidFill>
                  <a:srgbClr val="000099"/>
                </a:solidFill>
                <a:latin typeface="+mn-lt"/>
              </a:defRPr>
            </a:lvl5pPr>
            <a:lvl6pPr marL="2514600" indent="-228600" algn="l" rtl="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mn-lt"/>
              </a:defRPr>
            </a:lvl6pPr>
            <a:lvl7pPr marL="2971800" indent="-228600" algn="l" rtl="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mn-lt"/>
              </a:defRPr>
            </a:lvl7pPr>
            <a:lvl8pPr marL="3429000" indent="-228600" algn="l" rtl="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mn-lt"/>
              </a:defRPr>
            </a:lvl8pPr>
            <a:lvl9pPr marL="3886200" indent="-228600" algn="l" rtl="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mn-lt"/>
              </a:defRPr>
            </a:lvl9pPr>
          </a:lstStyle>
          <a:p>
            <a:pPr marL="342900" marR="0" lvl="0" indent="-342900" algn="l" defTabSz="914400" rtl="0" eaLnBrk="0" fontAlgn="base" latinLnBrk="0" hangingPunct="0">
              <a:lnSpc>
                <a:spcPct val="80000"/>
              </a:lnSpc>
              <a:spcBef>
                <a:spcPct val="20000"/>
              </a:spcBef>
              <a:spcAft>
                <a:spcPct val="30000"/>
              </a:spcAft>
              <a:buClr>
                <a:srgbClr val="CC3300"/>
              </a:buClr>
              <a:buSzPct val="50000"/>
              <a:buFont typeface="Monotype Sorts"/>
              <a:buNone/>
              <a:tabLst/>
              <a:defRPr/>
            </a:pPr>
            <a:r>
              <a:rPr kumimoji="0" lang="en-US" altLang="en-US" sz="1800" b="1" i="0" u="none" strike="noStrike" kern="0" cap="none" spc="0" normalizeH="0" baseline="0" noProof="0" dirty="0">
                <a:ln>
                  <a:noFill/>
                </a:ln>
                <a:solidFill>
                  <a:srgbClr val="000099"/>
                </a:solidFill>
                <a:effectLst/>
                <a:uLnTx/>
                <a:uFillTx/>
                <a:latin typeface="Arial"/>
                <a:ea typeface="+mn-ea"/>
                <a:cs typeface="+mn-cs"/>
              </a:rPr>
              <a:t>	</a:t>
            </a:r>
            <a:r>
              <a:rPr kumimoji="0" lang="en-US" altLang="en-US" sz="2000" b="1" i="0" u="none" strike="noStrike" kern="0" cap="none" spc="0" normalizeH="0" baseline="0" noProof="0" dirty="0">
                <a:ln>
                  <a:noFill/>
                </a:ln>
                <a:solidFill>
                  <a:srgbClr val="000000"/>
                </a:solidFill>
                <a:effectLst/>
                <a:uLnTx/>
                <a:uFillTx/>
                <a:latin typeface="Calibri" panose="020F0502020204030204" pitchFamily="34" charset="0"/>
                <a:ea typeface="+mn-ea"/>
                <a:cs typeface="Calibri" panose="020F0502020204030204" pitchFamily="34" charset="0"/>
              </a:rPr>
              <a:t>The IEEE-SA strongly recommends that at each WG meeting the chair or a designee:</a:t>
            </a:r>
            <a:endParaRPr kumimoji="0" lang="en-US" altLang="en-US" sz="2000" b="0" i="0" u="none" strike="noStrike" kern="0" cap="none" spc="0" normalizeH="0" baseline="0" noProof="0" dirty="0">
              <a:ln>
                <a:noFill/>
              </a:ln>
              <a:solidFill>
                <a:srgbClr val="000000"/>
              </a:solidFill>
              <a:effectLst/>
              <a:uLnTx/>
              <a:uFillTx/>
              <a:latin typeface="Calibri" panose="020F0502020204030204" pitchFamily="34" charset="0"/>
              <a:ea typeface="+mn-ea"/>
              <a:cs typeface="Calibri" panose="020F0502020204030204" pitchFamily="34" charset="0"/>
            </a:endParaRPr>
          </a:p>
          <a:p>
            <a:pPr marL="742950" marR="0" lvl="1" indent="-285750" algn="l" defTabSz="914400" rtl="0" eaLnBrk="0" fontAlgn="base" latinLnBrk="0" hangingPunct="0">
              <a:lnSpc>
                <a:spcPct val="80000"/>
              </a:lnSpc>
              <a:spcBef>
                <a:spcPct val="20000"/>
              </a:spcBef>
              <a:spcAft>
                <a:spcPct val="0"/>
              </a:spcAft>
              <a:buClr>
                <a:srgbClr val="CC3300"/>
              </a:buClr>
              <a:buSzPct val="150000"/>
              <a:buFont typeface="Arial" panose="020B0604020202020204" pitchFamily="34" charset="0"/>
              <a:buChar char="•"/>
              <a:tabLst/>
              <a:defRPr/>
            </a:pPr>
            <a:r>
              <a:rPr kumimoji="0" lang="en-US" altLang="en-US" sz="1600" b="1"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rPr>
              <a:t>Show slides #9 through #13 of this presentation</a:t>
            </a:r>
          </a:p>
          <a:p>
            <a:pPr marL="742950" marR="0" lvl="1" indent="-285750" algn="l" defTabSz="914400" rtl="0" eaLnBrk="0" fontAlgn="base" latinLnBrk="0" hangingPunct="0">
              <a:lnSpc>
                <a:spcPct val="80000"/>
              </a:lnSpc>
              <a:spcBef>
                <a:spcPct val="20000"/>
              </a:spcBef>
              <a:spcAft>
                <a:spcPct val="0"/>
              </a:spcAft>
              <a:buClr>
                <a:srgbClr val="CC3300"/>
              </a:buClr>
              <a:buSzPct val="150000"/>
              <a:buFont typeface="Arial" panose="020B0604020202020204" pitchFamily="34" charset="0"/>
              <a:buChar char="•"/>
              <a:tabLst/>
              <a:defRPr/>
            </a:pPr>
            <a:r>
              <a:rPr kumimoji="0" lang="en-US" altLang="en-US" sz="1600" b="1"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rPr>
              <a:t>Advise the WG attendees that:</a:t>
            </a:r>
            <a:r>
              <a:rPr kumimoji="0" lang="en-US" altLang="en-US" sz="1600" b="0"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rPr>
              <a:t> </a:t>
            </a:r>
          </a:p>
          <a:p>
            <a:pPr marL="1143000" marR="0" lvl="2" indent="-228600" algn="l" defTabSz="914400" rtl="0" eaLnBrk="0" fontAlgn="base" latinLnBrk="0" hangingPunct="0">
              <a:lnSpc>
                <a:spcPct val="80000"/>
              </a:lnSpc>
              <a:spcBef>
                <a:spcPct val="20000"/>
              </a:spcBef>
              <a:spcAft>
                <a:spcPct val="0"/>
              </a:spcAft>
              <a:buClr>
                <a:srgbClr val="CC3300"/>
              </a:buClr>
              <a:buSzPct val="150000"/>
              <a:buFont typeface="Arial" panose="020B0604020202020204" pitchFamily="34" charset="0"/>
              <a:buChar char="•"/>
              <a:tabLst/>
              <a:defRPr/>
            </a:pPr>
            <a:r>
              <a:rPr kumimoji="0" lang="en-US" altLang="en-US" sz="1400" b="0"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rPr>
              <a:t>IEEE’s patent policy is described in Clause 6 of the </a:t>
            </a:r>
            <a:r>
              <a:rPr kumimoji="0" lang="en-US" altLang="en-US" sz="1400" b="0" i="1"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rPr>
              <a:t>IEEE-SA Standards Board Bylaws</a:t>
            </a:r>
            <a:r>
              <a:rPr kumimoji="0" lang="en-US" altLang="en-US" sz="1400" b="0"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rPr>
              <a:t>;</a:t>
            </a:r>
          </a:p>
          <a:p>
            <a:pPr marL="1143000" marR="0" lvl="2" indent="-228600" algn="l" defTabSz="914400" rtl="0" eaLnBrk="0" fontAlgn="base" latinLnBrk="0" hangingPunct="0">
              <a:lnSpc>
                <a:spcPct val="80000"/>
              </a:lnSpc>
              <a:spcBef>
                <a:spcPct val="20000"/>
              </a:spcBef>
              <a:spcAft>
                <a:spcPct val="0"/>
              </a:spcAft>
              <a:buClr>
                <a:srgbClr val="CC3300"/>
              </a:buClr>
              <a:buSzPct val="150000"/>
              <a:buFont typeface="Arial" panose="020B0604020202020204" pitchFamily="34" charset="0"/>
              <a:buChar char="•"/>
              <a:tabLst/>
              <a:defRPr/>
            </a:pPr>
            <a:r>
              <a:rPr kumimoji="0" lang="en-US" altLang="en-US" sz="1400" b="0"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marL="1143000" marR="0" lvl="2" indent="-228600" algn="l" defTabSz="914400" rtl="0" eaLnBrk="0" fontAlgn="base" latinLnBrk="0" hangingPunct="0">
              <a:lnSpc>
                <a:spcPct val="80000"/>
              </a:lnSpc>
              <a:spcBef>
                <a:spcPct val="20000"/>
              </a:spcBef>
              <a:spcAft>
                <a:spcPct val="0"/>
              </a:spcAft>
              <a:buClr>
                <a:srgbClr val="CC3300"/>
              </a:buClr>
              <a:buSzPct val="150000"/>
              <a:buFont typeface="Arial" panose="020B0604020202020204" pitchFamily="34" charset="0"/>
              <a:buChar char="•"/>
              <a:tabLst/>
              <a:defRPr/>
            </a:pPr>
            <a:r>
              <a:rPr kumimoji="0" lang="en-US" altLang="en-US" sz="1400" b="0"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kumimoji="0" lang="en-US" altLang="en-US" sz="1400" b="0"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rPr>
            </a:br>
            <a:endParaRPr kumimoji="0" lang="en-US" altLang="en-US" sz="1600" b="0"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endParaRPr>
          </a:p>
          <a:p>
            <a:pPr marL="742950" marR="0" lvl="1" indent="-285750" algn="l" defTabSz="914400" rtl="0" eaLnBrk="0" fontAlgn="base" latinLnBrk="0" hangingPunct="0">
              <a:lnSpc>
                <a:spcPct val="20000"/>
              </a:lnSpc>
              <a:spcBef>
                <a:spcPct val="20000"/>
              </a:spcBef>
              <a:spcAft>
                <a:spcPct val="0"/>
              </a:spcAft>
              <a:buClr>
                <a:srgbClr val="CC3300"/>
              </a:buClr>
              <a:buSzPct val="150000"/>
              <a:buFont typeface="Arial" panose="020B0604020202020204" pitchFamily="34" charset="0"/>
              <a:buChar char="•"/>
              <a:tabLst/>
              <a:defRPr/>
            </a:pPr>
            <a:r>
              <a:rPr kumimoji="0" lang="en-US" altLang="en-US" sz="1600" b="1"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rPr>
              <a:t>Instruct the WG Secretary to record in the minutes of the relevant WG meeting:</a:t>
            </a:r>
            <a:r>
              <a:rPr kumimoji="0" lang="en-US" altLang="en-US" sz="1600" b="0"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rPr>
              <a:t> </a:t>
            </a:r>
          </a:p>
          <a:p>
            <a:pPr marL="1143000" marR="0" lvl="2" indent="-228600" algn="l" defTabSz="914400" rtl="0" eaLnBrk="0" fontAlgn="base" latinLnBrk="0" hangingPunct="0">
              <a:lnSpc>
                <a:spcPct val="80000"/>
              </a:lnSpc>
              <a:spcBef>
                <a:spcPct val="20000"/>
              </a:spcBef>
              <a:spcAft>
                <a:spcPct val="0"/>
              </a:spcAft>
              <a:buClr>
                <a:srgbClr val="CC3300"/>
              </a:buClr>
              <a:buSzPct val="150000"/>
              <a:buFont typeface="Arial" panose="020B0604020202020204" pitchFamily="34" charset="0"/>
              <a:buChar char="•"/>
              <a:tabLst/>
              <a:defRPr/>
            </a:pPr>
            <a:r>
              <a:rPr kumimoji="0" lang="en-US" altLang="en-US" sz="1400" b="0"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rPr>
              <a:t>That the foregoing information was provided and that slides 10 through 13 were shown; </a:t>
            </a:r>
          </a:p>
          <a:p>
            <a:pPr marL="1143000" marR="0" lvl="2" indent="-228600" algn="l" defTabSz="914400" rtl="0" eaLnBrk="0" fontAlgn="base" latinLnBrk="0" hangingPunct="0">
              <a:lnSpc>
                <a:spcPct val="80000"/>
              </a:lnSpc>
              <a:spcBef>
                <a:spcPct val="20000"/>
              </a:spcBef>
              <a:spcAft>
                <a:spcPct val="0"/>
              </a:spcAft>
              <a:buClr>
                <a:srgbClr val="CC3300"/>
              </a:buClr>
              <a:buSzPct val="150000"/>
              <a:buFont typeface="Arial" panose="020B0604020202020204" pitchFamily="34" charset="0"/>
              <a:buChar char="•"/>
              <a:tabLst/>
              <a:defRPr/>
            </a:pPr>
            <a:r>
              <a:rPr kumimoji="0" lang="en-US" altLang="en-US" sz="1400" b="0"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marL="1143000" marR="0" lvl="2" indent="-228600" algn="l" defTabSz="914400" rtl="0" eaLnBrk="0" fontAlgn="base" latinLnBrk="0" hangingPunct="0">
              <a:lnSpc>
                <a:spcPct val="80000"/>
              </a:lnSpc>
              <a:spcBef>
                <a:spcPct val="20000"/>
              </a:spcBef>
              <a:spcAft>
                <a:spcPct val="0"/>
              </a:spcAft>
              <a:buClr>
                <a:srgbClr val="CC3300"/>
              </a:buClr>
              <a:buSzPct val="150000"/>
              <a:buFont typeface="Arial" panose="020B0604020202020204" pitchFamily="34" charset="0"/>
              <a:buChar char="•"/>
              <a:tabLst/>
              <a:defRPr/>
            </a:pPr>
            <a:r>
              <a:rPr kumimoji="0" lang="en-US" altLang="en-US" sz="1400" b="0"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marL="1143000" marR="0" lvl="2" indent="-228600" algn="l" defTabSz="914400" rtl="0" eaLnBrk="0" fontAlgn="base" latinLnBrk="0" hangingPunct="0">
              <a:lnSpc>
                <a:spcPct val="80000"/>
              </a:lnSpc>
              <a:spcBef>
                <a:spcPct val="20000"/>
              </a:spcBef>
              <a:spcAft>
                <a:spcPct val="0"/>
              </a:spcAft>
              <a:buClr>
                <a:srgbClr val="CC3300"/>
              </a:buClr>
              <a:buSzPct val="150000"/>
              <a:buFont typeface="Arial" panose="020B0604020202020204" pitchFamily="34" charset="0"/>
              <a:buChar char="•"/>
              <a:tabLst/>
              <a:defRPr/>
            </a:pPr>
            <a:endParaRPr kumimoji="0" lang="en-US" altLang="en-US" sz="1400" b="0"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endParaRPr>
          </a:p>
          <a:p>
            <a:pPr marL="742950" marR="0" lvl="1" indent="-285750" algn="l" defTabSz="914400" rtl="0" eaLnBrk="0" fontAlgn="base" latinLnBrk="0" hangingPunct="0">
              <a:lnSpc>
                <a:spcPct val="80000"/>
              </a:lnSpc>
              <a:spcBef>
                <a:spcPct val="5000"/>
              </a:spcBef>
              <a:spcAft>
                <a:spcPct val="0"/>
              </a:spcAft>
              <a:buClr>
                <a:srgbClr val="CC3300"/>
              </a:buClr>
              <a:buSzPct val="150000"/>
              <a:buFont typeface="Arial" panose="020B0604020202020204" pitchFamily="34" charset="0"/>
              <a:buChar char="•"/>
              <a:tabLst/>
              <a:defRPr/>
            </a:pPr>
            <a:r>
              <a:rPr kumimoji="0" lang="en-US" altLang="en-US" sz="1400" b="0"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marL="742950" marR="0" lvl="1" indent="-285750" algn="l" defTabSz="914400" rtl="0" eaLnBrk="0" fontAlgn="base" latinLnBrk="0" hangingPunct="0">
              <a:lnSpc>
                <a:spcPct val="80000"/>
              </a:lnSpc>
              <a:spcBef>
                <a:spcPct val="5000"/>
              </a:spcBef>
              <a:spcAft>
                <a:spcPct val="0"/>
              </a:spcAft>
              <a:buClr>
                <a:srgbClr val="CC3300"/>
              </a:buClr>
              <a:buSzPct val="150000"/>
              <a:buFont typeface="Arial" panose="020B0604020202020204" pitchFamily="34" charset="0"/>
              <a:buChar char="•"/>
              <a:tabLst/>
              <a:defRPr/>
            </a:pPr>
            <a:r>
              <a:rPr kumimoji="0" lang="en-US" altLang="en-US" sz="1400" b="0"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rPr>
              <a:t>It is recommended that the WG Chair review the guidance in </a:t>
            </a:r>
            <a:r>
              <a:rPr kumimoji="0" lang="en-US" altLang="en-US" sz="1400" b="0" i="1"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rPr>
              <a:t>IEEE-SA Standards Board Operations Manual</a:t>
            </a:r>
            <a:r>
              <a:rPr kumimoji="0" lang="en-US" altLang="en-US" sz="1400" b="0"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rPr>
              <a:t> 6.3.5 and in FAQs 14 and 15 on inclusion of potential Essential Patent Claims by incorporation or by reference. </a:t>
            </a:r>
          </a:p>
          <a:p>
            <a:pPr marL="742950" marR="0" lvl="1" indent="-285750" algn="l" defTabSz="914400" rtl="0" eaLnBrk="0" fontAlgn="base" latinLnBrk="0" hangingPunct="0">
              <a:lnSpc>
                <a:spcPct val="80000"/>
              </a:lnSpc>
              <a:spcBef>
                <a:spcPct val="5000"/>
              </a:spcBef>
              <a:spcAft>
                <a:spcPct val="0"/>
              </a:spcAft>
              <a:buClr>
                <a:srgbClr val="CC3300"/>
              </a:buClr>
              <a:buSzPct val="50000"/>
              <a:buFont typeface="Monotype Sorts"/>
              <a:buNone/>
              <a:tabLst/>
              <a:defRPr/>
            </a:pPr>
            <a:endParaRPr kumimoji="0" lang="en-US" altLang="en-US" sz="1400" b="0"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endParaRPr>
          </a:p>
          <a:p>
            <a:pPr marL="742950" marR="0" lvl="1" indent="-285750" algn="l" defTabSz="914400" rtl="0" eaLnBrk="0" fontAlgn="base" latinLnBrk="0" hangingPunct="0">
              <a:lnSpc>
                <a:spcPct val="80000"/>
              </a:lnSpc>
              <a:spcBef>
                <a:spcPct val="5000"/>
              </a:spcBef>
              <a:spcAft>
                <a:spcPct val="0"/>
              </a:spcAft>
              <a:buClr>
                <a:srgbClr val="CC3300"/>
              </a:buClr>
              <a:buSzPct val="50000"/>
              <a:buFont typeface="Monotype Sorts"/>
              <a:buNone/>
              <a:tabLst/>
              <a:defRPr/>
            </a:pPr>
            <a:r>
              <a:rPr kumimoji="0" lang="en-US" altLang="en-US" sz="1400" b="0"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rPr>
              <a:t>	Note: </a:t>
            </a:r>
            <a:r>
              <a:rPr kumimoji="0" lang="en-US" altLang="en-US" sz="1400" b="1"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rPr>
              <a:t>WG</a:t>
            </a:r>
            <a:r>
              <a:rPr kumimoji="0" lang="en-US" altLang="en-US" sz="1400" b="0"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p:txBody>
      </p:sp>
    </p:spTree>
    <p:extLst>
      <p:ext uri="{BB962C8B-B14F-4D97-AF65-F5344CB8AC3E}">
        <p14:creationId xmlns:p14="http://schemas.microsoft.com/office/powerpoint/2010/main" val="144301031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0FC89F8B-9A40-407C-8B5E-795AD575D5F4}"/>
              </a:ext>
            </a:extLst>
          </p:cNvPr>
          <p:cNvSpPr>
            <a:spLocks noGrp="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bodyPr>
          <a:lstStyle/>
          <a:p>
            <a:r>
              <a:rPr lang="en-US" altLang="en-US" dirty="0">
                <a:latin typeface="Arial" charset="0"/>
              </a:rPr>
              <a:t>Participants have a duty to inform the IEEE</a:t>
            </a:r>
            <a:endParaRPr lang="ko-KR" altLang="en-US" dirty="0">
              <a:latin typeface="Arial" charset="0"/>
            </a:endParaRPr>
          </a:p>
        </p:txBody>
      </p:sp>
      <p:sp>
        <p:nvSpPr>
          <p:cNvPr id="3" name="바닥글 개체 틀 2">
            <a:extLst>
              <a:ext uri="{FF2B5EF4-FFF2-40B4-BE49-F238E27FC236}">
                <a16:creationId xmlns:a16="http://schemas.microsoft.com/office/drawing/2014/main" id="{6B4282D5-87EE-4906-8D45-755B77D24146}"/>
              </a:ext>
            </a:extLst>
          </p:cNvPr>
          <p:cNvSpPr>
            <a:spLocks noGrp="1"/>
          </p:cNvSpPr>
          <p:nvPr>
            <p:ph type="ftr" sz="quarter" idx="11"/>
          </p:nvPr>
        </p:nvSpPr>
        <p:spPr/>
        <p:txBody>
          <a:bodyPr/>
          <a:lstStyle/>
          <a:p>
            <a:pPr>
              <a:defRPr/>
            </a:pPr>
            <a:r>
              <a:rPr lang="en-US"/>
              <a:t>3079-21-0001-01-0000-Session #17 WG Opening Plenary</a:t>
            </a:r>
            <a:endParaRPr lang="en-US" dirty="0"/>
          </a:p>
        </p:txBody>
      </p:sp>
      <p:sp>
        <p:nvSpPr>
          <p:cNvPr id="4" name="슬라이드 번호 개체 틀 3">
            <a:extLst>
              <a:ext uri="{FF2B5EF4-FFF2-40B4-BE49-F238E27FC236}">
                <a16:creationId xmlns:a16="http://schemas.microsoft.com/office/drawing/2014/main" id="{23DBFD3E-951F-420A-90CB-66FC41190129}"/>
              </a:ext>
            </a:extLst>
          </p:cNvPr>
          <p:cNvSpPr>
            <a:spLocks noGrp="1"/>
          </p:cNvSpPr>
          <p:nvPr>
            <p:ph type="sldNum" sz="quarter" idx="12"/>
          </p:nvPr>
        </p:nvSpPr>
        <p:spPr/>
        <p:txBody>
          <a:bodyPr/>
          <a:lstStyle/>
          <a:p>
            <a:pPr>
              <a:defRPr/>
            </a:pPr>
            <a:fld id="{2E8BD8E8-FEBE-4B48-A872-D5E72F1EB77B}" type="slidenum">
              <a:rPr lang="en-US" smtClean="0"/>
              <a:pPr>
                <a:defRPr/>
              </a:pPr>
              <a:t>10</a:t>
            </a:fld>
            <a:endParaRPr lang="en-US">
              <a:latin typeface="Myriad Pro" charset="0"/>
            </a:endParaRPr>
          </a:p>
        </p:txBody>
      </p:sp>
      <p:sp>
        <p:nvSpPr>
          <p:cNvPr id="6" name="Rectangle 1027">
            <a:extLst>
              <a:ext uri="{FF2B5EF4-FFF2-40B4-BE49-F238E27FC236}">
                <a16:creationId xmlns:a16="http://schemas.microsoft.com/office/drawing/2014/main" id="{2C936CF3-4209-4C5C-AA1D-1E442FE2D504}"/>
              </a:ext>
            </a:extLst>
          </p:cNvPr>
          <p:cNvSpPr txBox="1">
            <a:spLocks noChangeArrowheads="1"/>
          </p:cNvSpPr>
          <p:nvPr/>
        </p:nvSpPr>
        <p:spPr bwMode="auto">
          <a:xfrm>
            <a:off x="-17463" y="1066800"/>
            <a:ext cx="9144001"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lr>
                <a:srgbClr val="CC3300"/>
              </a:buClr>
              <a:buSzPct val="50000"/>
              <a:buFont typeface="Monotype Sorts"/>
              <a:buChar char="l"/>
              <a:defRPr sz="3200">
                <a:solidFill>
                  <a:srgbClr val="000099"/>
                </a:solidFill>
                <a:latin typeface="+mn-lt"/>
                <a:ea typeface="+mn-ea"/>
                <a:cs typeface="+mn-cs"/>
              </a:defRPr>
            </a:lvl1pPr>
            <a:lvl2pPr marL="742950" indent="-285750" algn="l" rtl="0" eaLnBrk="0" fontAlgn="base" hangingPunct="0">
              <a:spcBef>
                <a:spcPct val="20000"/>
              </a:spcBef>
              <a:spcAft>
                <a:spcPct val="0"/>
              </a:spcAft>
              <a:buClr>
                <a:srgbClr val="CC3300"/>
              </a:buClr>
              <a:buSzPct val="50000"/>
              <a:buFont typeface="Monotype Sorts"/>
              <a:buChar char="l"/>
              <a:defRPr sz="2800">
                <a:solidFill>
                  <a:srgbClr val="000099"/>
                </a:solidFill>
                <a:latin typeface="+mn-lt"/>
              </a:defRPr>
            </a:lvl2pPr>
            <a:lvl3pPr marL="1143000" indent="-228600" algn="l" rtl="0" eaLnBrk="0" fontAlgn="base" hangingPunct="0">
              <a:spcBef>
                <a:spcPct val="20000"/>
              </a:spcBef>
              <a:spcAft>
                <a:spcPct val="0"/>
              </a:spcAft>
              <a:buClr>
                <a:srgbClr val="CC3300"/>
              </a:buClr>
              <a:buSzPct val="50000"/>
              <a:buFont typeface="Monotype Sorts"/>
              <a:buChar char="l"/>
              <a:defRPr sz="2400">
                <a:solidFill>
                  <a:srgbClr val="000099"/>
                </a:solidFill>
                <a:latin typeface="+mn-lt"/>
              </a:defRPr>
            </a:lvl3pPr>
            <a:lvl4pPr marL="1600200" indent="-228600" algn="l" rtl="0" eaLnBrk="0" fontAlgn="base" hangingPunct="0">
              <a:spcBef>
                <a:spcPct val="20000"/>
              </a:spcBef>
              <a:spcAft>
                <a:spcPct val="0"/>
              </a:spcAft>
              <a:buClr>
                <a:srgbClr val="CC3300"/>
              </a:buClr>
              <a:buSzPct val="50000"/>
              <a:buFont typeface="Monotype Sorts"/>
              <a:buChar char="l"/>
              <a:defRPr sz="2000">
                <a:solidFill>
                  <a:srgbClr val="000099"/>
                </a:solidFill>
                <a:latin typeface="+mn-lt"/>
              </a:defRPr>
            </a:lvl4pPr>
            <a:lvl5pPr marL="2057400" indent="-228600" algn="l" rtl="0" eaLnBrk="0" fontAlgn="base" hangingPunct="0">
              <a:spcBef>
                <a:spcPct val="20000"/>
              </a:spcBef>
              <a:spcAft>
                <a:spcPct val="0"/>
              </a:spcAft>
              <a:buClr>
                <a:srgbClr val="CC3300"/>
              </a:buClr>
              <a:buSzPct val="50000"/>
              <a:buFont typeface="Monotype Sorts"/>
              <a:buChar char="l"/>
              <a:defRPr sz="2000">
                <a:solidFill>
                  <a:srgbClr val="000099"/>
                </a:solidFill>
                <a:latin typeface="+mn-lt"/>
              </a:defRPr>
            </a:lvl5pPr>
            <a:lvl6pPr marL="2514600" indent="-228600" algn="l" rtl="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mn-lt"/>
              </a:defRPr>
            </a:lvl6pPr>
            <a:lvl7pPr marL="2971800" indent="-228600" algn="l" rtl="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mn-lt"/>
              </a:defRPr>
            </a:lvl7pPr>
            <a:lvl8pPr marL="3429000" indent="-228600" algn="l" rtl="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mn-lt"/>
              </a:defRPr>
            </a:lvl8pPr>
            <a:lvl9pPr marL="3886200" indent="-228600" algn="l" rtl="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mn-lt"/>
              </a:defRPr>
            </a:lvl9pPr>
          </a:lstStyle>
          <a:p>
            <a:pPr marL="742950" marR="0" lvl="1" indent="-285750" algn="l" defTabSz="914400" rtl="0" eaLnBrk="0" fontAlgn="base" latinLnBrk="0" hangingPunct="0">
              <a:lnSpc>
                <a:spcPct val="100000"/>
              </a:lnSpc>
              <a:spcBef>
                <a:spcPct val="20000"/>
              </a:spcBef>
              <a:spcAft>
                <a:spcPct val="0"/>
              </a:spcAft>
              <a:buClr>
                <a:srgbClr val="CC3300"/>
              </a:buClr>
              <a:buSzPct val="150000"/>
              <a:buFont typeface="Arial" panose="020B0604020202020204" pitchFamily="34" charset="0"/>
              <a:buChar char="•"/>
              <a:tabLst/>
              <a:defRPr/>
            </a:pPr>
            <a:r>
              <a:rPr kumimoji="0" lang="en-US" altLang="en-US" sz="2000" b="1" i="0" u="none" strike="noStrike" kern="0" cap="none" spc="0" normalizeH="0" baseline="0" noProof="0">
                <a:ln>
                  <a:noFill/>
                </a:ln>
                <a:solidFill>
                  <a:srgbClr val="000000"/>
                </a:solidFill>
                <a:effectLst/>
                <a:uLnTx/>
                <a:uFillTx/>
                <a:latin typeface="Calibri" panose="020F0502020204030204" pitchFamily="34" charset="0"/>
                <a:cs typeface="Calibri" panose="020F0502020204030204" pitchFamily="34" charset="0"/>
              </a:rPr>
              <a:t>Participants </a:t>
            </a:r>
            <a:r>
              <a:rPr kumimoji="0" lang="en-US" altLang="en-US" sz="2000" b="1" i="0" u="sng" strike="noStrike" kern="0" cap="none" spc="0" normalizeH="0" baseline="0" noProof="0">
                <a:ln>
                  <a:noFill/>
                </a:ln>
                <a:solidFill>
                  <a:srgbClr val="000000"/>
                </a:solidFill>
                <a:effectLst/>
                <a:uLnTx/>
                <a:uFillTx/>
                <a:latin typeface="Calibri" panose="020F0502020204030204" pitchFamily="34" charset="0"/>
                <a:cs typeface="Calibri" panose="020F0502020204030204" pitchFamily="34" charset="0"/>
              </a:rPr>
              <a:t>shall</a:t>
            </a:r>
            <a:r>
              <a:rPr kumimoji="0" lang="en-US" altLang="en-US" sz="2000" b="1" i="0" u="none" strike="noStrike" kern="0" cap="none" spc="0" normalizeH="0" baseline="0" noProof="0">
                <a:ln>
                  <a:noFill/>
                </a:ln>
                <a:solidFill>
                  <a:srgbClr val="000000"/>
                </a:solidFill>
                <a:effectLst/>
                <a:uLnTx/>
                <a:uFillTx/>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742950" marR="0" lvl="1" indent="-285750" algn="l" defTabSz="914400" rtl="0" eaLnBrk="0" fontAlgn="base" latinLnBrk="0" hangingPunct="0">
              <a:lnSpc>
                <a:spcPct val="100000"/>
              </a:lnSpc>
              <a:spcBef>
                <a:spcPct val="20000"/>
              </a:spcBef>
              <a:spcAft>
                <a:spcPct val="0"/>
              </a:spcAft>
              <a:buClr>
                <a:srgbClr val="CC3300"/>
              </a:buClr>
              <a:buSzPct val="150000"/>
              <a:buFont typeface="Arial" panose="020B0604020202020204" pitchFamily="34" charset="0"/>
              <a:buChar char="•"/>
              <a:tabLst/>
              <a:defRPr/>
            </a:pPr>
            <a:endParaRPr kumimoji="0" lang="en-US" altLang="en-US" sz="2000" b="1" i="0" u="none" strike="noStrike" kern="0" cap="none" spc="0" normalizeH="0" baseline="0" noProof="0">
              <a:ln>
                <a:noFill/>
              </a:ln>
              <a:solidFill>
                <a:srgbClr val="000000"/>
              </a:solidFill>
              <a:effectLst/>
              <a:uLnTx/>
              <a:uFillTx/>
              <a:latin typeface="Calibri" panose="020F0502020204030204" pitchFamily="34" charset="0"/>
              <a:cs typeface="Calibri" panose="020F0502020204030204" pitchFamily="34" charset="0"/>
            </a:endParaRPr>
          </a:p>
          <a:p>
            <a:pPr marL="742950" marR="0" lvl="1" indent="-285750" algn="l" defTabSz="914400" rtl="0" eaLnBrk="0" fontAlgn="base" latinLnBrk="0" hangingPunct="0">
              <a:lnSpc>
                <a:spcPct val="100000"/>
              </a:lnSpc>
              <a:spcBef>
                <a:spcPct val="20000"/>
              </a:spcBef>
              <a:spcAft>
                <a:spcPct val="0"/>
              </a:spcAft>
              <a:buClr>
                <a:srgbClr val="CC3300"/>
              </a:buClr>
              <a:buSzPct val="150000"/>
              <a:buFont typeface="Arial" panose="020B0604020202020204" pitchFamily="34" charset="0"/>
              <a:buChar char="•"/>
              <a:tabLst/>
              <a:defRPr/>
            </a:pPr>
            <a:r>
              <a:rPr kumimoji="0" lang="en-US" altLang="en-US" sz="2000" b="1" i="0" u="none" strike="noStrike" kern="0" cap="none" spc="0" normalizeH="0" baseline="0" noProof="0">
                <a:ln>
                  <a:noFill/>
                </a:ln>
                <a:solidFill>
                  <a:srgbClr val="000000"/>
                </a:solidFill>
                <a:effectLst/>
                <a:uLnTx/>
                <a:uFillTx/>
                <a:latin typeface="Calibri" panose="020F0502020204030204" pitchFamily="34" charset="0"/>
                <a:cs typeface="Calibri" panose="020F0502020204030204" pitchFamily="34" charset="0"/>
              </a:rPr>
              <a:t>Participants </a:t>
            </a:r>
            <a:r>
              <a:rPr kumimoji="0" lang="en-US" altLang="en-US" sz="2000" b="1" i="0" u="sng" strike="noStrike" kern="0" cap="none" spc="0" normalizeH="0" baseline="0" noProof="0">
                <a:ln>
                  <a:noFill/>
                </a:ln>
                <a:solidFill>
                  <a:srgbClr val="000000"/>
                </a:solidFill>
                <a:effectLst/>
                <a:uLnTx/>
                <a:uFillTx/>
                <a:latin typeface="Calibri" panose="020F0502020204030204" pitchFamily="34" charset="0"/>
                <a:cs typeface="Calibri" panose="020F0502020204030204" pitchFamily="34" charset="0"/>
              </a:rPr>
              <a:t>should </a:t>
            </a:r>
            <a:r>
              <a:rPr kumimoji="0" lang="en-US" altLang="en-US" sz="2000" b="1" i="0" u="none" strike="noStrike" kern="0" cap="none" spc="0" normalizeH="0" baseline="0" noProof="0">
                <a:ln>
                  <a:noFill/>
                </a:ln>
                <a:solidFill>
                  <a:srgbClr val="000000"/>
                </a:solidFill>
                <a:effectLst/>
                <a:uLnTx/>
                <a:uFillTx/>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marL="742950" marR="0" lvl="1" indent="-285750" algn="l" defTabSz="914400" rtl="0" eaLnBrk="0" fontAlgn="base" latinLnBrk="0" hangingPunct="0">
              <a:lnSpc>
                <a:spcPct val="100000"/>
              </a:lnSpc>
              <a:spcBef>
                <a:spcPct val="20000"/>
              </a:spcBef>
              <a:spcAft>
                <a:spcPct val="0"/>
              </a:spcAft>
              <a:buClr>
                <a:srgbClr val="CC3300"/>
              </a:buClr>
              <a:buSzPct val="150000"/>
              <a:buFont typeface="Arial" panose="020B0604020202020204" pitchFamily="34" charset="0"/>
              <a:buChar char="•"/>
              <a:tabLst/>
              <a:defRPr/>
            </a:pPr>
            <a:endParaRPr kumimoji="0" lang="en-US" altLang="en-US" sz="2000" b="1" i="0" u="none" strike="noStrike" kern="0" cap="none" spc="0" normalizeH="0" baseline="0" noProof="0">
              <a:ln>
                <a:noFill/>
              </a:ln>
              <a:solidFill>
                <a:srgbClr val="000000"/>
              </a:solidFill>
              <a:effectLst/>
              <a:uLnTx/>
              <a:uFillTx/>
              <a:latin typeface="Calibri" panose="020F0502020204030204" pitchFamily="34" charset="0"/>
              <a:cs typeface="Calibri" panose="020F0502020204030204" pitchFamily="34" charset="0"/>
            </a:endParaRPr>
          </a:p>
          <a:p>
            <a:pPr marL="457200" marR="0" lvl="1" indent="0" algn="ctr" defTabSz="914400" rtl="0" eaLnBrk="0" fontAlgn="base" latinLnBrk="0" hangingPunct="0">
              <a:lnSpc>
                <a:spcPct val="100000"/>
              </a:lnSpc>
              <a:spcBef>
                <a:spcPct val="20000"/>
              </a:spcBef>
              <a:spcAft>
                <a:spcPct val="0"/>
              </a:spcAft>
              <a:buClr>
                <a:srgbClr val="CC3300"/>
              </a:buClr>
              <a:buSzPct val="50000"/>
              <a:buFont typeface="Monotype Sorts"/>
              <a:buNone/>
              <a:tabLst/>
              <a:defRPr/>
            </a:pPr>
            <a:r>
              <a:rPr kumimoji="0" lang="en-US" altLang="en-US" sz="3200" b="1" i="0" u="none" strike="noStrike" kern="0" cap="none" spc="0" normalizeH="0" baseline="0" noProof="0">
                <a:ln>
                  <a:noFill/>
                </a:ln>
                <a:solidFill>
                  <a:srgbClr val="000000"/>
                </a:solidFill>
                <a:effectLst/>
                <a:uLnTx/>
                <a:uFillTx/>
                <a:latin typeface="Calibri" panose="020F0502020204030204" pitchFamily="34" charset="0"/>
                <a:cs typeface="Calibri" panose="020F0502020204030204" pitchFamily="34" charset="0"/>
              </a:rPr>
              <a:t>Early identification of holders of potential Essential Patent Claims is encouraged</a:t>
            </a:r>
            <a:endParaRPr kumimoji="0" lang="en-US" altLang="en-US" sz="3200" b="1"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54689492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E009575F-38F0-400D-B941-FDB920436801}"/>
              </a:ext>
            </a:extLst>
          </p:cNvPr>
          <p:cNvSpPr>
            <a:spLocks noGrp="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bodyPr>
          <a:lstStyle/>
          <a:p>
            <a:r>
              <a:rPr lang="en-US" altLang="en-US" dirty="0">
                <a:latin typeface="Arial" charset="0"/>
              </a:rPr>
              <a:t>Ways to inform IEEE</a:t>
            </a:r>
            <a:endParaRPr lang="ko-KR" altLang="en-US" dirty="0">
              <a:latin typeface="Arial" charset="0"/>
            </a:endParaRPr>
          </a:p>
        </p:txBody>
      </p:sp>
      <p:sp>
        <p:nvSpPr>
          <p:cNvPr id="3" name="바닥글 개체 틀 2">
            <a:extLst>
              <a:ext uri="{FF2B5EF4-FFF2-40B4-BE49-F238E27FC236}">
                <a16:creationId xmlns:a16="http://schemas.microsoft.com/office/drawing/2014/main" id="{1201B1F8-12E6-4760-AF7D-2838105499C2}"/>
              </a:ext>
            </a:extLst>
          </p:cNvPr>
          <p:cNvSpPr>
            <a:spLocks noGrp="1"/>
          </p:cNvSpPr>
          <p:nvPr>
            <p:ph type="ftr" sz="quarter" idx="11"/>
          </p:nvPr>
        </p:nvSpPr>
        <p:spPr/>
        <p:txBody>
          <a:bodyPr/>
          <a:lstStyle/>
          <a:p>
            <a:pPr>
              <a:defRPr/>
            </a:pPr>
            <a:r>
              <a:rPr lang="en-US"/>
              <a:t>3079-21-0001-01-0000-Session #17 WG Opening Plenary</a:t>
            </a:r>
            <a:endParaRPr lang="en-US" dirty="0"/>
          </a:p>
        </p:txBody>
      </p:sp>
      <p:sp>
        <p:nvSpPr>
          <p:cNvPr id="4" name="슬라이드 번호 개체 틀 3">
            <a:extLst>
              <a:ext uri="{FF2B5EF4-FFF2-40B4-BE49-F238E27FC236}">
                <a16:creationId xmlns:a16="http://schemas.microsoft.com/office/drawing/2014/main" id="{5065BC91-D634-437B-BA90-E675F6709A7A}"/>
              </a:ext>
            </a:extLst>
          </p:cNvPr>
          <p:cNvSpPr>
            <a:spLocks noGrp="1"/>
          </p:cNvSpPr>
          <p:nvPr>
            <p:ph type="sldNum" sz="quarter" idx="12"/>
          </p:nvPr>
        </p:nvSpPr>
        <p:spPr/>
        <p:txBody>
          <a:bodyPr/>
          <a:lstStyle/>
          <a:p>
            <a:pPr>
              <a:defRPr/>
            </a:pPr>
            <a:fld id="{2E8BD8E8-FEBE-4B48-A872-D5E72F1EB77B}" type="slidenum">
              <a:rPr lang="en-US" smtClean="0"/>
              <a:pPr>
                <a:defRPr/>
              </a:pPr>
              <a:t>11</a:t>
            </a:fld>
            <a:endParaRPr lang="en-US">
              <a:latin typeface="Myriad Pro" charset="0"/>
            </a:endParaRPr>
          </a:p>
        </p:txBody>
      </p:sp>
      <p:sp>
        <p:nvSpPr>
          <p:cNvPr id="6" name="Rectangle 3">
            <a:extLst>
              <a:ext uri="{FF2B5EF4-FFF2-40B4-BE49-F238E27FC236}">
                <a16:creationId xmlns:a16="http://schemas.microsoft.com/office/drawing/2014/main" id="{F163CFBE-8CD5-4C49-AEA8-A2DC16147D2B}"/>
              </a:ext>
            </a:extLst>
          </p:cNvPr>
          <p:cNvSpPr txBox="1">
            <a:spLocks noChangeArrowheads="1"/>
          </p:cNvSpPr>
          <p:nvPr/>
        </p:nvSpPr>
        <p:spPr bwMode="auto">
          <a:xfrm>
            <a:off x="228600" y="1295400"/>
            <a:ext cx="8610600" cy="3886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lr>
                <a:srgbClr val="CC3300"/>
              </a:buClr>
              <a:buSzPct val="50000"/>
              <a:buFont typeface="Monotype Sorts"/>
              <a:buChar char="l"/>
              <a:defRPr sz="3200">
                <a:solidFill>
                  <a:srgbClr val="000099"/>
                </a:solidFill>
                <a:latin typeface="+mn-lt"/>
                <a:ea typeface="+mn-ea"/>
                <a:cs typeface="+mn-cs"/>
              </a:defRPr>
            </a:lvl1pPr>
            <a:lvl2pPr marL="742950" indent="-285750" algn="l" rtl="0" eaLnBrk="0" fontAlgn="base" hangingPunct="0">
              <a:spcBef>
                <a:spcPct val="20000"/>
              </a:spcBef>
              <a:spcAft>
                <a:spcPct val="0"/>
              </a:spcAft>
              <a:buClr>
                <a:srgbClr val="CC3300"/>
              </a:buClr>
              <a:buSzPct val="50000"/>
              <a:buFont typeface="Monotype Sorts"/>
              <a:buChar char="l"/>
              <a:defRPr sz="2800">
                <a:solidFill>
                  <a:srgbClr val="000099"/>
                </a:solidFill>
                <a:latin typeface="+mn-lt"/>
              </a:defRPr>
            </a:lvl2pPr>
            <a:lvl3pPr marL="1143000" indent="-228600" algn="l" rtl="0" eaLnBrk="0" fontAlgn="base" hangingPunct="0">
              <a:spcBef>
                <a:spcPct val="20000"/>
              </a:spcBef>
              <a:spcAft>
                <a:spcPct val="0"/>
              </a:spcAft>
              <a:buClr>
                <a:srgbClr val="CC3300"/>
              </a:buClr>
              <a:buSzPct val="50000"/>
              <a:buFont typeface="Monotype Sorts"/>
              <a:buChar char="l"/>
              <a:defRPr sz="2400">
                <a:solidFill>
                  <a:srgbClr val="000099"/>
                </a:solidFill>
                <a:latin typeface="+mn-lt"/>
              </a:defRPr>
            </a:lvl3pPr>
            <a:lvl4pPr marL="1600200" indent="-228600" algn="l" rtl="0" eaLnBrk="0" fontAlgn="base" hangingPunct="0">
              <a:spcBef>
                <a:spcPct val="20000"/>
              </a:spcBef>
              <a:spcAft>
                <a:spcPct val="0"/>
              </a:spcAft>
              <a:buClr>
                <a:srgbClr val="CC3300"/>
              </a:buClr>
              <a:buSzPct val="50000"/>
              <a:buFont typeface="Monotype Sorts"/>
              <a:buChar char="l"/>
              <a:defRPr sz="2000">
                <a:solidFill>
                  <a:srgbClr val="000099"/>
                </a:solidFill>
                <a:latin typeface="+mn-lt"/>
              </a:defRPr>
            </a:lvl4pPr>
            <a:lvl5pPr marL="2057400" indent="-228600" algn="l" rtl="0" eaLnBrk="0" fontAlgn="base" hangingPunct="0">
              <a:spcBef>
                <a:spcPct val="20000"/>
              </a:spcBef>
              <a:spcAft>
                <a:spcPct val="0"/>
              </a:spcAft>
              <a:buClr>
                <a:srgbClr val="CC3300"/>
              </a:buClr>
              <a:buSzPct val="50000"/>
              <a:buFont typeface="Monotype Sorts"/>
              <a:buChar char="l"/>
              <a:defRPr sz="2000">
                <a:solidFill>
                  <a:srgbClr val="000099"/>
                </a:solidFill>
                <a:latin typeface="+mn-lt"/>
              </a:defRPr>
            </a:lvl5pPr>
            <a:lvl6pPr marL="2514600" indent="-228600" algn="l" rtl="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mn-lt"/>
              </a:defRPr>
            </a:lvl6pPr>
            <a:lvl7pPr marL="2971800" indent="-228600" algn="l" rtl="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mn-lt"/>
              </a:defRPr>
            </a:lvl7pPr>
            <a:lvl8pPr marL="3429000" indent="-228600" algn="l" rtl="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mn-lt"/>
              </a:defRPr>
            </a:lvl8pPr>
            <a:lvl9pPr marL="3886200" indent="-228600" algn="l" rtl="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mn-lt"/>
              </a:defRPr>
            </a:lvl9pPr>
          </a:lstStyle>
          <a:p>
            <a:pPr marL="342900" marR="0" lvl="0" indent="-342900" algn="l" defTabSz="914400" rtl="0" eaLnBrk="0" fontAlgn="base" latinLnBrk="0" hangingPunct="0">
              <a:lnSpc>
                <a:spcPct val="100000"/>
              </a:lnSpc>
              <a:spcBef>
                <a:spcPct val="20000"/>
              </a:spcBef>
              <a:spcAft>
                <a:spcPct val="0"/>
              </a:spcAft>
              <a:buClr>
                <a:srgbClr val="CC3300"/>
              </a:buClr>
              <a:buSzPct val="150000"/>
              <a:buFont typeface="Arial" panose="020B0604020202020204" pitchFamily="34" charset="0"/>
              <a:buChar char="•"/>
              <a:tabLst/>
              <a:defRPr/>
            </a:pPr>
            <a:r>
              <a:rPr kumimoji="0" lang="en-US" altLang="en-US" sz="2000" b="1" i="0" u="none" strike="noStrike" kern="0" cap="none" spc="0" normalizeH="0" baseline="0" noProof="0" dirty="0">
                <a:ln>
                  <a:noFill/>
                </a:ln>
                <a:solidFill>
                  <a:srgbClr val="000000"/>
                </a:solidFill>
                <a:effectLst/>
                <a:uLnTx/>
                <a:uFillTx/>
                <a:latin typeface="Calibri" pitchFamily="34" charset="0"/>
                <a:ea typeface="+mn-ea"/>
                <a:cs typeface="Calibri" pitchFamily="34" charset="0"/>
              </a:rPr>
              <a:t>Cause an LOA to be submitted to the IEEE-SA (patcom@ieee.org); or</a:t>
            </a:r>
          </a:p>
          <a:p>
            <a:pPr marL="0" marR="0" lvl="0" indent="0" algn="l" defTabSz="914400" rtl="0" eaLnBrk="0" fontAlgn="base" latinLnBrk="0" hangingPunct="0">
              <a:lnSpc>
                <a:spcPct val="100000"/>
              </a:lnSpc>
              <a:spcBef>
                <a:spcPct val="20000"/>
              </a:spcBef>
              <a:spcAft>
                <a:spcPct val="0"/>
              </a:spcAft>
              <a:buClr>
                <a:srgbClr val="CC3300"/>
              </a:buClr>
              <a:buSzPct val="150000"/>
              <a:buFont typeface="Monotype Sorts"/>
              <a:buNone/>
              <a:tabLst/>
              <a:defRPr/>
            </a:pPr>
            <a:endParaRPr kumimoji="0" lang="en-US" altLang="en-US" sz="2000" b="1" i="0" u="none" strike="noStrike" kern="0" cap="none" spc="0" normalizeH="0" baseline="0" noProof="0" dirty="0">
              <a:ln>
                <a:noFill/>
              </a:ln>
              <a:solidFill>
                <a:srgbClr val="000000"/>
              </a:solidFill>
              <a:effectLst/>
              <a:uLnTx/>
              <a:uFillTx/>
              <a:latin typeface="Calibri" pitchFamily="34" charset="0"/>
              <a:ea typeface="+mn-ea"/>
              <a:cs typeface="Calibri" pitchFamily="34" charset="0"/>
            </a:endParaRPr>
          </a:p>
          <a:p>
            <a:pPr marL="342900" marR="0" lvl="0" indent="-342900" algn="l" defTabSz="914400" rtl="0" eaLnBrk="0" fontAlgn="base" latinLnBrk="0" hangingPunct="0">
              <a:lnSpc>
                <a:spcPct val="100000"/>
              </a:lnSpc>
              <a:spcBef>
                <a:spcPct val="20000"/>
              </a:spcBef>
              <a:spcAft>
                <a:spcPct val="0"/>
              </a:spcAft>
              <a:buClr>
                <a:srgbClr val="CC3300"/>
              </a:buClr>
              <a:buSzPct val="150000"/>
              <a:buFont typeface="Arial" panose="020B0604020202020204" pitchFamily="34" charset="0"/>
              <a:buChar char="•"/>
              <a:tabLst/>
              <a:defRPr/>
            </a:pPr>
            <a:r>
              <a:rPr kumimoji="0" lang="en-US" altLang="en-US" sz="2000" b="1" i="0" u="none" strike="noStrike" kern="0" cap="none" spc="0" normalizeH="0" baseline="0" noProof="0" dirty="0">
                <a:ln>
                  <a:noFill/>
                </a:ln>
                <a:solidFill>
                  <a:srgbClr val="000000"/>
                </a:solidFill>
                <a:effectLst/>
                <a:uLnTx/>
                <a:uFillTx/>
                <a:latin typeface="Calibri" pitchFamily="34" charset="0"/>
                <a:ea typeface="+mn-ea"/>
                <a:cs typeface="Calibri" pitchFamily="34" charset="0"/>
              </a:rPr>
              <a:t>Provide the chair of this group with the identity of the holder(s) of any and all such claims as soon as possible; or</a:t>
            </a:r>
          </a:p>
          <a:p>
            <a:pPr marL="0" marR="0" lvl="0" indent="0" algn="l" defTabSz="914400" rtl="0" eaLnBrk="0" fontAlgn="base" latinLnBrk="0" hangingPunct="0">
              <a:lnSpc>
                <a:spcPct val="100000"/>
              </a:lnSpc>
              <a:spcBef>
                <a:spcPct val="20000"/>
              </a:spcBef>
              <a:spcAft>
                <a:spcPct val="0"/>
              </a:spcAft>
              <a:buClr>
                <a:srgbClr val="CC3300"/>
              </a:buClr>
              <a:buSzPct val="150000"/>
              <a:buFont typeface="Monotype Sorts"/>
              <a:buNone/>
              <a:tabLst/>
              <a:defRPr/>
            </a:pPr>
            <a:endParaRPr kumimoji="0" lang="en-US" altLang="en-US" sz="2000" b="1" i="0" u="none" strike="noStrike" kern="0" cap="none" spc="0" normalizeH="0" baseline="0" noProof="0" dirty="0">
              <a:ln>
                <a:noFill/>
              </a:ln>
              <a:solidFill>
                <a:srgbClr val="000000"/>
              </a:solidFill>
              <a:effectLst/>
              <a:uLnTx/>
              <a:uFillTx/>
              <a:latin typeface="Calibri" pitchFamily="34" charset="0"/>
              <a:ea typeface="+mn-ea"/>
              <a:cs typeface="Calibri" pitchFamily="34" charset="0"/>
            </a:endParaRPr>
          </a:p>
          <a:p>
            <a:pPr marL="342900" marR="0" lvl="0" indent="-342900" algn="l" defTabSz="914400" rtl="0" eaLnBrk="0" fontAlgn="base" latinLnBrk="0" hangingPunct="0">
              <a:lnSpc>
                <a:spcPct val="100000"/>
              </a:lnSpc>
              <a:spcBef>
                <a:spcPct val="20000"/>
              </a:spcBef>
              <a:spcAft>
                <a:spcPct val="0"/>
              </a:spcAft>
              <a:buClr>
                <a:srgbClr val="CC3300"/>
              </a:buClr>
              <a:buSzPct val="150000"/>
              <a:buFont typeface="Arial" panose="020B0604020202020204" pitchFamily="34" charset="0"/>
              <a:buChar char="•"/>
              <a:tabLst/>
              <a:defRPr/>
            </a:pPr>
            <a:r>
              <a:rPr kumimoji="0" lang="en-US" altLang="en-US" sz="2000" b="1" i="0" u="none" strike="noStrike" kern="0" cap="none" spc="0" normalizeH="0" baseline="0" noProof="0" dirty="0">
                <a:ln>
                  <a:noFill/>
                </a:ln>
                <a:solidFill>
                  <a:srgbClr val="000000"/>
                </a:solidFill>
                <a:effectLst/>
                <a:uLnTx/>
                <a:uFillTx/>
                <a:latin typeface="Calibri" pitchFamily="34" charset="0"/>
                <a:ea typeface="+mn-ea"/>
                <a:cs typeface="Calibri" pitchFamily="34" charset="0"/>
              </a:rPr>
              <a:t>Speak up now and respond to this Call for Potentially Essential Patents</a:t>
            </a:r>
          </a:p>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a:buNone/>
              <a:tabLst/>
              <a:defRPr/>
            </a:pPr>
            <a:r>
              <a:rPr kumimoji="0" lang="en-US" altLang="en-US" sz="2000" b="0" i="0" u="none" strike="noStrike" kern="0" cap="none" spc="0" normalizeH="0" baseline="0" noProof="0" dirty="0">
                <a:ln>
                  <a:noFill/>
                </a:ln>
                <a:solidFill>
                  <a:srgbClr val="000000"/>
                </a:solidFill>
                <a:effectLst/>
                <a:uLnTx/>
                <a:uFillTx/>
                <a:latin typeface="Calibri" pitchFamily="34" charset="0"/>
                <a:ea typeface="+mn-ea"/>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kumimoji="0" lang="en-US" altLang="en-US" sz="2000" b="0" i="0" u="none" strike="noStrike" kern="0" cap="none" spc="0" normalizeH="0" baseline="0" noProof="0" dirty="0">
                <a:ln>
                  <a:noFill/>
                </a:ln>
                <a:solidFill>
                  <a:srgbClr val="000000"/>
                </a:solidFill>
                <a:effectLst/>
                <a:uLnTx/>
                <a:uFillTx/>
                <a:latin typeface="Calibri" pitchFamily="34" charset="0"/>
                <a:ea typeface="+mn-ea"/>
                <a:cs typeface="Calibri" pitchFamily="34" charset="0"/>
              </a:rPr>
            </a:br>
            <a:endParaRPr kumimoji="0" lang="en-US" altLang="en-US" sz="2000" b="1" i="0" u="none" strike="noStrike" kern="0" cap="none" spc="0" normalizeH="0" baseline="0" noProof="0" dirty="0">
              <a:ln>
                <a:noFill/>
              </a:ln>
              <a:solidFill>
                <a:srgbClr val="000000"/>
              </a:solidFill>
              <a:effectLst/>
              <a:uLnTx/>
              <a:uFillTx/>
              <a:latin typeface="Calibri" pitchFamily="34" charset="0"/>
              <a:ea typeface="+mn-ea"/>
              <a:cs typeface="Calibri" pitchFamily="34" charset="0"/>
            </a:endParaRPr>
          </a:p>
        </p:txBody>
      </p:sp>
    </p:spTree>
    <p:extLst>
      <p:ext uri="{BB962C8B-B14F-4D97-AF65-F5344CB8AC3E}">
        <p14:creationId xmlns:p14="http://schemas.microsoft.com/office/powerpoint/2010/main" val="351451262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E61F943D-A5F4-4433-9B74-53DF388E5862}"/>
              </a:ext>
            </a:extLst>
          </p:cNvPr>
          <p:cNvSpPr>
            <a:spLocks noGrp="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bodyPr>
          <a:lstStyle/>
          <a:p>
            <a:r>
              <a:rPr lang="en-US" altLang="en-US" dirty="0">
                <a:latin typeface="Arial" charset="0"/>
              </a:rPr>
              <a:t>Other guidelines for IEEE WG meetings</a:t>
            </a:r>
            <a:endParaRPr lang="ko-KR" altLang="en-US" dirty="0">
              <a:latin typeface="Arial" charset="0"/>
            </a:endParaRPr>
          </a:p>
        </p:txBody>
      </p:sp>
      <p:sp>
        <p:nvSpPr>
          <p:cNvPr id="3" name="바닥글 개체 틀 2">
            <a:extLst>
              <a:ext uri="{FF2B5EF4-FFF2-40B4-BE49-F238E27FC236}">
                <a16:creationId xmlns:a16="http://schemas.microsoft.com/office/drawing/2014/main" id="{B585E57F-7CE4-4051-9048-94CA86F6A552}"/>
              </a:ext>
            </a:extLst>
          </p:cNvPr>
          <p:cNvSpPr>
            <a:spLocks noGrp="1"/>
          </p:cNvSpPr>
          <p:nvPr>
            <p:ph type="ftr" sz="quarter" idx="11"/>
          </p:nvPr>
        </p:nvSpPr>
        <p:spPr/>
        <p:txBody>
          <a:bodyPr/>
          <a:lstStyle/>
          <a:p>
            <a:pPr>
              <a:defRPr/>
            </a:pPr>
            <a:r>
              <a:rPr lang="en-US"/>
              <a:t>3079-21-0001-01-0000-Session #17 WG Opening Plenary</a:t>
            </a:r>
            <a:endParaRPr lang="en-US" dirty="0"/>
          </a:p>
        </p:txBody>
      </p:sp>
      <p:sp>
        <p:nvSpPr>
          <p:cNvPr id="4" name="슬라이드 번호 개체 틀 3">
            <a:extLst>
              <a:ext uri="{FF2B5EF4-FFF2-40B4-BE49-F238E27FC236}">
                <a16:creationId xmlns:a16="http://schemas.microsoft.com/office/drawing/2014/main" id="{F009E7AB-05B5-4E25-BA7F-13058FC9786C}"/>
              </a:ext>
            </a:extLst>
          </p:cNvPr>
          <p:cNvSpPr>
            <a:spLocks noGrp="1"/>
          </p:cNvSpPr>
          <p:nvPr>
            <p:ph type="sldNum" sz="quarter" idx="12"/>
          </p:nvPr>
        </p:nvSpPr>
        <p:spPr/>
        <p:txBody>
          <a:bodyPr/>
          <a:lstStyle/>
          <a:p>
            <a:pPr>
              <a:defRPr/>
            </a:pPr>
            <a:fld id="{2E8BD8E8-FEBE-4B48-A872-D5E72F1EB77B}" type="slidenum">
              <a:rPr lang="en-US" smtClean="0"/>
              <a:pPr>
                <a:defRPr/>
              </a:pPr>
              <a:t>12</a:t>
            </a:fld>
            <a:endParaRPr lang="en-US">
              <a:latin typeface="Myriad Pro" charset="0"/>
            </a:endParaRPr>
          </a:p>
        </p:txBody>
      </p:sp>
      <p:sp>
        <p:nvSpPr>
          <p:cNvPr id="6" name="Rectangle 1027">
            <a:extLst>
              <a:ext uri="{FF2B5EF4-FFF2-40B4-BE49-F238E27FC236}">
                <a16:creationId xmlns:a16="http://schemas.microsoft.com/office/drawing/2014/main" id="{D4912D2D-3B79-4656-BA9D-E1AF4C19D1F4}"/>
              </a:ext>
            </a:extLst>
          </p:cNvPr>
          <p:cNvSpPr txBox="1">
            <a:spLocks noChangeArrowheads="1"/>
          </p:cNvSpPr>
          <p:nvPr/>
        </p:nvSpPr>
        <p:spPr bwMode="auto">
          <a:xfrm>
            <a:off x="685800" y="990600"/>
            <a:ext cx="7772400" cy="525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lr>
                <a:srgbClr val="CC3300"/>
              </a:buClr>
              <a:buSzPct val="50000"/>
              <a:buFont typeface="Monotype Sorts"/>
              <a:buChar char="l"/>
              <a:defRPr sz="3200">
                <a:solidFill>
                  <a:srgbClr val="000099"/>
                </a:solidFill>
                <a:latin typeface="+mn-lt"/>
                <a:ea typeface="+mn-ea"/>
                <a:cs typeface="+mn-cs"/>
              </a:defRPr>
            </a:lvl1pPr>
            <a:lvl2pPr marL="742950" indent="-285750" algn="l" rtl="0" eaLnBrk="0" fontAlgn="base" hangingPunct="0">
              <a:spcBef>
                <a:spcPct val="20000"/>
              </a:spcBef>
              <a:spcAft>
                <a:spcPct val="0"/>
              </a:spcAft>
              <a:buClr>
                <a:srgbClr val="CC3300"/>
              </a:buClr>
              <a:buSzPct val="50000"/>
              <a:buFont typeface="Monotype Sorts"/>
              <a:buChar char="l"/>
              <a:defRPr sz="2800">
                <a:solidFill>
                  <a:srgbClr val="000099"/>
                </a:solidFill>
                <a:latin typeface="+mn-lt"/>
              </a:defRPr>
            </a:lvl2pPr>
            <a:lvl3pPr marL="1143000" indent="-228600" algn="l" rtl="0" eaLnBrk="0" fontAlgn="base" hangingPunct="0">
              <a:spcBef>
                <a:spcPct val="20000"/>
              </a:spcBef>
              <a:spcAft>
                <a:spcPct val="0"/>
              </a:spcAft>
              <a:buClr>
                <a:srgbClr val="CC3300"/>
              </a:buClr>
              <a:buSzPct val="50000"/>
              <a:buFont typeface="Monotype Sorts"/>
              <a:buChar char="l"/>
              <a:defRPr sz="2400">
                <a:solidFill>
                  <a:srgbClr val="000099"/>
                </a:solidFill>
                <a:latin typeface="+mn-lt"/>
              </a:defRPr>
            </a:lvl3pPr>
            <a:lvl4pPr marL="1600200" indent="-228600" algn="l" rtl="0" eaLnBrk="0" fontAlgn="base" hangingPunct="0">
              <a:spcBef>
                <a:spcPct val="20000"/>
              </a:spcBef>
              <a:spcAft>
                <a:spcPct val="0"/>
              </a:spcAft>
              <a:buClr>
                <a:srgbClr val="CC3300"/>
              </a:buClr>
              <a:buSzPct val="50000"/>
              <a:buFont typeface="Monotype Sorts"/>
              <a:buChar char="l"/>
              <a:defRPr sz="2000">
                <a:solidFill>
                  <a:srgbClr val="000099"/>
                </a:solidFill>
                <a:latin typeface="+mn-lt"/>
              </a:defRPr>
            </a:lvl4pPr>
            <a:lvl5pPr marL="2057400" indent="-228600" algn="l" rtl="0" eaLnBrk="0" fontAlgn="base" hangingPunct="0">
              <a:spcBef>
                <a:spcPct val="20000"/>
              </a:spcBef>
              <a:spcAft>
                <a:spcPct val="0"/>
              </a:spcAft>
              <a:buClr>
                <a:srgbClr val="CC3300"/>
              </a:buClr>
              <a:buSzPct val="50000"/>
              <a:buFont typeface="Monotype Sorts"/>
              <a:buChar char="l"/>
              <a:defRPr sz="2000">
                <a:solidFill>
                  <a:srgbClr val="000099"/>
                </a:solidFill>
                <a:latin typeface="+mn-lt"/>
              </a:defRPr>
            </a:lvl5pPr>
            <a:lvl6pPr marL="2514600" indent="-228600" algn="l" rtl="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mn-lt"/>
              </a:defRPr>
            </a:lvl6pPr>
            <a:lvl7pPr marL="2971800" indent="-228600" algn="l" rtl="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mn-lt"/>
              </a:defRPr>
            </a:lvl7pPr>
            <a:lvl8pPr marL="3429000" indent="-228600" algn="l" rtl="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mn-lt"/>
              </a:defRPr>
            </a:lvl8pPr>
            <a:lvl9pPr marL="3886200" indent="-228600" algn="l" rtl="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mn-lt"/>
              </a:defRPr>
            </a:lvl9pPr>
          </a:lstStyle>
          <a:p>
            <a:pPr marL="342900" marR="0" lvl="0" indent="-342900" algn="l" defTabSz="914400" rtl="0" eaLnBrk="0" fontAlgn="base" latinLnBrk="0" hangingPunct="0">
              <a:lnSpc>
                <a:spcPct val="80000"/>
              </a:lnSpc>
              <a:spcBef>
                <a:spcPct val="20000"/>
              </a:spcBef>
              <a:spcAft>
                <a:spcPct val="40000"/>
              </a:spcAft>
              <a:buClr>
                <a:srgbClr val="CC3300"/>
              </a:buClr>
              <a:buSzPct val="150000"/>
              <a:buFont typeface="Arial" panose="020B0604020202020204" pitchFamily="34" charset="0"/>
              <a:buChar char="•"/>
              <a:tabLst/>
              <a:defRPr/>
            </a:pPr>
            <a:r>
              <a:rPr kumimoji="0" lang="en-US" altLang="en-US" sz="2000" b="1" i="0" u="none" strike="noStrike" kern="0" cap="none" spc="0" normalizeH="0" baseline="0" noProof="0">
                <a:ln>
                  <a:noFill/>
                </a:ln>
                <a:solidFill>
                  <a:srgbClr val="000000"/>
                </a:solidFill>
                <a:effectLst/>
                <a:uLnTx/>
                <a:uFillTx/>
                <a:latin typeface="Calibri" panose="020F0502020204030204" pitchFamily="34" charset="0"/>
                <a:ea typeface="+mn-ea"/>
                <a:cs typeface="Calibri" panose="020F0502020204030204" pitchFamily="34" charset="0"/>
              </a:rPr>
              <a:t>All IEEE-SA standards meetings shall be conducted in compliance with all applicable laws, including antitrust and competition laws. </a:t>
            </a:r>
          </a:p>
          <a:p>
            <a:pPr marL="742950" marR="0" lvl="1" indent="-285750" algn="l" defTabSz="914400" rtl="0" eaLnBrk="0" fontAlgn="base" latinLnBrk="0" hangingPunct="0">
              <a:lnSpc>
                <a:spcPct val="80000"/>
              </a:lnSpc>
              <a:spcBef>
                <a:spcPct val="20000"/>
              </a:spcBef>
              <a:spcAft>
                <a:spcPct val="40000"/>
              </a:spcAft>
              <a:buClr>
                <a:srgbClr val="CC3300"/>
              </a:buClr>
              <a:buSzPct val="150000"/>
              <a:buFont typeface="Arial" panose="020B0604020202020204" pitchFamily="34" charset="0"/>
              <a:buChar char="•"/>
              <a:tabLst/>
              <a:defRPr/>
            </a:pPr>
            <a:r>
              <a:rPr kumimoji="0" lang="en-US" altLang="en-US" sz="1800" b="1" i="0" u="none" strike="noStrike" kern="0" cap="none" spc="0" normalizeH="0" baseline="0" noProof="0">
                <a:ln>
                  <a:noFill/>
                </a:ln>
                <a:solidFill>
                  <a:srgbClr val="000000"/>
                </a:solidFill>
                <a:effectLst/>
                <a:uLnTx/>
                <a:uFillTx/>
                <a:latin typeface="Calibri" panose="020F0502020204030204" pitchFamily="34" charset="0"/>
                <a:cs typeface="Calibri" panose="020F0502020204030204" pitchFamily="34" charset="0"/>
              </a:rPr>
              <a:t>Don’t discuss the interpretation, validity, or essentiality of patents/patent claims. </a:t>
            </a:r>
          </a:p>
          <a:p>
            <a:pPr marL="742950" marR="0" lvl="1" indent="-285750" algn="l" defTabSz="914400" rtl="0" eaLnBrk="0" fontAlgn="base" latinLnBrk="0" hangingPunct="0">
              <a:lnSpc>
                <a:spcPct val="80000"/>
              </a:lnSpc>
              <a:spcBef>
                <a:spcPct val="20000"/>
              </a:spcBef>
              <a:spcAft>
                <a:spcPct val="40000"/>
              </a:spcAft>
              <a:buClr>
                <a:srgbClr val="CC3300"/>
              </a:buClr>
              <a:buSzPct val="150000"/>
              <a:buFont typeface="Arial" panose="020B0604020202020204" pitchFamily="34" charset="0"/>
              <a:buChar char="•"/>
              <a:tabLst/>
              <a:defRPr/>
            </a:pPr>
            <a:r>
              <a:rPr kumimoji="0" lang="en-US" altLang="en-US" sz="1800" b="1" i="0" u="none" strike="noStrike" kern="0" cap="none" spc="0" normalizeH="0" baseline="0" noProof="0">
                <a:ln>
                  <a:noFill/>
                </a:ln>
                <a:solidFill>
                  <a:srgbClr val="000000"/>
                </a:solidFill>
                <a:effectLst/>
                <a:uLnTx/>
                <a:uFillTx/>
                <a:latin typeface="Calibri" panose="020F0502020204030204" pitchFamily="34" charset="0"/>
                <a:cs typeface="Calibri" panose="020F0502020204030204" pitchFamily="34" charset="0"/>
              </a:rPr>
              <a:t>Don’t discuss specific license rates, terms, or conditions.</a:t>
            </a:r>
          </a:p>
          <a:p>
            <a:pPr marL="1143000" marR="0" lvl="2" indent="-228600" algn="l" defTabSz="914400" rtl="0" eaLnBrk="0" fontAlgn="base" latinLnBrk="0" hangingPunct="0">
              <a:lnSpc>
                <a:spcPct val="80000"/>
              </a:lnSpc>
              <a:spcBef>
                <a:spcPct val="20000"/>
              </a:spcBef>
              <a:spcAft>
                <a:spcPct val="40000"/>
              </a:spcAft>
              <a:buClr>
                <a:srgbClr val="CC3300"/>
              </a:buClr>
              <a:buSzPct val="150000"/>
              <a:buFont typeface="Arial" panose="020B0604020202020204" pitchFamily="34" charset="0"/>
              <a:buChar char="•"/>
              <a:tabLst/>
              <a:defRPr/>
            </a:pPr>
            <a:r>
              <a:rPr kumimoji="0" lang="en-US" altLang="en-US" sz="1600" b="0" i="0" u="none" strike="noStrike" kern="0" cap="none" spc="0" normalizeH="0" baseline="0" noProof="0">
                <a:ln>
                  <a:noFill/>
                </a:ln>
                <a:solidFill>
                  <a:srgbClr val="000000"/>
                </a:solidFill>
                <a:effectLst/>
                <a:uLnTx/>
                <a:uFillTx/>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marL="1600200" marR="0" lvl="3" indent="-228600" algn="l" defTabSz="914400" rtl="0" eaLnBrk="0" fontAlgn="base" latinLnBrk="0" hangingPunct="0">
              <a:lnSpc>
                <a:spcPct val="80000"/>
              </a:lnSpc>
              <a:spcBef>
                <a:spcPct val="20000"/>
              </a:spcBef>
              <a:spcAft>
                <a:spcPct val="40000"/>
              </a:spcAft>
              <a:buClr>
                <a:srgbClr val="CC3300"/>
              </a:buClr>
              <a:buSzPct val="150000"/>
              <a:buFont typeface="Arial" panose="020B0604020202020204" pitchFamily="34" charset="0"/>
              <a:buChar char="•"/>
              <a:tabLst/>
              <a:defRPr/>
            </a:pPr>
            <a:r>
              <a:rPr kumimoji="0" lang="en-GB" altLang="en-US" sz="1600" b="1" i="0" u="none" strike="noStrike" kern="0" cap="none" spc="0" normalizeH="0" baseline="0" noProof="0">
                <a:ln>
                  <a:noFill/>
                </a:ln>
                <a:solidFill>
                  <a:srgbClr val="000000"/>
                </a:solidFill>
                <a:effectLst/>
                <a:uLnTx/>
                <a:uFillTx/>
                <a:latin typeface="Calibri" panose="020F0502020204030204" pitchFamily="34" charset="0"/>
                <a:cs typeface="Calibri" panose="020F0502020204030204" pitchFamily="34" charset="0"/>
              </a:rPr>
              <a:t>Technical considerations remain the primary focus</a:t>
            </a:r>
            <a:endParaRPr kumimoji="0" lang="en-US" altLang="en-US" sz="1600" b="1" i="0" u="none" strike="noStrike" kern="0" cap="none" spc="0" normalizeH="0" baseline="0" noProof="0">
              <a:ln>
                <a:noFill/>
              </a:ln>
              <a:solidFill>
                <a:srgbClr val="000000"/>
              </a:solidFill>
              <a:effectLst/>
              <a:uLnTx/>
              <a:uFillTx/>
              <a:latin typeface="Calibri" panose="020F0502020204030204" pitchFamily="34" charset="0"/>
              <a:cs typeface="Calibri" panose="020F0502020204030204" pitchFamily="34" charset="0"/>
            </a:endParaRPr>
          </a:p>
          <a:p>
            <a:pPr marL="742950" marR="0" lvl="1" indent="-285750" algn="l" defTabSz="914400" rtl="0" eaLnBrk="0" fontAlgn="base" latinLnBrk="0" hangingPunct="0">
              <a:lnSpc>
                <a:spcPct val="80000"/>
              </a:lnSpc>
              <a:spcBef>
                <a:spcPct val="20000"/>
              </a:spcBef>
              <a:spcAft>
                <a:spcPct val="40000"/>
              </a:spcAft>
              <a:buClr>
                <a:srgbClr val="CC3300"/>
              </a:buClr>
              <a:buSzPct val="150000"/>
              <a:buFont typeface="Arial" panose="020B0604020202020204" pitchFamily="34" charset="0"/>
              <a:buChar char="•"/>
              <a:tabLst/>
              <a:defRPr/>
            </a:pPr>
            <a:r>
              <a:rPr kumimoji="0" lang="en-US" altLang="en-US" sz="1800" b="1" i="0" u="none" strike="noStrike" kern="0" cap="none" spc="0" normalizeH="0" baseline="0" noProof="0">
                <a:ln>
                  <a:noFill/>
                </a:ln>
                <a:solidFill>
                  <a:srgbClr val="000000"/>
                </a:solidFill>
                <a:effectLst/>
                <a:uLnTx/>
                <a:uFillTx/>
                <a:latin typeface="Calibri" panose="020F0502020204030204" pitchFamily="34" charset="0"/>
                <a:cs typeface="Calibri" panose="020F0502020204030204" pitchFamily="34" charset="0"/>
              </a:rPr>
              <a:t>Don’t discuss or engage in the fixing of product prices, allocation of customers, or division of sales markets.</a:t>
            </a:r>
          </a:p>
          <a:p>
            <a:pPr marL="742950" marR="0" lvl="1" indent="-285750" algn="l" defTabSz="914400" rtl="0" eaLnBrk="0" fontAlgn="base" latinLnBrk="0" hangingPunct="0">
              <a:lnSpc>
                <a:spcPct val="80000"/>
              </a:lnSpc>
              <a:spcBef>
                <a:spcPct val="20000"/>
              </a:spcBef>
              <a:spcAft>
                <a:spcPct val="40000"/>
              </a:spcAft>
              <a:buClr>
                <a:srgbClr val="CC3300"/>
              </a:buClr>
              <a:buSzPct val="150000"/>
              <a:buFont typeface="Arial" panose="020B0604020202020204" pitchFamily="34" charset="0"/>
              <a:buChar char="•"/>
              <a:tabLst/>
              <a:defRPr/>
            </a:pPr>
            <a:r>
              <a:rPr kumimoji="0" lang="en-US" altLang="en-US" sz="1800" b="1" i="0" u="none" strike="noStrike" kern="0" cap="none" spc="0" normalizeH="0" baseline="0" noProof="0">
                <a:ln>
                  <a:noFill/>
                </a:ln>
                <a:solidFill>
                  <a:srgbClr val="000000"/>
                </a:solidFill>
                <a:effectLst/>
                <a:uLnTx/>
                <a:uFillTx/>
                <a:latin typeface="Calibri" panose="020F0502020204030204" pitchFamily="34" charset="0"/>
                <a:cs typeface="Calibri" panose="020F0502020204030204" pitchFamily="34" charset="0"/>
              </a:rPr>
              <a:t>Don’t discuss the status or substance of ongoing or threatened litigation.</a:t>
            </a:r>
          </a:p>
          <a:p>
            <a:pPr marL="742950" marR="0" lvl="1" indent="-285750" algn="l" defTabSz="914400" rtl="0" eaLnBrk="0" fontAlgn="base" latinLnBrk="0" hangingPunct="0">
              <a:lnSpc>
                <a:spcPct val="80000"/>
              </a:lnSpc>
              <a:spcBef>
                <a:spcPct val="20000"/>
              </a:spcBef>
              <a:spcAft>
                <a:spcPct val="40000"/>
              </a:spcAft>
              <a:buClr>
                <a:srgbClr val="CC3300"/>
              </a:buClr>
              <a:buSzPct val="150000"/>
              <a:buFont typeface="Arial" panose="020B0604020202020204" pitchFamily="34" charset="0"/>
              <a:buChar char="•"/>
              <a:tabLst/>
              <a:defRPr/>
            </a:pPr>
            <a:r>
              <a:rPr kumimoji="0" lang="en-US" altLang="en-US" sz="1800" b="1" i="0" u="none" strike="noStrike" kern="0" cap="none" spc="0" normalizeH="0" baseline="0" noProof="0">
                <a:ln>
                  <a:noFill/>
                </a:ln>
                <a:solidFill>
                  <a:srgbClr val="000000"/>
                </a:solidFill>
                <a:effectLst/>
                <a:uLnTx/>
                <a:uFillTx/>
                <a:latin typeface="Calibri" panose="020F0502020204030204" pitchFamily="34" charset="0"/>
                <a:cs typeface="Calibri" panose="020F0502020204030204" pitchFamily="34" charset="0"/>
              </a:rPr>
              <a:t>Don’t be silent if inappropriate topics are discussed … do formally object.</a:t>
            </a:r>
          </a:p>
          <a:p>
            <a:pPr marL="342900" marR="0" lvl="0" indent="-342900" algn="ctr" defTabSz="914400" rtl="0" eaLnBrk="0" fontAlgn="base" latinLnBrk="0" hangingPunct="0">
              <a:lnSpc>
                <a:spcPct val="80000"/>
              </a:lnSpc>
              <a:spcBef>
                <a:spcPct val="20000"/>
              </a:spcBef>
              <a:spcAft>
                <a:spcPct val="0"/>
              </a:spcAft>
              <a:buClr>
                <a:srgbClr val="CC3300"/>
              </a:buClr>
              <a:buSzPct val="50000"/>
              <a:buFont typeface="Monotype Sorts"/>
              <a:buNone/>
              <a:tabLst/>
              <a:defRPr/>
            </a:pPr>
            <a:r>
              <a:rPr kumimoji="0" lang="en-US" altLang="en-US" sz="1050" b="1" i="0" u="none" strike="noStrike" kern="0" cap="none" spc="0" normalizeH="0" baseline="0" noProof="0">
                <a:ln>
                  <a:noFill/>
                </a:ln>
                <a:solidFill>
                  <a:srgbClr val="000000"/>
                </a:solidFill>
                <a:effectLst/>
                <a:uLnTx/>
                <a:uFillTx/>
                <a:latin typeface="Calibri" panose="020F0502020204030204" pitchFamily="34" charset="0"/>
                <a:ea typeface="+mn-ea"/>
                <a:cs typeface="Calibri" panose="020F0502020204030204" pitchFamily="34" charset="0"/>
              </a:rPr>
              <a:t>---------------------------------------------------------------   </a:t>
            </a:r>
            <a:endParaRPr kumimoji="0" lang="en-US" altLang="en-US" sz="1400" b="1" i="0" u="none" strike="noStrike" kern="0" cap="none" spc="0" normalizeH="0" baseline="0" noProof="0">
              <a:ln>
                <a:noFill/>
              </a:ln>
              <a:solidFill>
                <a:srgbClr val="000000"/>
              </a:solidFill>
              <a:effectLst/>
              <a:uLnTx/>
              <a:uFillTx/>
              <a:latin typeface="Calibri" panose="020F0502020204030204" pitchFamily="34" charset="0"/>
              <a:ea typeface="+mn-ea"/>
              <a:cs typeface="Calibri" panose="020F0502020204030204" pitchFamily="34" charset="0"/>
            </a:endParaRPr>
          </a:p>
          <a:p>
            <a:pPr marL="342900" marR="0" lvl="0" indent="-342900" algn="ctr" defTabSz="914400" rtl="0" eaLnBrk="0" fontAlgn="base" latinLnBrk="0" hangingPunct="0">
              <a:lnSpc>
                <a:spcPct val="80000"/>
              </a:lnSpc>
              <a:spcBef>
                <a:spcPct val="20000"/>
              </a:spcBef>
              <a:spcAft>
                <a:spcPct val="0"/>
              </a:spcAft>
              <a:buClr>
                <a:srgbClr val="CC3300"/>
              </a:buClr>
              <a:buSzPct val="50000"/>
              <a:buFont typeface="Monotype Sorts"/>
              <a:buNone/>
              <a:tabLst/>
              <a:defRPr/>
            </a:pPr>
            <a:r>
              <a:rPr kumimoji="0" lang="en-US" altLang="en-US" sz="1400" b="1" i="0" u="none" strike="noStrike" kern="0" cap="none" spc="0" normalizeH="0" baseline="0" noProof="0">
                <a:ln>
                  <a:noFill/>
                </a:ln>
                <a:solidFill>
                  <a:srgbClr val="000000"/>
                </a:solidFill>
                <a:effectLst/>
                <a:uLnTx/>
                <a:uFillTx/>
                <a:latin typeface="Calibri" panose="020F0502020204030204" pitchFamily="34" charset="0"/>
                <a:ea typeface="+mn-ea"/>
                <a:cs typeface="Calibri" panose="020F0502020204030204" pitchFamily="34" charset="0"/>
              </a:rPr>
              <a:t>For more details, see </a:t>
            </a:r>
            <a:r>
              <a:rPr kumimoji="0" lang="en-US" altLang="en-US" sz="1400" b="1" i="1" u="none" strike="noStrike" kern="0" cap="none" spc="0" normalizeH="0" baseline="0" noProof="0">
                <a:ln>
                  <a:noFill/>
                </a:ln>
                <a:solidFill>
                  <a:srgbClr val="000000"/>
                </a:solidFill>
                <a:effectLst/>
                <a:uLnTx/>
                <a:uFillTx/>
                <a:latin typeface="Calibri" panose="020F0502020204030204" pitchFamily="34" charset="0"/>
                <a:ea typeface="+mn-ea"/>
                <a:cs typeface="Calibri" panose="020F0502020204030204" pitchFamily="34" charset="0"/>
              </a:rPr>
              <a:t>IEEE-SA Standards Board Operations Manual</a:t>
            </a:r>
            <a:r>
              <a:rPr kumimoji="0" lang="en-US" altLang="en-US" sz="1400" b="1" i="0" u="none" strike="noStrike" kern="0" cap="none" spc="0" normalizeH="0" baseline="0" noProof="0">
                <a:ln>
                  <a:noFill/>
                </a:ln>
                <a:solidFill>
                  <a:srgbClr val="000000"/>
                </a:solidFill>
                <a:effectLst/>
                <a:uLnTx/>
                <a:uFillTx/>
                <a:latin typeface="Calibri" panose="020F0502020204030204" pitchFamily="34" charset="0"/>
                <a:ea typeface="+mn-ea"/>
                <a:cs typeface="Calibri" panose="020F0502020204030204" pitchFamily="34" charset="0"/>
              </a:rPr>
              <a:t>, clause 5.3.10 and </a:t>
            </a:r>
            <a:br>
              <a:rPr kumimoji="0" lang="en-US" altLang="en-US" sz="1400" b="1" i="0" u="none" strike="noStrike" kern="0" cap="none" spc="0" normalizeH="0" baseline="0" noProof="0">
                <a:ln>
                  <a:noFill/>
                </a:ln>
                <a:solidFill>
                  <a:srgbClr val="000000"/>
                </a:solidFill>
                <a:effectLst/>
                <a:uLnTx/>
                <a:uFillTx/>
                <a:latin typeface="Calibri" panose="020F0502020204030204" pitchFamily="34" charset="0"/>
                <a:ea typeface="+mn-ea"/>
                <a:cs typeface="Calibri" panose="020F0502020204030204" pitchFamily="34" charset="0"/>
              </a:rPr>
            </a:br>
            <a:r>
              <a:rPr kumimoji="0" lang="en-US" altLang="en-US" sz="1400" b="1" i="1" u="none" strike="noStrike" kern="0" cap="none" spc="0" normalizeH="0" baseline="0" noProof="0">
                <a:ln>
                  <a:noFill/>
                </a:ln>
                <a:solidFill>
                  <a:srgbClr val="000000"/>
                </a:solidFill>
                <a:effectLst/>
                <a:uLnTx/>
                <a:uFillTx/>
                <a:latin typeface="Calibri" panose="020F0502020204030204" pitchFamily="34" charset="0"/>
                <a:ea typeface="+mn-ea"/>
                <a:cs typeface="Calibri" panose="020F0502020204030204" pitchFamily="34" charset="0"/>
              </a:rPr>
              <a:t>Antitrust and Competition Policy: What You Need to Know </a:t>
            </a:r>
            <a:r>
              <a:rPr kumimoji="0" lang="en-US" altLang="en-US" sz="1400" b="1" i="0" u="none" strike="noStrike" kern="0" cap="none" spc="0" normalizeH="0" baseline="0" noProof="0">
                <a:ln>
                  <a:noFill/>
                </a:ln>
                <a:solidFill>
                  <a:srgbClr val="000000"/>
                </a:solidFill>
                <a:effectLst/>
                <a:uLnTx/>
                <a:uFillTx/>
                <a:latin typeface="Calibri" panose="020F0502020204030204" pitchFamily="34" charset="0"/>
                <a:ea typeface="+mn-ea"/>
                <a:cs typeface="Calibri" panose="020F0502020204030204" pitchFamily="34" charset="0"/>
              </a:rPr>
              <a:t>at http://standards.ieee.org/develop/policies/antitrust.pdf</a:t>
            </a:r>
            <a:endParaRPr kumimoji="0" lang="en-US" altLang="en-US" sz="1400" b="1" i="0" u="none" strike="noStrike" kern="0" cap="none" spc="0" normalizeH="0" baseline="0" noProof="0" dirty="0">
              <a:ln>
                <a:noFill/>
              </a:ln>
              <a:solidFill>
                <a:srgbClr val="000000"/>
              </a:solidFill>
              <a:effectLst/>
              <a:uLnTx/>
              <a:uFillTx/>
              <a:latin typeface="Calibri" panose="020F0502020204030204" pitchFamily="34" charset="0"/>
              <a:ea typeface="+mn-ea"/>
              <a:cs typeface="Calibri" panose="020F0502020204030204" pitchFamily="34" charset="0"/>
            </a:endParaRPr>
          </a:p>
        </p:txBody>
      </p:sp>
    </p:spTree>
    <p:extLst>
      <p:ext uri="{BB962C8B-B14F-4D97-AF65-F5344CB8AC3E}">
        <p14:creationId xmlns:p14="http://schemas.microsoft.com/office/powerpoint/2010/main" val="420775395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E010F2A1-E005-4A06-8413-D5CAB2E54151}"/>
              </a:ext>
            </a:extLst>
          </p:cNvPr>
          <p:cNvSpPr>
            <a:spLocks noGrp="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bodyPr>
          <a:lstStyle/>
          <a:p>
            <a:r>
              <a:rPr lang="en-GB" altLang="en-US" dirty="0">
                <a:latin typeface="Arial" charset="0"/>
              </a:rPr>
              <a:t>Patent-related information</a:t>
            </a:r>
            <a:endParaRPr lang="ko-KR" altLang="en-US" dirty="0">
              <a:latin typeface="Arial" charset="0"/>
            </a:endParaRPr>
          </a:p>
        </p:txBody>
      </p:sp>
      <p:sp>
        <p:nvSpPr>
          <p:cNvPr id="3" name="바닥글 개체 틀 2">
            <a:extLst>
              <a:ext uri="{FF2B5EF4-FFF2-40B4-BE49-F238E27FC236}">
                <a16:creationId xmlns:a16="http://schemas.microsoft.com/office/drawing/2014/main" id="{0139F954-730C-481D-BF20-73DC41953282}"/>
              </a:ext>
            </a:extLst>
          </p:cNvPr>
          <p:cNvSpPr>
            <a:spLocks noGrp="1"/>
          </p:cNvSpPr>
          <p:nvPr>
            <p:ph type="ftr" sz="quarter" idx="11"/>
          </p:nvPr>
        </p:nvSpPr>
        <p:spPr/>
        <p:txBody>
          <a:bodyPr/>
          <a:lstStyle/>
          <a:p>
            <a:pPr>
              <a:defRPr/>
            </a:pPr>
            <a:r>
              <a:rPr lang="en-US"/>
              <a:t>3079-21-0001-01-0000-Session #17 WG Opening Plenary</a:t>
            </a:r>
            <a:endParaRPr lang="en-US" dirty="0"/>
          </a:p>
        </p:txBody>
      </p:sp>
      <p:sp>
        <p:nvSpPr>
          <p:cNvPr id="4" name="슬라이드 번호 개체 틀 3">
            <a:extLst>
              <a:ext uri="{FF2B5EF4-FFF2-40B4-BE49-F238E27FC236}">
                <a16:creationId xmlns:a16="http://schemas.microsoft.com/office/drawing/2014/main" id="{74C3A4C9-88A2-4387-A0BA-7766DAD75431}"/>
              </a:ext>
            </a:extLst>
          </p:cNvPr>
          <p:cNvSpPr>
            <a:spLocks noGrp="1"/>
          </p:cNvSpPr>
          <p:nvPr>
            <p:ph type="sldNum" sz="quarter" idx="12"/>
          </p:nvPr>
        </p:nvSpPr>
        <p:spPr/>
        <p:txBody>
          <a:bodyPr/>
          <a:lstStyle/>
          <a:p>
            <a:pPr>
              <a:defRPr/>
            </a:pPr>
            <a:fld id="{2E8BD8E8-FEBE-4B48-A872-D5E72F1EB77B}" type="slidenum">
              <a:rPr lang="en-US" smtClean="0"/>
              <a:pPr>
                <a:defRPr/>
              </a:pPr>
              <a:t>13</a:t>
            </a:fld>
            <a:endParaRPr lang="en-US">
              <a:latin typeface="Myriad Pro" charset="0"/>
            </a:endParaRPr>
          </a:p>
        </p:txBody>
      </p:sp>
      <p:sp>
        <p:nvSpPr>
          <p:cNvPr id="6" name="Rectangle 4">
            <a:extLst>
              <a:ext uri="{FF2B5EF4-FFF2-40B4-BE49-F238E27FC236}">
                <a16:creationId xmlns:a16="http://schemas.microsoft.com/office/drawing/2014/main" id="{7BA425B4-3592-46B2-848C-7154829A44F2}"/>
              </a:ext>
            </a:extLst>
          </p:cNvPr>
          <p:cNvSpPr>
            <a:spLocks noChangeArrowheads="1"/>
          </p:cNvSpPr>
          <p:nvPr/>
        </p:nvSpPr>
        <p:spPr bwMode="auto">
          <a:xfrm>
            <a:off x="304800" y="10668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630238"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nSpc>
                <a:spcPct val="80000"/>
              </a:lnSpc>
            </a:pPr>
            <a:endParaRPr lang="en-US" altLang="en-US" sz="700" u="sng" dirty="0">
              <a:solidFill>
                <a:srgbClr val="FF0000"/>
              </a:solidFill>
              <a:ea typeface="+mn-ea"/>
              <a:cs typeface="Arial" panose="020B0604020202020204" pitchFamily="34" charset="0"/>
            </a:endParaRPr>
          </a:p>
          <a:p>
            <a:pPr lvl="1">
              <a:lnSpc>
                <a:spcPct val="90000"/>
              </a:lnSpc>
              <a:spcBef>
                <a:spcPct val="0"/>
              </a:spcBef>
              <a:buFont typeface="Monotype Sorts"/>
              <a:buNone/>
            </a:pPr>
            <a:r>
              <a:rPr lang="en-US" altLang="en-US" sz="2000" b="1" dirty="0">
                <a:solidFill>
                  <a:srgbClr val="000000"/>
                </a:solidFill>
                <a:latin typeface="Calibri" panose="020F0502020204030204" pitchFamily="34" charset="0"/>
                <a:ea typeface="+mn-ea"/>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rgbClr val="000000"/>
                </a:solidFill>
                <a:latin typeface="Calibri" panose="020F0502020204030204" pitchFamily="34" charset="0"/>
                <a:ea typeface="+mn-ea"/>
                <a:cs typeface="Calibri" panose="020F0502020204030204" pitchFamily="34" charset="0"/>
              </a:rPr>
              <a:t>IEEE-SA Standards Board Bylaws</a:t>
            </a:r>
            <a:r>
              <a:rPr lang="en-US" altLang="en-US" sz="2000" b="1" dirty="0">
                <a:solidFill>
                  <a:srgbClr val="000000"/>
                </a:solidFill>
                <a:latin typeface="Calibri" panose="020F0502020204030204" pitchFamily="34" charset="0"/>
                <a:ea typeface="+mn-ea"/>
                <a:cs typeface="Calibri" panose="020F0502020204030204" pitchFamily="34" charset="0"/>
              </a:rPr>
              <a:t> </a:t>
            </a:r>
            <a:r>
              <a:rPr lang="en-US" altLang="en-US" sz="1600" b="1" dirty="0">
                <a:solidFill>
                  <a:srgbClr val="000000"/>
                </a:solidFill>
                <a:latin typeface="Calibri" panose="020F0502020204030204" pitchFamily="34" charset="0"/>
                <a:ea typeface="+mn-ea"/>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rgbClr val="000000"/>
                </a:solidFill>
                <a:latin typeface="Calibri" panose="020F0502020204030204" pitchFamily="34" charset="0"/>
                <a:ea typeface="+mn-ea"/>
                <a:cs typeface="Calibri" panose="020F0502020204030204" pitchFamily="34" charset="0"/>
              </a:rPr>
              <a:t>IEEE-SA Standards Board Operations Manual</a:t>
            </a:r>
            <a:r>
              <a:rPr lang="en-US" altLang="en-US" sz="2000" b="1" dirty="0">
                <a:solidFill>
                  <a:srgbClr val="000000"/>
                </a:solidFill>
                <a:latin typeface="Calibri" panose="020F0502020204030204" pitchFamily="34" charset="0"/>
                <a:ea typeface="+mn-ea"/>
                <a:cs typeface="Calibri" panose="020F0502020204030204" pitchFamily="34" charset="0"/>
              </a:rPr>
              <a:t> </a:t>
            </a:r>
            <a:r>
              <a:rPr lang="en-US" altLang="en-US" sz="1600" b="1" dirty="0">
                <a:solidFill>
                  <a:srgbClr val="000000"/>
                </a:solidFill>
                <a:latin typeface="Calibri" panose="020F0502020204030204" pitchFamily="34" charset="0"/>
                <a:ea typeface="+mn-ea"/>
                <a:cs typeface="Calibri" panose="020F0502020204030204" pitchFamily="34" charset="0"/>
              </a:rPr>
              <a:t>(http://standards.ieee.org/develop/policies/opman/sect6.html#6.3)</a:t>
            </a:r>
          </a:p>
          <a:p>
            <a:pPr lvl="1">
              <a:lnSpc>
                <a:spcPct val="90000"/>
              </a:lnSpc>
              <a:buFont typeface="Monotype Sorts"/>
              <a:buNone/>
            </a:pPr>
            <a:endParaRPr lang="en-US" altLang="en-US" sz="2000" dirty="0">
              <a:ea typeface="+mn-ea"/>
              <a:cs typeface="Arial" panose="020B0604020202020204" pitchFamily="34" charset="0"/>
            </a:endParaRPr>
          </a:p>
          <a:p>
            <a:pPr lvl="1">
              <a:lnSpc>
                <a:spcPct val="90000"/>
              </a:lnSpc>
              <a:spcBef>
                <a:spcPct val="0"/>
              </a:spcBef>
              <a:buFont typeface="Monotype Sorts"/>
              <a:buNone/>
            </a:pPr>
            <a:r>
              <a:rPr lang="en-US" altLang="en-US" sz="2000" b="1" dirty="0">
                <a:solidFill>
                  <a:srgbClr val="000000"/>
                </a:solidFill>
                <a:latin typeface="Calibri" panose="020F0502020204030204" pitchFamily="34" charset="0"/>
                <a:ea typeface="+mn-ea"/>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sz="2000" b="1" dirty="0">
                <a:solidFill>
                  <a:srgbClr val="000000"/>
                </a:solidFill>
                <a:latin typeface="Calibri" panose="020F0502020204030204" pitchFamily="34" charset="0"/>
                <a:ea typeface="+mn-ea"/>
                <a:cs typeface="Calibri" panose="020F0502020204030204" pitchFamily="34" charset="0"/>
              </a:rPr>
              <a:t>	</a:t>
            </a:r>
            <a:r>
              <a:rPr lang="en-US" altLang="en-US" sz="2000" b="1" i="1" dirty="0">
                <a:solidFill>
                  <a:srgbClr val="000000"/>
                </a:solidFill>
                <a:latin typeface="Calibri" panose="020F0502020204030204" pitchFamily="34" charset="0"/>
                <a:ea typeface="+mn-ea"/>
                <a:cs typeface="Calibri" panose="020F0502020204030204" pitchFamily="34" charset="0"/>
              </a:rPr>
              <a:t>http://standards.ieee.org/about/sasb/patcom/materials.html</a:t>
            </a:r>
          </a:p>
          <a:p>
            <a:pPr lvl="1">
              <a:lnSpc>
                <a:spcPct val="90000"/>
              </a:lnSpc>
              <a:spcBef>
                <a:spcPct val="0"/>
              </a:spcBef>
              <a:buFont typeface="Monotype Sorts"/>
              <a:buNone/>
            </a:pPr>
            <a:endParaRPr lang="en-US" altLang="en-US" sz="2000" b="1" i="1" dirty="0">
              <a:solidFill>
                <a:srgbClr val="000000"/>
              </a:solidFill>
              <a:latin typeface="Calibri" panose="020F0502020204030204" pitchFamily="34" charset="0"/>
              <a:ea typeface="+mn-ea"/>
              <a:cs typeface="Calibri" panose="020F0502020204030204" pitchFamily="34" charset="0"/>
            </a:endParaRPr>
          </a:p>
          <a:p>
            <a:pPr lvl="1">
              <a:lnSpc>
                <a:spcPct val="90000"/>
              </a:lnSpc>
              <a:spcBef>
                <a:spcPct val="0"/>
              </a:spcBef>
              <a:buFont typeface="Monotype Sorts"/>
              <a:buNone/>
            </a:pPr>
            <a:endParaRPr lang="en-US" altLang="en-US" sz="3200" b="1" dirty="0">
              <a:solidFill>
                <a:srgbClr val="000000"/>
              </a:solidFill>
              <a:latin typeface="Calibri" panose="020F0502020204030204" pitchFamily="34" charset="0"/>
              <a:ea typeface="+mn-ea"/>
              <a:cs typeface="Calibri" panose="020F0502020204030204" pitchFamily="34" charset="0"/>
            </a:endParaRPr>
          </a:p>
          <a:p>
            <a:pPr lvl="1" algn="ctr">
              <a:lnSpc>
                <a:spcPct val="90000"/>
              </a:lnSpc>
              <a:spcBef>
                <a:spcPct val="0"/>
              </a:spcBef>
              <a:buFont typeface="Monotype Sorts"/>
              <a:buNone/>
            </a:pPr>
            <a:r>
              <a:rPr lang="en-US" altLang="en-US" sz="3200" b="1" dirty="0">
                <a:solidFill>
                  <a:srgbClr val="000000"/>
                </a:solidFill>
                <a:latin typeface="Calibri" panose="020F0502020204030204" pitchFamily="34" charset="0"/>
                <a:ea typeface="+mn-ea"/>
                <a:cs typeface="Calibri" panose="020F0502020204030204" pitchFamily="34" charset="0"/>
              </a:rPr>
              <a:t>	If you have questions, contact the IEEE-SA Standards Board Patent Committee Administrator at patcom@ieee.org</a:t>
            </a:r>
          </a:p>
          <a:p>
            <a:pPr lvl="1">
              <a:lnSpc>
                <a:spcPct val="90000"/>
              </a:lnSpc>
              <a:spcBef>
                <a:spcPct val="0"/>
              </a:spcBef>
              <a:buFont typeface="Monotype Sorts"/>
              <a:buNone/>
            </a:pPr>
            <a:endParaRPr lang="en-US" altLang="en-US" sz="2000" b="1" i="1" dirty="0">
              <a:solidFill>
                <a:srgbClr val="000000"/>
              </a:solidFill>
              <a:latin typeface="Calibri" panose="020F0502020204030204" pitchFamily="34" charset="0"/>
              <a:ea typeface="+mn-ea"/>
              <a:cs typeface="Calibri" panose="020F0502020204030204" pitchFamily="34" charset="0"/>
            </a:endParaRPr>
          </a:p>
        </p:txBody>
      </p:sp>
    </p:spTree>
    <p:extLst>
      <p:ext uri="{BB962C8B-B14F-4D97-AF65-F5344CB8AC3E}">
        <p14:creationId xmlns:p14="http://schemas.microsoft.com/office/powerpoint/2010/main" val="307150294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C65A6A1F-1546-45F4-97B3-1FA6121C88F1}"/>
              </a:ext>
            </a:extLst>
          </p:cNvPr>
          <p:cNvSpPr>
            <a:spLocks noGrp="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bodyPr>
          <a:lstStyle/>
          <a:p>
            <a:r>
              <a:rPr lang="en-GB" altLang="en-US" dirty="0"/>
              <a:t>Participation in IEEE 3079 Meetings</a:t>
            </a:r>
            <a:endParaRPr lang="ko-KR" altLang="en-US" dirty="0"/>
          </a:p>
        </p:txBody>
      </p:sp>
      <p:sp>
        <p:nvSpPr>
          <p:cNvPr id="4" name="슬라이드 번호 개체 틀 3">
            <a:extLst>
              <a:ext uri="{FF2B5EF4-FFF2-40B4-BE49-F238E27FC236}">
                <a16:creationId xmlns:a16="http://schemas.microsoft.com/office/drawing/2014/main" id="{F9586293-79CB-4215-90A9-D8B39E324729}"/>
              </a:ext>
            </a:extLst>
          </p:cNvPr>
          <p:cNvSpPr>
            <a:spLocks noGrp="1"/>
          </p:cNvSpPr>
          <p:nvPr>
            <p:ph type="sldNum" sz="quarter" idx="12"/>
          </p:nvPr>
        </p:nvSpPr>
        <p:spPr/>
        <p:txBody>
          <a:bodyPr/>
          <a:lstStyle/>
          <a:p>
            <a:pPr>
              <a:defRPr/>
            </a:pPr>
            <a:fld id="{2E8BD8E8-FEBE-4B48-A872-D5E72F1EB77B}" type="slidenum">
              <a:rPr lang="en-US" smtClean="0"/>
              <a:pPr>
                <a:defRPr/>
              </a:pPr>
              <a:t>14</a:t>
            </a:fld>
            <a:endParaRPr lang="en-US">
              <a:latin typeface="Myriad Pro" charset="0"/>
            </a:endParaRPr>
          </a:p>
        </p:txBody>
      </p:sp>
      <p:sp>
        <p:nvSpPr>
          <p:cNvPr id="6" name="Text Box 5">
            <a:extLst>
              <a:ext uri="{FF2B5EF4-FFF2-40B4-BE49-F238E27FC236}">
                <a16:creationId xmlns:a16="http://schemas.microsoft.com/office/drawing/2014/main" id="{B16E6184-3162-47F1-B044-3AAE4FF495EE}"/>
              </a:ext>
            </a:extLst>
          </p:cNvPr>
          <p:cNvSpPr txBox="1">
            <a:spLocks noChangeArrowheads="1"/>
          </p:cNvSpPr>
          <p:nvPr/>
        </p:nvSpPr>
        <p:spPr bwMode="auto">
          <a:xfrm>
            <a:off x="647700" y="914400"/>
            <a:ext cx="7848600" cy="51054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160" tIns="46080" rIns="92160" bIns="46080"/>
          <a:lstStyle>
            <a:lvl1pPr marL="342900" indent="-339725">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9pPr>
          </a:lstStyle>
          <a:p>
            <a:pPr eaLnBrk="0" hangingPunct="0">
              <a:lnSpc>
                <a:spcPct val="110000"/>
              </a:lnSpc>
              <a:spcBef>
                <a:spcPts val="600"/>
              </a:spcBef>
            </a:pPr>
            <a:r>
              <a:rPr lang="en-GB" altLang="en-US" sz="1600" b="1" dirty="0">
                <a:ea typeface="MS Gothic" panose="020B0609070205080204" pitchFamily="49" charset="-128"/>
                <a:cs typeface="+mn-cs"/>
              </a:rPr>
              <a:t>All participation in IEEE 3079 Working Group meetings is on an individual basis</a:t>
            </a:r>
          </a:p>
          <a:p>
            <a:pPr eaLnBrk="0" hangingPunct="0">
              <a:lnSpc>
                <a:spcPct val="110000"/>
              </a:lnSpc>
              <a:spcBef>
                <a:spcPts val="600"/>
              </a:spcBef>
            </a:pPr>
            <a:r>
              <a:rPr lang="en-GB" altLang="en-US" sz="1400" b="1" i="1" dirty="0">
                <a:ea typeface="MS Gothic" panose="020B0609070205080204" pitchFamily="49" charset="-128"/>
                <a:cs typeface="+mn-cs"/>
              </a:rPr>
              <a:t>•     </a:t>
            </a:r>
            <a:r>
              <a:rPr lang="en-GB" altLang="en-US" sz="1400" b="1" dirty="0">
                <a:ea typeface="MS Gothic" panose="020B0609070205080204" pitchFamily="49" charset="-128"/>
                <a:cs typeface="+mn-cs"/>
              </a:rPr>
              <a:t>Participants in the IEEE standards development individual process shall act based on their qualifications and experience. (</a:t>
            </a:r>
            <a:r>
              <a:rPr lang="en-GB" altLang="en-US" sz="1400" b="1" u="sng" dirty="0">
                <a:solidFill>
                  <a:srgbClr val="CCCCFF"/>
                </a:solidFill>
                <a:ea typeface="MS Gothic" panose="020B0609070205080204" pitchFamily="49" charset="-128"/>
                <a:cs typeface="+mn-cs"/>
                <a:hlinkClick r:id="rId2"/>
              </a:rPr>
              <a:t>https://standards.ieee.org/develop/policies/bylaws/sb_bylaws.pdf</a:t>
            </a:r>
            <a:r>
              <a:rPr lang="en-GB" altLang="en-US" sz="1400" b="1" dirty="0">
                <a:ea typeface="MS Gothic" panose="020B0609070205080204" pitchFamily="49" charset="-128"/>
                <a:cs typeface="+mn-cs"/>
              </a:rPr>
              <a:t>section 5.2.1)</a:t>
            </a:r>
          </a:p>
          <a:p>
            <a:pPr eaLnBrk="0" hangingPunct="0">
              <a:lnSpc>
                <a:spcPct val="110000"/>
              </a:lnSpc>
              <a:spcBef>
                <a:spcPts val="600"/>
              </a:spcBef>
            </a:pPr>
            <a:r>
              <a:rPr lang="en-GB" altLang="en-US" sz="1400" b="1" dirty="0">
                <a:ea typeface="MS Gothic" panose="020B0609070205080204" pitchFamily="49" charset="-128"/>
                <a:cs typeface="+mn-cs"/>
              </a:rPr>
              <a:t>•    IEEE 3079 Working Group membership is by individual; “Working Group members shall participate in the consensus process in a manner consistent with their professional expert opinion as individuals, and not as organizational representatives”. (subclause 4.2.1 “Establishment”, of the IEEE 3079 Working Group Policies and Procedures)</a:t>
            </a:r>
          </a:p>
          <a:p>
            <a:pPr marL="341313" eaLnBrk="0" hangingPunct="0">
              <a:lnSpc>
                <a:spcPct val="110000"/>
              </a:lnSpc>
              <a:spcBef>
                <a:spcPts val="600"/>
              </a:spcBef>
              <a:buFont typeface="Arial" panose="020B0604020202020204" pitchFamily="34" charset="0"/>
              <a:buChar char="•"/>
            </a:pPr>
            <a:r>
              <a:rPr lang="en-GB" altLang="en-US" sz="1400" b="1" dirty="0">
                <a:ea typeface="MS Gothic" panose="020B0609070205080204" pitchFamily="49" charset="-128"/>
                <a:cs typeface="+mn-cs"/>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eaLnBrk="0" hangingPunct="0">
              <a:lnSpc>
                <a:spcPct val="110000"/>
              </a:lnSpc>
              <a:spcBef>
                <a:spcPts val="600"/>
              </a:spcBef>
              <a:buFont typeface="Arial" panose="020B0604020202020204" pitchFamily="34" charset="0"/>
              <a:buChar char="•"/>
            </a:pPr>
            <a:r>
              <a:rPr lang="en-GB" altLang="en-US" sz="1400" b="1" dirty="0">
                <a:ea typeface="MS Gothic" panose="020B0609070205080204" pitchFamily="49" charset="-128"/>
                <a:cs typeface="+mn-cs"/>
              </a:rPr>
              <a:t>Participants shall not direct the actions or votes of any other member of an IEEE 3079 Working Group or retaliate against any other member for their actions or votes within IEEE 3079 Working Group meetings, see </a:t>
            </a:r>
            <a:r>
              <a:rPr lang="en-GB" altLang="en-US" sz="1400" b="1" u="sng" dirty="0">
                <a:solidFill>
                  <a:srgbClr val="CCCCFF"/>
                </a:solidFill>
                <a:ea typeface="MS Gothic" panose="020B0609070205080204" pitchFamily="49" charset="-128"/>
                <a:cs typeface="+mn-cs"/>
                <a:hlinkClick r:id="rId3"/>
              </a:rPr>
              <a:t>https://standards.ieee.org/develop/policies/bylaws/sb_bylaws.pdf </a:t>
            </a:r>
            <a:r>
              <a:rPr lang="en-GB" altLang="en-US" sz="1400" b="1" dirty="0">
                <a:ea typeface="MS Gothic" panose="020B0609070205080204" pitchFamily="49" charset="-128"/>
                <a:cs typeface="+mn-cs"/>
              </a:rPr>
              <a:t> section 5.2.1.3 and the IEEE 3079 Working Group Policies and Procedures, subclause 3.4.1 “Chair”, list item x.</a:t>
            </a:r>
          </a:p>
          <a:p>
            <a:pPr eaLnBrk="0" hangingPunct="0">
              <a:lnSpc>
                <a:spcPct val="110000"/>
              </a:lnSpc>
              <a:spcBef>
                <a:spcPts val="600"/>
              </a:spcBef>
            </a:pPr>
            <a:r>
              <a:rPr lang="en-GB" altLang="en-US" sz="1600" b="1" dirty="0">
                <a:ea typeface="MS Gothic" panose="020B0609070205080204" pitchFamily="49" charset="-128"/>
                <a:cs typeface="+mn-cs"/>
              </a:rPr>
              <a:t>By participating in IEEE 3079 meetings, you accept these requirements.  If you do not agree to these policies then you shall not participate.</a:t>
            </a:r>
          </a:p>
        </p:txBody>
      </p:sp>
      <p:sp>
        <p:nvSpPr>
          <p:cNvPr id="7" name="바닥글 개체 틀 1">
            <a:extLst>
              <a:ext uri="{FF2B5EF4-FFF2-40B4-BE49-F238E27FC236}">
                <a16:creationId xmlns:a16="http://schemas.microsoft.com/office/drawing/2014/main" id="{DA941CF9-7D31-46B2-AE08-4D01D9C0DE27}"/>
              </a:ext>
            </a:extLst>
          </p:cNvPr>
          <p:cNvSpPr>
            <a:spLocks noGrp="1"/>
          </p:cNvSpPr>
          <p:nvPr>
            <p:ph type="ftr" sz="quarter" idx="11"/>
          </p:nvPr>
        </p:nvSpPr>
        <p:spPr>
          <a:xfrm>
            <a:off x="457200" y="6610350"/>
            <a:ext cx="4038600" cy="247650"/>
          </a:xfrm>
        </p:spPr>
        <p:txBody>
          <a:bodyPr/>
          <a:lstStyle/>
          <a:p>
            <a:pPr>
              <a:defRPr/>
            </a:pPr>
            <a:r>
              <a:rPr lang="en-US"/>
              <a:t>3079-21-0001-01-0000-Session #17 WG Opening Plenary</a:t>
            </a:r>
            <a:endParaRPr lang="en-US" dirty="0"/>
          </a:p>
        </p:txBody>
      </p:sp>
    </p:spTree>
    <p:extLst>
      <p:ext uri="{BB962C8B-B14F-4D97-AF65-F5344CB8AC3E}">
        <p14:creationId xmlns:p14="http://schemas.microsoft.com/office/powerpoint/2010/main" val="394891933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01FB0CB1-8AB2-4CDD-B51F-B09BCB6A2221}"/>
              </a:ext>
            </a:extLst>
          </p:cNvPr>
          <p:cNvSpPr>
            <a:spLocks noGrp="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bodyPr>
          <a:lstStyle/>
          <a:p>
            <a:r>
              <a:rPr lang="en-US" altLang="ko-KR" dirty="0"/>
              <a:t>IEEE SA COPYRIGHT POLICY</a:t>
            </a:r>
            <a:endParaRPr lang="ko-KR" altLang="en-US" dirty="0"/>
          </a:p>
        </p:txBody>
      </p:sp>
      <p:sp>
        <p:nvSpPr>
          <p:cNvPr id="3" name="바닥글 개체 틀 2">
            <a:extLst>
              <a:ext uri="{FF2B5EF4-FFF2-40B4-BE49-F238E27FC236}">
                <a16:creationId xmlns:a16="http://schemas.microsoft.com/office/drawing/2014/main" id="{F220F838-B00A-41E7-875F-DC356BA3F481}"/>
              </a:ext>
            </a:extLst>
          </p:cNvPr>
          <p:cNvSpPr>
            <a:spLocks noGrp="1"/>
          </p:cNvSpPr>
          <p:nvPr>
            <p:ph type="ftr" sz="quarter" idx="11"/>
          </p:nvPr>
        </p:nvSpPr>
        <p:spPr/>
        <p:txBody>
          <a:bodyPr/>
          <a:lstStyle/>
          <a:p>
            <a:pPr>
              <a:defRPr/>
            </a:pPr>
            <a:r>
              <a:rPr lang="en-US"/>
              <a:t>3079-21-0001-01-0000-Session #17 WG Opening Plenary</a:t>
            </a:r>
            <a:endParaRPr lang="en-US" dirty="0"/>
          </a:p>
        </p:txBody>
      </p:sp>
      <p:sp>
        <p:nvSpPr>
          <p:cNvPr id="4" name="슬라이드 번호 개체 틀 3">
            <a:extLst>
              <a:ext uri="{FF2B5EF4-FFF2-40B4-BE49-F238E27FC236}">
                <a16:creationId xmlns:a16="http://schemas.microsoft.com/office/drawing/2014/main" id="{ABD17042-DF81-46F1-9FD7-F20C22FFBE2A}"/>
              </a:ext>
            </a:extLst>
          </p:cNvPr>
          <p:cNvSpPr>
            <a:spLocks noGrp="1"/>
          </p:cNvSpPr>
          <p:nvPr>
            <p:ph type="sldNum" sz="quarter" idx="12"/>
          </p:nvPr>
        </p:nvSpPr>
        <p:spPr/>
        <p:txBody>
          <a:bodyPr/>
          <a:lstStyle/>
          <a:p>
            <a:pPr>
              <a:defRPr/>
            </a:pPr>
            <a:fld id="{2E8BD8E8-FEBE-4B48-A872-D5E72F1EB77B}" type="slidenum">
              <a:rPr lang="en-US" smtClean="0"/>
              <a:pPr>
                <a:defRPr/>
              </a:pPr>
              <a:t>15</a:t>
            </a:fld>
            <a:endParaRPr lang="en-US">
              <a:latin typeface="Myriad Pro" charset="0"/>
            </a:endParaRPr>
          </a:p>
        </p:txBody>
      </p:sp>
      <p:sp>
        <p:nvSpPr>
          <p:cNvPr id="13" name="TextBox 12">
            <a:extLst>
              <a:ext uri="{FF2B5EF4-FFF2-40B4-BE49-F238E27FC236}">
                <a16:creationId xmlns:a16="http://schemas.microsoft.com/office/drawing/2014/main" id="{82DF997C-385D-458D-857E-114B8D6AC8CC}"/>
              </a:ext>
            </a:extLst>
          </p:cNvPr>
          <p:cNvSpPr txBox="1"/>
          <p:nvPr/>
        </p:nvSpPr>
        <p:spPr>
          <a:xfrm>
            <a:off x="762000" y="1359655"/>
            <a:ext cx="7467600" cy="1015663"/>
          </a:xfrm>
          <a:prstGeom prst="rect">
            <a:avLst/>
          </a:prstGeom>
          <a:noFill/>
        </p:spPr>
        <p:txBody>
          <a:bodyPr wrap="square">
            <a:spAutoFit/>
          </a:bodyPr>
          <a:lstStyle>
            <a:defPPr>
              <a:defRPr lang="en-US"/>
            </a:defPPr>
            <a:lvl1pPr>
              <a:defRPr sz="2000" b="1" i="0" u="none" strike="noStrike" baseline="0">
                <a:latin typeface="Montserrat-Bold"/>
              </a:defRPr>
            </a:lvl1pPr>
          </a:lstStyle>
          <a:p>
            <a:r>
              <a:rPr lang="en-US" altLang="ko-KR" dirty="0"/>
              <a:t>By participating in this activity, you agree to comply with the IEEE Code of Ethics, all applicable laws, and all IEEE policies and procedures including, but not limited to, the IEEE SA Copyright Policy.</a:t>
            </a:r>
            <a:endParaRPr lang="ko-KR" altLang="en-US" dirty="0"/>
          </a:p>
        </p:txBody>
      </p:sp>
      <p:sp>
        <p:nvSpPr>
          <p:cNvPr id="14" name="TextBox 13">
            <a:extLst>
              <a:ext uri="{FF2B5EF4-FFF2-40B4-BE49-F238E27FC236}">
                <a16:creationId xmlns:a16="http://schemas.microsoft.com/office/drawing/2014/main" id="{BE0D2ABC-3F0D-43B4-AF30-0482084044D1}"/>
              </a:ext>
            </a:extLst>
          </p:cNvPr>
          <p:cNvSpPr txBox="1"/>
          <p:nvPr/>
        </p:nvSpPr>
        <p:spPr>
          <a:xfrm>
            <a:off x="457200" y="2444646"/>
            <a:ext cx="8229600" cy="3082832"/>
          </a:xfrm>
          <a:prstGeom prst="rect">
            <a:avLst/>
          </a:prstGeom>
          <a:noFill/>
        </p:spPr>
        <p:txBody>
          <a:bodyPr wrap="square">
            <a:spAutoFit/>
          </a:bodyPr>
          <a:lstStyle>
            <a:defPPr>
              <a:defRPr lang="en-US"/>
            </a:defPPr>
            <a:lvl1pPr marL="342900" indent="-342900">
              <a:lnSpc>
                <a:spcPct val="150000"/>
              </a:lnSpc>
              <a:buClr>
                <a:srgbClr val="00B0F0"/>
              </a:buClr>
              <a:buSzPct val="50000"/>
              <a:buFontTx/>
              <a:buChar char="■"/>
              <a:defRPr sz="1600" b="0" i="0" u="none" strike="noStrike" baseline="0">
                <a:solidFill>
                  <a:srgbClr val="000000"/>
                </a:solidFill>
                <a:latin typeface="Calibri" panose="020F0502020204030204" pitchFamily="34" charset="0"/>
              </a:defRPr>
            </a:lvl1pPr>
          </a:lstStyle>
          <a:p>
            <a:r>
              <a:rPr lang="en-US" altLang="ko-KR" dirty="0"/>
              <a:t>Previously Published material (copyright assertion indicated) shall not be presented/submitted to the Working Group nor incorporated into a Working Group draft unless permission is granted.</a:t>
            </a:r>
          </a:p>
          <a:p>
            <a:r>
              <a:rPr lang="en-US" altLang="ko-KR" dirty="0"/>
              <a:t>Prior to presentation or submission, you shall notify the Working Group Chair of previously Published material and should assist the Chair in obtaining copyright permission acceptable to IEEE SA.</a:t>
            </a:r>
          </a:p>
          <a:p>
            <a:r>
              <a:rPr lang="en-US" altLang="ko-KR" dirty="0"/>
              <a:t>For material that is not previously Published, IEEE is automatically granted a license to use any material that is presented or submitted.</a:t>
            </a:r>
            <a:endParaRPr lang="ko-KR" altLang="en-US" dirty="0"/>
          </a:p>
        </p:txBody>
      </p:sp>
    </p:spTree>
    <p:extLst>
      <p:ext uri="{BB962C8B-B14F-4D97-AF65-F5344CB8AC3E}">
        <p14:creationId xmlns:p14="http://schemas.microsoft.com/office/powerpoint/2010/main" val="346026677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3FA28448-4AB1-4743-8C7A-FF9532F87F39}"/>
              </a:ext>
            </a:extLst>
          </p:cNvPr>
          <p:cNvSpPr>
            <a:spLocks noGrp="1"/>
          </p:cNvSpPr>
          <p:nvPr>
            <p:ph type="title"/>
          </p:nvPr>
        </p:nvSpPr>
        <p:spPr/>
        <p:txBody>
          <a:bodyPr/>
          <a:lstStyle/>
          <a:p>
            <a:r>
              <a:rPr lang="en-US" altLang="ko-KR" dirty="0"/>
              <a:t>IEEE SA COPYRIGHT POLICY</a:t>
            </a:r>
            <a:endParaRPr lang="ko-KR" altLang="en-US" dirty="0"/>
          </a:p>
        </p:txBody>
      </p:sp>
      <p:sp>
        <p:nvSpPr>
          <p:cNvPr id="3" name="바닥글 개체 틀 2">
            <a:extLst>
              <a:ext uri="{FF2B5EF4-FFF2-40B4-BE49-F238E27FC236}">
                <a16:creationId xmlns:a16="http://schemas.microsoft.com/office/drawing/2014/main" id="{EF867402-FF1D-45B1-B54B-B28457A48E36}"/>
              </a:ext>
            </a:extLst>
          </p:cNvPr>
          <p:cNvSpPr>
            <a:spLocks noGrp="1"/>
          </p:cNvSpPr>
          <p:nvPr>
            <p:ph type="ftr" sz="quarter" idx="11"/>
          </p:nvPr>
        </p:nvSpPr>
        <p:spPr/>
        <p:txBody>
          <a:bodyPr/>
          <a:lstStyle/>
          <a:p>
            <a:pPr>
              <a:defRPr/>
            </a:pPr>
            <a:r>
              <a:rPr lang="en-US"/>
              <a:t>3079-21-0001-01-0000-Session #17 WG Opening Plenary</a:t>
            </a:r>
            <a:endParaRPr lang="en-US" dirty="0"/>
          </a:p>
        </p:txBody>
      </p:sp>
      <p:sp>
        <p:nvSpPr>
          <p:cNvPr id="4" name="슬라이드 번호 개체 틀 3">
            <a:extLst>
              <a:ext uri="{FF2B5EF4-FFF2-40B4-BE49-F238E27FC236}">
                <a16:creationId xmlns:a16="http://schemas.microsoft.com/office/drawing/2014/main" id="{8ADD94B7-3673-4124-9C8B-2E4DAE62CDED}"/>
              </a:ext>
            </a:extLst>
          </p:cNvPr>
          <p:cNvSpPr>
            <a:spLocks noGrp="1"/>
          </p:cNvSpPr>
          <p:nvPr>
            <p:ph type="sldNum" sz="quarter" idx="12"/>
          </p:nvPr>
        </p:nvSpPr>
        <p:spPr/>
        <p:txBody>
          <a:bodyPr/>
          <a:lstStyle/>
          <a:p>
            <a:pPr>
              <a:defRPr/>
            </a:pPr>
            <a:fld id="{2E8BD8E8-FEBE-4B48-A872-D5E72F1EB77B}" type="slidenum">
              <a:rPr lang="en-US" smtClean="0"/>
              <a:pPr>
                <a:defRPr/>
              </a:pPr>
              <a:t>16</a:t>
            </a:fld>
            <a:endParaRPr lang="en-US">
              <a:latin typeface="Myriad Pro" charset="0"/>
            </a:endParaRPr>
          </a:p>
        </p:txBody>
      </p:sp>
      <p:sp>
        <p:nvSpPr>
          <p:cNvPr id="10" name="TextBox 9">
            <a:extLst>
              <a:ext uri="{FF2B5EF4-FFF2-40B4-BE49-F238E27FC236}">
                <a16:creationId xmlns:a16="http://schemas.microsoft.com/office/drawing/2014/main" id="{4AEE6973-5015-4944-A3D9-26A119E141FB}"/>
              </a:ext>
            </a:extLst>
          </p:cNvPr>
          <p:cNvSpPr txBox="1"/>
          <p:nvPr/>
        </p:nvSpPr>
        <p:spPr>
          <a:xfrm>
            <a:off x="266700" y="863554"/>
            <a:ext cx="8458200" cy="5130892"/>
          </a:xfrm>
          <a:prstGeom prst="rect">
            <a:avLst/>
          </a:prstGeom>
          <a:noFill/>
        </p:spPr>
        <p:txBody>
          <a:bodyPr wrap="square">
            <a:spAutoFit/>
          </a:bodyPr>
          <a:lstStyle>
            <a:defPPr>
              <a:defRPr lang="en-US"/>
            </a:defPPr>
            <a:lvl1pPr marL="342900" indent="-342900">
              <a:lnSpc>
                <a:spcPct val="150000"/>
              </a:lnSpc>
              <a:buClr>
                <a:srgbClr val="00B0F0"/>
              </a:buClr>
              <a:buSzPct val="50000"/>
              <a:buFontTx/>
              <a:buChar char="■"/>
              <a:defRPr sz="1600" b="0" i="0" u="none" strike="noStrike" baseline="0">
                <a:solidFill>
                  <a:srgbClr val="000000"/>
                </a:solidFill>
                <a:latin typeface="Calibri" panose="020F0502020204030204" pitchFamily="34" charset="0"/>
              </a:defRPr>
            </a:lvl1pPr>
          </a:lstStyle>
          <a:p>
            <a:r>
              <a:rPr lang="en-US" altLang="ko-KR" dirty="0"/>
              <a:t>The IEEE SA Copyright Policy is described in the IEEE SA Standards Board Bylaws and IEEE SA Standards Board Operations Manual</a:t>
            </a:r>
          </a:p>
          <a:p>
            <a:pPr marL="360363" indent="-180975">
              <a:buClrTx/>
              <a:buFont typeface="Calibri" panose="020F0502020204030204" pitchFamily="34" charset="0"/>
              <a:buChar char="-"/>
            </a:pPr>
            <a:r>
              <a:rPr lang="en-US" altLang="ko-KR" sz="1400" dirty="0"/>
              <a:t>IEEE SA Copyright Policy, see</a:t>
            </a:r>
          </a:p>
          <a:p>
            <a:pPr marL="809625" indent="0">
              <a:buNone/>
            </a:pPr>
            <a:r>
              <a:rPr lang="en-US" altLang="ko-KR" sz="1400" dirty="0"/>
              <a:t>Clause 7 of the IEEE SA Standards Board Bylaws</a:t>
            </a:r>
          </a:p>
          <a:p>
            <a:pPr marL="809625" indent="0">
              <a:buNone/>
            </a:pPr>
            <a:r>
              <a:rPr lang="en-US" altLang="ko-KR" sz="1200" dirty="0">
                <a:hlinkClick r:id="rId2"/>
              </a:rPr>
              <a:t>https://standards.ieee.org/about/policies/bylaws/sect6‐7.html#7</a:t>
            </a:r>
            <a:endParaRPr lang="en-US" altLang="ko-KR" sz="1200" dirty="0"/>
          </a:p>
          <a:p>
            <a:pPr marL="809625" indent="0">
              <a:buNone/>
            </a:pPr>
            <a:r>
              <a:rPr lang="en-US" altLang="ko-KR" sz="1400" dirty="0"/>
              <a:t>Clause 6.1 of the IEEE SA Standards Board Operations Manual</a:t>
            </a:r>
          </a:p>
          <a:p>
            <a:pPr marL="809625" indent="0">
              <a:buNone/>
            </a:pPr>
            <a:r>
              <a:rPr lang="en-US" altLang="ko-KR" sz="1200" dirty="0">
                <a:hlinkClick r:id="rId3"/>
              </a:rPr>
              <a:t>https://standards.ieee.org/about/policies/opman/sect6.html</a:t>
            </a:r>
            <a:endParaRPr lang="en-US" altLang="ko-KR" sz="1200" dirty="0"/>
          </a:p>
          <a:p>
            <a:r>
              <a:rPr lang="en-US" altLang="ko-KR" dirty="0"/>
              <a:t>IEEE SA Copyright Permission</a:t>
            </a:r>
          </a:p>
          <a:p>
            <a:pPr marL="360363" indent="-180975">
              <a:buClrTx/>
              <a:buFont typeface="Calibri" panose="020F0502020204030204" pitchFamily="34" charset="0"/>
              <a:buChar char="-"/>
            </a:pPr>
            <a:r>
              <a:rPr lang="en-US" altLang="ko-KR" sz="1400" dirty="0">
                <a:hlinkClick r:id="rId4"/>
              </a:rPr>
              <a:t>https://standards.ieee.org/content/dam/</a:t>
            </a:r>
            <a:r>
              <a:rPr lang="en-US" altLang="ko-KR" sz="1400" dirty="0" err="1">
                <a:hlinkClick r:id="rId4"/>
              </a:rPr>
              <a:t>ieee</a:t>
            </a:r>
            <a:r>
              <a:rPr lang="en-US" altLang="ko-KR" sz="1400" dirty="0">
                <a:hlinkClick r:id="rId4"/>
              </a:rPr>
              <a:t>‐standards/standards/web/documents/other/permissionltrs.zip</a:t>
            </a:r>
            <a:endParaRPr lang="en-US" altLang="ko-KR" sz="1400" dirty="0"/>
          </a:p>
          <a:p>
            <a:r>
              <a:rPr lang="en-US" altLang="ko-KR" dirty="0"/>
              <a:t>IEEE SA Copyright FAQs</a:t>
            </a:r>
          </a:p>
          <a:p>
            <a:pPr marL="360363" indent="-180975">
              <a:buClrTx/>
              <a:buFont typeface="Calibri" panose="020F0502020204030204" pitchFamily="34" charset="0"/>
              <a:buChar char="-"/>
            </a:pPr>
            <a:r>
              <a:rPr lang="en-US" altLang="ko-KR" sz="1400" dirty="0">
                <a:hlinkClick r:id="rId5"/>
              </a:rPr>
              <a:t>http://standards.ieee.org/faqs/copyrights.html/</a:t>
            </a:r>
            <a:endParaRPr lang="en-US" altLang="ko-KR" sz="1400" dirty="0"/>
          </a:p>
          <a:p>
            <a:r>
              <a:rPr lang="en-US" altLang="ko-KR" dirty="0"/>
              <a:t>IEEE SA Best Practices for IEEE Standards Development</a:t>
            </a:r>
          </a:p>
          <a:p>
            <a:pPr marL="360363" indent="-180975">
              <a:buClrTx/>
              <a:buFont typeface="Calibri" panose="020F0502020204030204" pitchFamily="34" charset="0"/>
              <a:buChar char="-"/>
            </a:pPr>
            <a:r>
              <a:rPr lang="en-US" altLang="ko-KR" sz="1400" dirty="0">
                <a:hlinkClick r:id="rId6"/>
              </a:rPr>
              <a:t>http://standards.ieee.org/develop/policies/best_practices_for_ieee_standards_development_051215.pdf</a:t>
            </a:r>
            <a:endParaRPr lang="en-US" altLang="ko-KR" sz="1400" dirty="0"/>
          </a:p>
          <a:p>
            <a:r>
              <a:rPr lang="en-US" altLang="ko-KR" dirty="0"/>
              <a:t>Distribution of Draft Standards (see 6.1.3 of the SASB Operations Manual)</a:t>
            </a:r>
          </a:p>
          <a:p>
            <a:pPr marL="360363" indent="-180975">
              <a:buClrTx/>
              <a:buFont typeface="Calibri" panose="020F0502020204030204" pitchFamily="34" charset="0"/>
              <a:buChar char="-"/>
            </a:pPr>
            <a:r>
              <a:rPr lang="en-US" altLang="ko-KR" sz="1400" dirty="0">
                <a:hlinkClick r:id="rId3"/>
              </a:rPr>
              <a:t>https://standards.ieee.org/about/policies/opman/sect6.html</a:t>
            </a:r>
            <a:endParaRPr lang="ko-KR" altLang="en-US" sz="1400" dirty="0"/>
          </a:p>
        </p:txBody>
      </p:sp>
    </p:spTree>
    <p:extLst>
      <p:ext uri="{BB962C8B-B14F-4D97-AF65-F5344CB8AC3E}">
        <p14:creationId xmlns:p14="http://schemas.microsoft.com/office/powerpoint/2010/main" val="368504414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0C5EBA5D-C602-4267-AED1-15C5C03A7011}"/>
              </a:ext>
            </a:extLst>
          </p:cNvPr>
          <p:cNvSpPr>
            <a:spLocks noGrp="1"/>
          </p:cNvSpPr>
          <p:nvPr>
            <p:ph type="title"/>
          </p:nvPr>
        </p:nvSpPr>
        <p:spPr/>
        <p:txBody>
          <a:bodyPr/>
          <a:lstStyle/>
          <a:p>
            <a:r>
              <a:rPr lang="en-US" altLang="ko-KR" dirty="0"/>
              <a:t>Copyright</a:t>
            </a:r>
            <a:endParaRPr lang="ko-KR" altLang="en-US" dirty="0"/>
          </a:p>
        </p:txBody>
      </p:sp>
      <p:sp>
        <p:nvSpPr>
          <p:cNvPr id="4" name="슬라이드 번호 개체 틀 3">
            <a:extLst>
              <a:ext uri="{FF2B5EF4-FFF2-40B4-BE49-F238E27FC236}">
                <a16:creationId xmlns:a16="http://schemas.microsoft.com/office/drawing/2014/main" id="{D9020001-1CD6-4995-ABDB-C248366A4E7C}"/>
              </a:ext>
            </a:extLst>
          </p:cNvPr>
          <p:cNvSpPr>
            <a:spLocks noGrp="1"/>
          </p:cNvSpPr>
          <p:nvPr>
            <p:ph type="sldNum" sz="quarter" idx="12"/>
          </p:nvPr>
        </p:nvSpPr>
        <p:spPr/>
        <p:txBody>
          <a:bodyPr/>
          <a:lstStyle/>
          <a:p>
            <a:pPr>
              <a:defRPr/>
            </a:pPr>
            <a:fld id="{2E8BD8E8-FEBE-4B48-A872-D5E72F1EB77B}" type="slidenum">
              <a:rPr lang="en-US" smtClean="0"/>
              <a:pPr>
                <a:defRPr/>
              </a:pPr>
              <a:t>17</a:t>
            </a:fld>
            <a:endParaRPr lang="en-US">
              <a:latin typeface="Myriad Pro" charset="0"/>
            </a:endParaRPr>
          </a:p>
        </p:txBody>
      </p:sp>
      <p:sp>
        <p:nvSpPr>
          <p:cNvPr id="6" name="Rectangle 3">
            <a:extLst>
              <a:ext uri="{FF2B5EF4-FFF2-40B4-BE49-F238E27FC236}">
                <a16:creationId xmlns:a16="http://schemas.microsoft.com/office/drawing/2014/main" id="{99E26B09-7C45-4A49-94B9-3C55F3E4E6B1}"/>
              </a:ext>
            </a:extLst>
          </p:cNvPr>
          <p:cNvSpPr txBox="1">
            <a:spLocks noChangeArrowheads="1"/>
          </p:cNvSpPr>
          <p:nvPr/>
        </p:nvSpPr>
        <p:spPr bwMode="auto">
          <a:xfrm>
            <a:off x="647700" y="1066800"/>
            <a:ext cx="7848600" cy="4648200"/>
          </a:xfrm>
          <a:prstGeom prst="rect">
            <a:avLst/>
          </a:prstGeom>
          <a:noFill/>
          <a:ln w="9525">
            <a:noFill/>
            <a:miter lim="800000"/>
            <a:headEnd/>
            <a:tailEnd/>
          </a:ln>
        </p:spPr>
        <p:txBody>
          <a:bodyPr vert="horz" wrap="square" lIns="90488" tIns="44450" rIns="90488" bIns="4445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800" b="0" i="0" u="none" strike="noStrike" kern="0" cap="none" spc="0"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rPr>
              <a:t>Under the current US copyright law — the author of information is deemed to own the copyright from the moment of creation</a:t>
            </a: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800" b="0" i="0" u="none" strike="noStrike" kern="0" cap="none" spc="0"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rPr>
              <a:t>The IEEE Bylaws require </a:t>
            </a:r>
            <a:r>
              <a:rPr kumimoji="0" lang="en-US" sz="2800" b="1" i="1" u="sng" strike="noStrike" kern="0" cap="none" spc="0" normalizeH="0" baseline="0" noProof="0" dirty="0">
                <a:ln>
                  <a:noFill/>
                </a:ln>
                <a:solidFill>
                  <a:srgbClr val="3333CC"/>
                </a:solidFill>
                <a:effectLst/>
                <a:uLnTx/>
                <a:uFillTx/>
                <a:latin typeface="Times New Roman" panose="02020603050405020304" pitchFamily="18" charset="0"/>
                <a:cs typeface="Times New Roman" panose="02020603050405020304" pitchFamily="18" charset="0"/>
              </a:rPr>
              <a:t>copyright of all material to be held by the IEEE</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400" b="0" i="0" u="none" strike="noStrike" kern="0" cap="none" spc="0"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rPr>
              <a:t>Must consult with IEEE for re-use of copyright material</a:t>
            </a: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800" b="0" i="0" u="none" strike="noStrike" kern="0" cap="none" spc="0"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rPr>
              <a:t>The IEEE Standards accomplishes </a:t>
            </a:r>
            <a:r>
              <a:rPr kumimoji="0" lang="en-US" sz="2800" b="1" i="0" u="sng" strike="noStrike" kern="0" cap="none" spc="0" normalizeH="0" baseline="0" noProof="0" dirty="0">
                <a:ln>
                  <a:noFill/>
                </a:ln>
                <a:solidFill>
                  <a:srgbClr val="3333CC"/>
                </a:solidFill>
                <a:effectLst/>
                <a:uLnTx/>
                <a:uFillTx/>
                <a:latin typeface="Times New Roman" panose="02020603050405020304" pitchFamily="18" charset="0"/>
                <a:cs typeface="Times New Roman" panose="02020603050405020304" pitchFamily="18" charset="0"/>
              </a:rPr>
              <a:t>transfer of copyright ownership through the Project Authorization Request (PAR) process</a:t>
            </a:r>
          </a:p>
        </p:txBody>
      </p:sp>
      <p:sp>
        <p:nvSpPr>
          <p:cNvPr id="7" name="바닥글 개체 틀 1">
            <a:extLst>
              <a:ext uri="{FF2B5EF4-FFF2-40B4-BE49-F238E27FC236}">
                <a16:creationId xmlns:a16="http://schemas.microsoft.com/office/drawing/2014/main" id="{5A5959E8-3AF5-4672-9105-CFC9A1106705}"/>
              </a:ext>
            </a:extLst>
          </p:cNvPr>
          <p:cNvSpPr>
            <a:spLocks noGrp="1"/>
          </p:cNvSpPr>
          <p:nvPr>
            <p:ph type="ftr" sz="quarter" idx="11"/>
          </p:nvPr>
        </p:nvSpPr>
        <p:spPr>
          <a:xfrm>
            <a:off x="457200" y="6610350"/>
            <a:ext cx="4038600" cy="247650"/>
          </a:xfrm>
        </p:spPr>
        <p:txBody>
          <a:bodyPr/>
          <a:lstStyle/>
          <a:p>
            <a:pPr>
              <a:defRPr/>
            </a:pPr>
            <a:r>
              <a:rPr lang="en-US"/>
              <a:t>3079-21-0001-01-0000-Session #17 WG Opening Plenary</a:t>
            </a:r>
            <a:endParaRPr lang="en-US" dirty="0"/>
          </a:p>
        </p:txBody>
      </p:sp>
    </p:spTree>
    <p:extLst>
      <p:ext uri="{BB962C8B-B14F-4D97-AF65-F5344CB8AC3E}">
        <p14:creationId xmlns:p14="http://schemas.microsoft.com/office/powerpoint/2010/main" val="257805455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230DF074-FF5D-4E5A-AC8B-042AD25AD737}"/>
              </a:ext>
            </a:extLst>
          </p:cNvPr>
          <p:cNvSpPr>
            <a:spLocks noGrp="1"/>
          </p:cNvSpPr>
          <p:nvPr>
            <p:ph type="title"/>
          </p:nvPr>
        </p:nvSpPr>
        <p:spPr/>
        <p:txBody>
          <a:bodyPr/>
          <a:lstStyle/>
          <a:p>
            <a:r>
              <a:rPr lang="en-US" altLang="ko-KR" dirty="0"/>
              <a:t>Work Items for This Meeting</a:t>
            </a:r>
            <a:endParaRPr lang="ko-KR" altLang="en-US" dirty="0"/>
          </a:p>
        </p:txBody>
      </p:sp>
      <p:sp>
        <p:nvSpPr>
          <p:cNvPr id="4" name="슬라이드 번호 개체 틀 3">
            <a:extLst>
              <a:ext uri="{FF2B5EF4-FFF2-40B4-BE49-F238E27FC236}">
                <a16:creationId xmlns:a16="http://schemas.microsoft.com/office/drawing/2014/main" id="{CCE324C8-F855-4283-B62B-98CDAC62D957}"/>
              </a:ext>
            </a:extLst>
          </p:cNvPr>
          <p:cNvSpPr>
            <a:spLocks noGrp="1"/>
          </p:cNvSpPr>
          <p:nvPr>
            <p:ph type="sldNum" sz="quarter" idx="12"/>
          </p:nvPr>
        </p:nvSpPr>
        <p:spPr/>
        <p:txBody>
          <a:bodyPr/>
          <a:lstStyle/>
          <a:p>
            <a:pPr>
              <a:defRPr/>
            </a:pPr>
            <a:fld id="{2E8BD8E8-FEBE-4B48-A872-D5E72F1EB77B}" type="slidenum">
              <a:rPr lang="en-US" smtClean="0"/>
              <a:pPr>
                <a:defRPr/>
              </a:pPr>
              <a:t>18</a:t>
            </a:fld>
            <a:endParaRPr lang="en-US">
              <a:latin typeface="Myriad Pro" charset="0"/>
            </a:endParaRPr>
          </a:p>
        </p:txBody>
      </p:sp>
      <p:sp>
        <p:nvSpPr>
          <p:cNvPr id="6" name="Rectangle 3">
            <a:extLst>
              <a:ext uri="{FF2B5EF4-FFF2-40B4-BE49-F238E27FC236}">
                <a16:creationId xmlns:a16="http://schemas.microsoft.com/office/drawing/2014/main" id="{EE76205C-0F98-4111-8053-34447FB24757}"/>
              </a:ext>
            </a:extLst>
          </p:cNvPr>
          <p:cNvSpPr txBox="1">
            <a:spLocks noChangeArrowheads="1"/>
          </p:cNvSpPr>
          <p:nvPr/>
        </p:nvSpPr>
        <p:spPr bwMode="auto">
          <a:xfrm>
            <a:off x="457200" y="914400"/>
            <a:ext cx="8382000" cy="5148262"/>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a:lstStyle>
          <a:p>
            <a:pPr marL="342900" lvl="1" indent="-342900">
              <a:lnSpc>
                <a:spcPct val="150000"/>
              </a:lnSpc>
              <a:buChar char="•"/>
            </a:pPr>
            <a:r>
              <a:rPr lang="en-US" altLang="ko-KR" sz="2400" kern="0" dirty="0">
                <a:latin typeface="Times New Roman" panose="02020603050405020304" pitchFamily="18" charset="0"/>
                <a:ea typeface="+mn-ea"/>
                <a:cs typeface="Times New Roman" panose="02020603050405020304" pitchFamily="18" charset="0"/>
              </a:rPr>
              <a:t>Review &amp; modifying to the IEEE P3079-2020.</a:t>
            </a:r>
          </a:p>
          <a:p>
            <a:pPr marL="342900" lvl="1" indent="-342900">
              <a:lnSpc>
                <a:spcPct val="150000"/>
              </a:lnSpc>
              <a:buChar char="•"/>
            </a:pPr>
            <a:r>
              <a:rPr lang="en-US" altLang="ko-KR" sz="2400" kern="0" dirty="0">
                <a:latin typeface="Times New Roman" panose="02020603050405020304" pitchFamily="18" charset="0"/>
                <a:ea typeface="+mn-ea"/>
                <a:cs typeface="Times New Roman" panose="02020603050405020304" pitchFamily="18" charset="0"/>
              </a:rPr>
              <a:t>Development to the IEEE 3079.1 draft document for standard</a:t>
            </a:r>
          </a:p>
          <a:p>
            <a:pPr marL="342900" lvl="1" indent="-342900">
              <a:lnSpc>
                <a:spcPct val="150000"/>
              </a:lnSpc>
              <a:buChar char="•"/>
            </a:pPr>
            <a:r>
              <a:rPr lang="en-US" altLang="ko-KR" sz="2400" kern="0" dirty="0">
                <a:latin typeface="Times New Roman" panose="02020603050405020304" pitchFamily="18" charset="0"/>
                <a:ea typeface="+mn-ea"/>
                <a:cs typeface="Times New Roman" panose="02020603050405020304" pitchFamily="18" charset="0"/>
              </a:rPr>
              <a:t>Development to the IEEE 3079.2 draft document for standard</a:t>
            </a:r>
          </a:p>
        </p:txBody>
      </p:sp>
      <p:sp>
        <p:nvSpPr>
          <p:cNvPr id="7" name="바닥글 개체 틀 1">
            <a:extLst>
              <a:ext uri="{FF2B5EF4-FFF2-40B4-BE49-F238E27FC236}">
                <a16:creationId xmlns:a16="http://schemas.microsoft.com/office/drawing/2014/main" id="{FCE108BF-456F-49DF-BDAA-74B5AC0B048F}"/>
              </a:ext>
            </a:extLst>
          </p:cNvPr>
          <p:cNvSpPr>
            <a:spLocks noGrp="1"/>
          </p:cNvSpPr>
          <p:nvPr>
            <p:ph type="ftr" sz="quarter" idx="11"/>
          </p:nvPr>
        </p:nvSpPr>
        <p:spPr>
          <a:xfrm>
            <a:off x="457200" y="6610350"/>
            <a:ext cx="4038600" cy="247650"/>
          </a:xfrm>
        </p:spPr>
        <p:txBody>
          <a:bodyPr/>
          <a:lstStyle/>
          <a:p>
            <a:pPr>
              <a:defRPr/>
            </a:pPr>
            <a:r>
              <a:rPr lang="en-US"/>
              <a:t>3079-21-0001-01-0000-Session #17 WG Opening Plenary</a:t>
            </a:r>
            <a:endParaRPr lang="en-US" dirty="0"/>
          </a:p>
        </p:txBody>
      </p:sp>
    </p:spTree>
    <p:extLst>
      <p:ext uri="{BB962C8B-B14F-4D97-AF65-F5344CB8AC3E}">
        <p14:creationId xmlns:p14="http://schemas.microsoft.com/office/powerpoint/2010/main" val="27038152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r>
              <a:rPr lang="en-US" dirty="0">
                <a:cs typeface="ＭＳ Ｐゴシック" pitchFamily="-84" charset="-128"/>
              </a:rPr>
              <a:t>Compliance with </a:t>
            </a:r>
            <a:br>
              <a:rPr lang="en-US" dirty="0">
                <a:cs typeface="ＭＳ Ｐゴシック" pitchFamily="-84" charset="-128"/>
              </a:rPr>
            </a:br>
            <a:r>
              <a:rPr lang="en-US" dirty="0">
                <a:cs typeface="ＭＳ Ｐゴシック" pitchFamily="-84" charset="-128"/>
              </a:rPr>
              <a:t>IEEE Standards Policies and Procedures</a:t>
            </a:r>
          </a:p>
        </p:txBody>
      </p:sp>
      <p:sp>
        <p:nvSpPr>
          <p:cNvPr id="17412" name="Slide Number Placeholder 6"/>
          <p:cNvSpPr>
            <a:spLocks noGrp="1"/>
          </p:cNvSpPr>
          <p:nvPr>
            <p:ph type="sldNum" sz="quarter" idx="12"/>
          </p:nvPr>
        </p:nvSpPr>
        <p:spPr>
          <a:noFill/>
        </p:spPr>
        <p:txBody>
          <a:bodyPr/>
          <a:lstStyle/>
          <a:p>
            <a:fld id="{DFBEED3A-6D63-9244-B6A1-DC72C373F3D9}" type="slidenum">
              <a:rPr lang="en-US"/>
              <a:pPr/>
              <a:t>1</a:t>
            </a:fld>
            <a:endParaRPr lang="en-US" sz="1400">
              <a:latin typeface="Myriad Pro" charset="0"/>
            </a:endParaRPr>
          </a:p>
        </p:txBody>
      </p:sp>
      <p:sp>
        <p:nvSpPr>
          <p:cNvPr id="17411" name="Text Box 4"/>
          <p:cNvSpPr>
            <a:spLocks noGrp="1" noChangeArrowheads="1"/>
          </p:cNvSpPr>
          <p:nvPr>
            <p:ph idx="4294967295"/>
          </p:nvPr>
        </p:nvSpPr>
        <p:spPr>
          <a:xfrm>
            <a:off x="457200" y="1219200"/>
            <a:ext cx="8229600" cy="4705350"/>
          </a:xfrm>
          <a:solidFill>
            <a:srgbClr val="FFFFFF"/>
          </a:solidFill>
          <a:ln>
            <a:solidFill>
              <a:srgbClr val="000000"/>
            </a:solidFill>
          </a:ln>
        </p:spPr>
        <p:txBody>
          <a:bodyPr/>
          <a:lstStyle/>
          <a:p>
            <a:pPr eaLnBrk="1" hangingPunct="1">
              <a:lnSpc>
                <a:spcPct val="80000"/>
              </a:lnSpc>
            </a:pPr>
            <a:endParaRPr lang="en-US" altLang="ja-JP" sz="1200" dirty="0">
              <a:cs typeface="ＭＳ Ｐゴシック" pitchFamily="-84" charset="-128"/>
            </a:endParaRPr>
          </a:p>
          <a:p>
            <a:pPr marL="0" indent="0" eaLnBrk="1" hangingPunct="1"/>
            <a:r>
              <a:rPr lang="en-US" sz="1200" b="1" dirty="0" err="1"/>
              <a:t>Subclause</a:t>
            </a:r>
            <a:r>
              <a:rPr lang="en-US" sz="1200" b="1" dirty="0"/>
              <a:t> 5.2.1 of the </a:t>
            </a:r>
            <a:r>
              <a:rPr lang="en-US" sz="1200" b="1" i="1" dirty="0"/>
              <a:t>IEEE-SA Standards Board Bylaws </a:t>
            </a:r>
            <a:r>
              <a:rPr lang="en-US" sz="1200" b="1" dirty="0"/>
              <a:t>states, "While participating in IEEE standards development activities, all participants...shall act in accordance with all applicable laws (nation-based and international), the IEEE Code of Ethics, and with IEEE Standards policies and procedures."</a:t>
            </a:r>
            <a:endParaRPr lang="en-US" altLang="ja-JP" sz="1200" b="1" dirty="0">
              <a:cs typeface="ＭＳ Ｐゴシック" pitchFamily="-84" charset="-128"/>
            </a:endParaRPr>
          </a:p>
          <a:p>
            <a:pPr eaLnBrk="1" hangingPunct="1">
              <a:buFontTx/>
              <a:buChar char="•"/>
            </a:pPr>
            <a:endParaRPr lang="en-US" altLang="ja-JP" sz="1200" dirty="0">
              <a:cs typeface="ＭＳ Ｐゴシック" pitchFamily="-84" charset="-128"/>
            </a:endParaRPr>
          </a:p>
          <a:p>
            <a:pPr marL="0" indent="0" eaLnBrk="1" hangingPunct="1"/>
            <a:r>
              <a:rPr lang="en-US" altLang="ja-JP" sz="1200" dirty="0">
                <a:cs typeface="ＭＳ Ｐゴシック" pitchFamily="-84" charset="-128"/>
              </a:rPr>
              <a:t>The contributor acknowledges and accepts that this contribution is subject to </a:t>
            </a:r>
          </a:p>
          <a:p>
            <a:pPr eaLnBrk="1" hangingPunct="1">
              <a:buFontTx/>
              <a:buChar char="•"/>
            </a:pPr>
            <a:r>
              <a:rPr lang="en-US" altLang="ja-JP" sz="1200" dirty="0">
                <a:cs typeface="ＭＳ Ｐゴシック" pitchFamily="-84" charset="-128"/>
              </a:rPr>
              <a:t>The IEEE Standards copyright policy as stated in the </a:t>
            </a:r>
            <a:r>
              <a:rPr lang="en-US" altLang="ja-JP" sz="1200" i="1" dirty="0">
                <a:cs typeface="ＭＳ Ｐゴシック" pitchFamily="-84" charset="-128"/>
              </a:rPr>
              <a:t>IEEE-SA Standards Board Bylaws</a:t>
            </a:r>
            <a:r>
              <a:rPr lang="en-US" altLang="ja-JP" sz="1200" dirty="0">
                <a:cs typeface="ＭＳ Ｐゴシック" pitchFamily="-84" charset="-128"/>
              </a:rPr>
              <a:t>, section 7, </a:t>
            </a:r>
            <a:r>
              <a:rPr lang="en-US" altLang="ja-JP" sz="1200" dirty="0">
                <a:cs typeface="ＭＳ Ｐゴシック" pitchFamily="-84" charset="-128"/>
                <a:hlinkClick r:id="rId2"/>
              </a:rPr>
              <a:t>http://standards.ieee.org/develop/policies/bylaws/sect6-7.html#7</a:t>
            </a:r>
            <a:r>
              <a:rPr lang="en-US" altLang="ja-JP" sz="1200" dirty="0">
                <a:cs typeface="ＭＳ Ｐゴシック" pitchFamily="-84" charset="-128"/>
              </a:rPr>
              <a:t>, and the </a:t>
            </a:r>
            <a:r>
              <a:rPr lang="en-US" altLang="ja-JP" sz="1200" i="1" dirty="0">
                <a:cs typeface="ＭＳ Ｐゴシック" pitchFamily="-84" charset="-128"/>
              </a:rPr>
              <a:t>IEEE-SA Standards Board Operations Manual</a:t>
            </a:r>
            <a:r>
              <a:rPr lang="en-US" altLang="ja-JP" sz="1200" dirty="0">
                <a:cs typeface="ＭＳ Ｐゴシック" pitchFamily="-84" charset="-128"/>
              </a:rPr>
              <a:t>, section 6.1, http://standards.ieee.org/develop/policies/opman/sect6.html</a:t>
            </a:r>
          </a:p>
          <a:p>
            <a:pPr eaLnBrk="1" hangingPunct="1">
              <a:buFontTx/>
              <a:buChar char="•"/>
            </a:pPr>
            <a:r>
              <a:rPr lang="en-US" altLang="ja-JP" sz="1200" dirty="0">
                <a:cs typeface="ＭＳ Ｐゴシック" pitchFamily="-84" charset="-128"/>
              </a:rPr>
              <a:t>The IEEE Standards patent policy as stated in the </a:t>
            </a:r>
            <a:r>
              <a:rPr lang="en-US" altLang="ja-JP" sz="1200" i="1" dirty="0">
                <a:cs typeface="ＭＳ Ｐゴシック" pitchFamily="-84" charset="-128"/>
              </a:rPr>
              <a:t>IEEE-SA Standards Board Bylaws</a:t>
            </a:r>
            <a:r>
              <a:rPr lang="en-US" altLang="ja-JP" sz="1200" dirty="0">
                <a:cs typeface="ＭＳ Ｐゴシック" pitchFamily="-84" charset="-128"/>
              </a:rPr>
              <a:t>, section 6, </a:t>
            </a:r>
            <a:r>
              <a:rPr lang="en-US" altLang="ja-JP" sz="1200" dirty="0">
                <a:cs typeface="ＭＳ Ｐゴシック" pitchFamily="-84" charset="-128"/>
                <a:hlinkClick r:id="rId3"/>
              </a:rPr>
              <a:t>http://standards.ieee.org/guides/bylaws/sect6-7.html#6</a:t>
            </a:r>
            <a:r>
              <a:rPr lang="en-US" altLang="ja-JP" sz="1200" dirty="0">
                <a:cs typeface="ＭＳ Ｐゴシック" pitchFamily="-84" charset="-128"/>
              </a:rPr>
              <a:t>, and the </a:t>
            </a:r>
            <a:r>
              <a:rPr lang="en-US" altLang="ja-JP" sz="1200" i="1" dirty="0">
                <a:cs typeface="ＭＳ Ｐゴシック" pitchFamily="-84" charset="-128"/>
              </a:rPr>
              <a:t>IEEE-SA Standards Board Operations Manual</a:t>
            </a:r>
            <a:r>
              <a:rPr lang="en-US" altLang="ja-JP" sz="1200" dirty="0">
                <a:cs typeface="ＭＳ Ｐゴシック" pitchFamily="-84" charset="-128"/>
              </a:rPr>
              <a:t>, section 6.3, http://standards.ieee.org/develop/policies/opman/sect6.html</a:t>
            </a:r>
          </a:p>
          <a:p>
            <a:pPr eaLnBrk="1" hangingPunct="1">
              <a:buFontTx/>
              <a:buChar char="•"/>
            </a:pPr>
            <a:endParaRPr lang="en-US" sz="1200" dirty="0">
              <a:cs typeface="ＭＳ Ｐゴシック" pitchFamily="-84" charset="-128"/>
            </a:endParaRPr>
          </a:p>
        </p:txBody>
      </p:sp>
      <p:sp>
        <p:nvSpPr>
          <p:cNvPr id="2" name="바닥글 개체 틀 1"/>
          <p:cNvSpPr>
            <a:spLocks noGrp="1"/>
          </p:cNvSpPr>
          <p:nvPr>
            <p:ph type="ftr" sz="quarter" idx="11"/>
          </p:nvPr>
        </p:nvSpPr>
        <p:spPr/>
        <p:txBody>
          <a:bodyPr/>
          <a:lstStyle/>
          <a:p>
            <a:pPr>
              <a:defRPr/>
            </a:pPr>
            <a:r>
              <a:rPr lang="en-US"/>
              <a:t>3079-21-0001-01-0000-Session #17 WG Opening Plenary</a:t>
            </a:r>
            <a:endParaRPr lang="en-US" dirty="0"/>
          </a:p>
        </p:txBody>
      </p:sp>
    </p:spTree>
    <p:extLst>
      <p:ext uri="{BB962C8B-B14F-4D97-AF65-F5344CB8AC3E}">
        <p14:creationId xmlns:p14="http://schemas.microsoft.com/office/powerpoint/2010/main" val="127361253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75A2C5D8-4830-4EB4-AA25-7148671DEF7E}"/>
              </a:ext>
            </a:extLst>
          </p:cNvPr>
          <p:cNvSpPr>
            <a:spLocks noGrp="1"/>
          </p:cNvSpPr>
          <p:nvPr>
            <p:ph type="title"/>
          </p:nvPr>
        </p:nvSpPr>
        <p:spPr/>
        <p:txBody>
          <a:bodyPr/>
          <a:lstStyle/>
          <a:p>
            <a:r>
              <a:rPr lang="en-US" altLang="ko-KR" dirty="0"/>
              <a:t>Future Sessions – 2021</a:t>
            </a:r>
            <a:endParaRPr lang="ko-KR" altLang="en-US" dirty="0"/>
          </a:p>
        </p:txBody>
      </p:sp>
      <p:sp>
        <p:nvSpPr>
          <p:cNvPr id="3" name="바닥글 개체 틀 2">
            <a:extLst>
              <a:ext uri="{FF2B5EF4-FFF2-40B4-BE49-F238E27FC236}">
                <a16:creationId xmlns:a16="http://schemas.microsoft.com/office/drawing/2014/main" id="{3EC62B0A-E602-4594-8C15-ECD289F8BCC4}"/>
              </a:ext>
            </a:extLst>
          </p:cNvPr>
          <p:cNvSpPr>
            <a:spLocks noGrp="1"/>
          </p:cNvSpPr>
          <p:nvPr>
            <p:ph type="ftr" sz="quarter" idx="11"/>
          </p:nvPr>
        </p:nvSpPr>
        <p:spPr/>
        <p:txBody>
          <a:bodyPr/>
          <a:lstStyle/>
          <a:p>
            <a:pPr>
              <a:defRPr/>
            </a:pPr>
            <a:r>
              <a:rPr lang="en-US"/>
              <a:t>3079-21-0001-01-0000-Session #17 WG Opening Plenary</a:t>
            </a:r>
            <a:endParaRPr lang="en-US" dirty="0"/>
          </a:p>
        </p:txBody>
      </p:sp>
      <p:sp>
        <p:nvSpPr>
          <p:cNvPr id="4" name="슬라이드 번호 개체 틀 3">
            <a:extLst>
              <a:ext uri="{FF2B5EF4-FFF2-40B4-BE49-F238E27FC236}">
                <a16:creationId xmlns:a16="http://schemas.microsoft.com/office/drawing/2014/main" id="{ED6FF144-C1E5-4B9E-BD2F-F2983219360C}"/>
              </a:ext>
            </a:extLst>
          </p:cNvPr>
          <p:cNvSpPr>
            <a:spLocks noGrp="1"/>
          </p:cNvSpPr>
          <p:nvPr>
            <p:ph type="sldNum" sz="quarter" idx="12"/>
          </p:nvPr>
        </p:nvSpPr>
        <p:spPr/>
        <p:txBody>
          <a:bodyPr/>
          <a:lstStyle/>
          <a:p>
            <a:pPr>
              <a:defRPr/>
            </a:pPr>
            <a:fld id="{2E8BD8E8-FEBE-4B48-A872-D5E72F1EB77B}" type="slidenum">
              <a:rPr lang="en-US" smtClean="0"/>
              <a:pPr>
                <a:defRPr/>
              </a:pPr>
              <a:t>19</a:t>
            </a:fld>
            <a:endParaRPr lang="en-US">
              <a:latin typeface="Myriad Pro" charset="0"/>
            </a:endParaRPr>
          </a:p>
        </p:txBody>
      </p:sp>
      <p:sp>
        <p:nvSpPr>
          <p:cNvPr id="5" name="직사각형 4">
            <a:extLst>
              <a:ext uri="{FF2B5EF4-FFF2-40B4-BE49-F238E27FC236}">
                <a16:creationId xmlns:a16="http://schemas.microsoft.com/office/drawing/2014/main" id="{70C51E10-DEB0-40F7-BCA3-53D3568949E1}"/>
              </a:ext>
            </a:extLst>
          </p:cNvPr>
          <p:cNvSpPr/>
          <p:nvPr/>
        </p:nvSpPr>
        <p:spPr>
          <a:xfrm>
            <a:off x="266700" y="990600"/>
            <a:ext cx="8458200" cy="1687963"/>
          </a:xfrm>
          <a:prstGeom prst="rect">
            <a:avLst/>
          </a:prstGeom>
        </p:spPr>
        <p:txBody>
          <a:bodyPr wrap="square">
            <a:spAutoFit/>
          </a:bodyPr>
          <a:lstStyle/>
          <a:p>
            <a:pPr marL="342900" lvl="0" indent="-342900">
              <a:lnSpc>
                <a:spcPct val="150000"/>
              </a:lnSpc>
              <a:buFont typeface="Arial" panose="020B0604020202020204" pitchFamily="34" charset="0"/>
              <a:buChar char="•"/>
              <a:defRPr/>
            </a:pPr>
            <a:r>
              <a:rPr lang="en-US" altLang="ko-KR" sz="2400" b="1" kern="0" dirty="0">
                <a:solidFill>
                  <a:srgbClr val="FF0000"/>
                </a:solidFill>
                <a:latin typeface="Times New Roman"/>
              </a:rPr>
              <a:t>April 19-23 2021, Virtual conference</a:t>
            </a:r>
          </a:p>
          <a:p>
            <a:pPr marL="342900" indent="-342900">
              <a:lnSpc>
                <a:spcPct val="150000"/>
              </a:lnSpc>
              <a:buFont typeface="Arial" panose="020B0604020202020204" pitchFamily="34" charset="0"/>
              <a:buChar char="•"/>
              <a:defRPr/>
            </a:pPr>
            <a:r>
              <a:rPr lang="en-US" altLang="ko-KR" sz="2400" b="1" kern="0" dirty="0">
                <a:solidFill>
                  <a:srgbClr val="0000FF"/>
                </a:solidFill>
                <a:latin typeface="Times New Roman"/>
              </a:rPr>
              <a:t>July 19-23 2021, Frankfurt, Germany (TBD)</a:t>
            </a:r>
          </a:p>
          <a:p>
            <a:pPr marL="342900" lvl="0" indent="-342900">
              <a:lnSpc>
                <a:spcPct val="150000"/>
              </a:lnSpc>
              <a:buFont typeface="Arial" panose="020B0604020202020204" pitchFamily="34" charset="0"/>
              <a:buChar char="•"/>
              <a:defRPr/>
            </a:pPr>
            <a:r>
              <a:rPr lang="en-US" altLang="ko-KR" sz="2400" b="1" kern="0" dirty="0">
                <a:solidFill>
                  <a:srgbClr val="FF0000"/>
                </a:solidFill>
                <a:latin typeface="Times New Roman"/>
              </a:rPr>
              <a:t>October 04-08 2021, Toshkent, Republic of Uzbekistan (TBD)</a:t>
            </a:r>
          </a:p>
        </p:txBody>
      </p:sp>
    </p:spTree>
    <p:extLst>
      <p:ext uri="{BB962C8B-B14F-4D97-AF65-F5344CB8AC3E}">
        <p14:creationId xmlns:p14="http://schemas.microsoft.com/office/powerpoint/2010/main" val="274626811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75A2C5D8-4830-4EB4-AA25-7148671DEF7E}"/>
              </a:ext>
            </a:extLst>
          </p:cNvPr>
          <p:cNvSpPr>
            <a:spLocks noGrp="1"/>
          </p:cNvSpPr>
          <p:nvPr>
            <p:ph type="title"/>
          </p:nvPr>
        </p:nvSpPr>
        <p:spPr/>
        <p:txBody>
          <a:bodyPr/>
          <a:lstStyle/>
          <a:p>
            <a:r>
              <a:rPr lang="en-US" altLang="ko-KR" dirty="0"/>
              <a:t>Future Sessions – 2022</a:t>
            </a:r>
            <a:endParaRPr lang="ko-KR" altLang="en-US" dirty="0"/>
          </a:p>
        </p:txBody>
      </p:sp>
      <p:sp>
        <p:nvSpPr>
          <p:cNvPr id="3" name="바닥글 개체 틀 2">
            <a:extLst>
              <a:ext uri="{FF2B5EF4-FFF2-40B4-BE49-F238E27FC236}">
                <a16:creationId xmlns:a16="http://schemas.microsoft.com/office/drawing/2014/main" id="{3EC62B0A-E602-4594-8C15-ECD289F8BCC4}"/>
              </a:ext>
            </a:extLst>
          </p:cNvPr>
          <p:cNvSpPr>
            <a:spLocks noGrp="1"/>
          </p:cNvSpPr>
          <p:nvPr>
            <p:ph type="ftr" sz="quarter" idx="11"/>
          </p:nvPr>
        </p:nvSpPr>
        <p:spPr/>
        <p:txBody>
          <a:bodyPr/>
          <a:lstStyle/>
          <a:p>
            <a:pPr>
              <a:defRPr/>
            </a:pPr>
            <a:r>
              <a:rPr lang="en-US"/>
              <a:t>3079-21-0001-01-0000-Session #17 WG Opening Plenary</a:t>
            </a:r>
            <a:endParaRPr lang="en-US" dirty="0"/>
          </a:p>
        </p:txBody>
      </p:sp>
      <p:sp>
        <p:nvSpPr>
          <p:cNvPr id="4" name="슬라이드 번호 개체 틀 3">
            <a:extLst>
              <a:ext uri="{FF2B5EF4-FFF2-40B4-BE49-F238E27FC236}">
                <a16:creationId xmlns:a16="http://schemas.microsoft.com/office/drawing/2014/main" id="{ED6FF144-C1E5-4B9E-BD2F-F2983219360C}"/>
              </a:ext>
            </a:extLst>
          </p:cNvPr>
          <p:cNvSpPr>
            <a:spLocks noGrp="1"/>
          </p:cNvSpPr>
          <p:nvPr>
            <p:ph type="sldNum" sz="quarter" idx="12"/>
          </p:nvPr>
        </p:nvSpPr>
        <p:spPr/>
        <p:txBody>
          <a:bodyPr/>
          <a:lstStyle/>
          <a:p>
            <a:pPr>
              <a:defRPr/>
            </a:pPr>
            <a:fld id="{2E8BD8E8-FEBE-4B48-A872-D5E72F1EB77B}" type="slidenum">
              <a:rPr lang="en-US" smtClean="0"/>
              <a:pPr>
                <a:defRPr/>
              </a:pPr>
              <a:t>20</a:t>
            </a:fld>
            <a:endParaRPr lang="en-US">
              <a:latin typeface="Myriad Pro" charset="0"/>
            </a:endParaRPr>
          </a:p>
        </p:txBody>
      </p:sp>
      <p:sp>
        <p:nvSpPr>
          <p:cNvPr id="5" name="직사각형 4">
            <a:extLst>
              <a:ext uri="{FF2B5EF4-FFF2-40B4-BE49-F238E27FC236}">
                <a16:creationId xmlns:a16="http://schemas.microsoft.com/office/drawing/2014/main" id="{70C51E10-DEB0-40F7-BCA3-53D3568949E1}"/>
              </a:ext>
            </a:extLst>
          </p:cNvPr>
          <p:cNvSpPr/>
          <p:nvPr/>
        </p:nvSpPr>
        <p:spPr>
          <a:xfrm>
            <a:off x="266700" y="990600"/>
            <a:ext cx="8458200" cy="4457952"/>
          </a:xfrm>
          <a:prstGeom prst="rect">
            <a:avLst/>
          </a:prstGeom>
        </p:spPr>
        <p:txBody>
          <a:bodyPr wrap="square">
            <a:spAutoFit/>
          </a:bodyPr>
          <a:lstStyle/>
          <a:p>
            <a:pPr marL="342900" lvl="0" indent="-342900">
              <a:lnSpc>
                <a:spcPct val="150000"/>
              </a:lnSpc>
              <a:buFont typeface="Arial" panose="020B0604020202020204" pitchFamily="34" charset="0"/>
              <a:buChar char="•"/>
              <a:defRPr/>
            </a:pPr>
            <a:r>
              <a:rPr lang="en-US" altLang="ko-KR" sz="2400" b="1" kern="0" dirty="0">
                <a:solidFill>
                  <a:srgbClr val="3333CC"/>
                </a:solidFill>
                <a:latin typeface="Times New Roman"/>
              </a:rPr>
              <a:t>February 07-11 2022, </a:t>
            </a:r>
            <a:r>
              <a:rPr lang="en-US" altLang="ko-KR" sz="2400" b="1" kern="0" dirty="0">
                <a:solidFill>
                  <a:srgbClr val="0000FF"/>
                </a:solidFill>
                <a:latin typeface="Times New Roman"/>
              </a:rPr>
              <a:t>KRISS Office, 267 </a:t>
            </a:r>
            <a:r>
              <a:rPr lang="en-US" altLang="ko-KR" sz="2400" b="1" kern="0" dirty="0" err="1">
                <a:solidFill>
                  <a:srgbClr val="0000FF"/>
                </a:solidFill>
                <a:latin typeface="Times New Roman"/>
              </a:rPr>
              <a:t>Gajeong-ro</a:t>
            </a:r>
            <a:r>
              <a:rPr lang="en-US" altLang="ko-KR" sz="2400" b="1" kern="0" dirty="0">
                <a:solidFill>
                  <a:srgbClr val="0000FF"/>
                </a:solidFill>
                <a:latin typeface="Times New Roman"/>
              </a:rPr>
              <a:t>, </a:t>
            </a:r>
            <a:r>
              <a:rPr lang="en-US" altLang="ko-KR" sz="2400" b="1" kern="0" dirty="0" err="1">
                <a:solidFill>
                  <a:srgbClr val="0000FF"/>
                </a:solidFill>
                <a:latin typeface="Times New Roman"/>
              </a:rPr>
              <a:t>Yuseong-gu</a:t>
            </a:r>
            <a:r>
              <a:rPr lang="en-US" altLang="ko-KR" sz="2400" b="1" kern="0" dirty="0">
                <a:solidFill>
                  <a:srgbClr val="0000FF"/>
                </a:solidFill>
                <a:latin typeface="Times New Roman"/>
              </a:rPr>
              <a:t>, Daejeon, Republic of Korea</a:t>
            </a:r>
            <a:endParaRPr lang="en-US" altLang="ko-KR" sz="2400" b="1" kern="0" dirty="0">
              <a:solidFill>
                <a:srgbClr val="FF0000"/>
              </a:solidFill>
              <a:latin typeface="Times New Roman"/>
            </a:endParaRPr>
          </a:p>
          <a:p>
            <a:pPr marL="342900" lvl="0" indent="-342900">
              <a:lnSpc>
                <a:spcPct val="150000"/>
              </a:lnSpc>
              <a:buFont typeface="Arial" panose="020B0604020202020204" pitchFamily="34" charset="0"/>
              <a:buChar char="•"/>
              <a:defRPr/>
            </a:pPr>
            <a:r>
              <a:rPr lang="en-US" altLang="ko-KR" sz="2400" b="1" kern="0" dirty="0">
                <a:solidFill>
                  <a:srgbClr val="FF0000"/>
                </a:solidFill>
                <a:latin typeface="Times New Roman"/>
              </a:rPr>
              <a:t>April 25-29 2021, 3 Park Avenue, (​IEEE-SA Office), New York City, New York 10016</a:t>
            </a:r>
          </a:p>
          <a:p>
            <a:pPr marL="342900" indent="-342900">
              <a:lnSpc>
                <a:spcPct val="150000"/>
              </a:lnSpc>
              <a:buFont typeface="Arial" panose="020B0604020202020204" pitchFamily="34" charset="0"/>
              <a:buChar char="•"/>
              <a:defRPr/>
            </a:pPr>
            <a:r>
              <a:rPr lang="en-US" altLang="ko-KR" sz="2400" b="1" kern="0" dirty="0">
                <a:solidFill>
                  <a:srgbClr val="0000FF"/>
                </a:solidFill>
                <a:latin typeface="Times New Roman"/>
              </a:rPr>
              <a:t>July 25-29 2022, Barcelona, Spain (Air B&amp;B)</a:t>
            </a:r>
          </a:p>
          <a:p>
            <a:pPr marL="342900" lvl="0" indent="-342900">
              <a:lnSpc>
                <a:spcPct val="150000"/>
              </a:lnSpc>
              <a:buFont typeface="Arial" panose="020B0604020202020204" pitchFamily="34" charset="0"/>
              <a:buChar char="•"/>
              <a:defRPr/>
            </a:pPr>
            <a:r>
              <a:rPr lang="en-US" altLang="ko-KR" sz="2400" b="1" kern="0" dirty="0">
                <a:solidFill>
                  <a:srgbClr val="FF0000"/>
                </a:solidFill>
                <a:latin typeface="Times New Roman"/>
              </a:rPr>
              <a:t>October 24-28 2022, E-1904 Aoyama-Twin Tower Bldg.,</a:t>
            </a:r>
            <a:br>
              <a:rPr lang="en-US" altLang="ko-KR" sz="2400" b="1" kern="0" dirty="0">
                <a:solidFill>
                  <a:srgbClr val="FF0000"/>
                </a:solidFill>
                <a:latin typeface="Times New Roman"/>
              </a:rPr>
            </a:br>
            <a:r>
              <a:rPr lang="en-US" altLang="ko-KR" sz="2400" b="1" kern="0" dirty="0">
                <a:solidFill>
                  <a:srgbClr val="FF0000"/>
                </a:solidFill>
                <a:latin typeface="Times New Roman"/>
              </a:rPr>
              <a:t>1-1-1 Minami-</a:t>
            </a:r>
            <a:r>
              <a:rPr lang="en-US" altLang="ko-KR" sz="2400" b="1" kern="0" dirty="0" err="1">
                <a:solidFill>
                  <a:srgbClr val="FF0000"/>
                </a:solidFill>
                <a:latin typeface="Times New Roman"/>
              </a:rPr>
              <a:t>aoyama</a:t>
            </a:r>
            <a:r>
              <a:rPr lang="en-US" altLang="ko-KR" sz="2400" b="1" kern="0" dirty="0">
                <a:solidFill>
                  <a:srgbClr val="FF0000"/>
                </a:solidFill>
                <a:latin typeface="Times New Roman"/>
              </a:rPr>
              <a:t>, Minato-ku, Tokyo 107-0062, Japan Tokyo, Japan</a:t>
            </a:r>
          </a:p>
        </p:txBody>
      </p:sp>
    </p:spTree>
    <p:extLst>
      <p:ext uri="{BB962C8B-B14F-4D97-AF65-F5344CB8AC3E}">
        <p14:creationId xmlns:p14="http://schemas.microsoft.com/office/powerpoint/2010/main" val="374661692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부제목 1"/>
          <p:cNvSpPr>
            <a:spLocks noGrp="1"/>
          </p:cNvSpPr>
          <p:nvPr>
            <p:ph type="subTitle" idx="1"/>
          </p:nvPr>
        </p:nvSpPr>
        <p:spPr/>
        <p:txBody>
          <a:bodyPr/>
          <a:lstStyle/>
          <a:p>
            <a:r>
              <a:rPr lang="en-US" altLang="ko-KR" dirty="0"/>
              <a:t>Thank You</a:t>
            </a:r>
            <a:endParaRPr lang="ko-KR" altLang="en-US" dirty="0"/>
          </a:p>
        </p:txBody>
      </p:sp>
    </p:spTree>
    <p:extLst>
      <p:ext uri="{BB962C8B-B14F-4D97-AF65-F5344CB8AC3E}">
        <p14:creationId xmlns:p14="http://schemas.microsoft.com/office/powerpoint/2010/main" val="10302584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3896725386"/>
              </p:ext>
            </p:extLst>
          </p:nvPr>
        </p:nvGraphicFramePr>
        <p:xfrm>
          <a:off x="228600" y="1371600"/>
          <a:ext cx="8686800" cy="4116390"/>
        </p:xfrm>
        <a:graphic>
          <a:graphicData uri="http://schemas.openxmlformats.org/drawingml/2006/table">
            <a:tbl>
              <a:tblPr/>
              <a:tblGrid>
                <a:gridCol w="2057400">
                  <a:extLst>
                    <a:ext uri="{9D8B030D-6E8A-4147-A177-3AD203B41FA5}">
                      <a16:colId xmlns:a16="http://schemas.microsoft.com/office/drawing/2014/main" val="20000"/>
                    </a:ext>
                  </a:extLst>
                </a:gridCol>
                <a:gridCol w="1828800">
                  <a:extLst>
                    <a:ext uri="{9D8B030D-6E8A-4147-A177-3AD203B41FA5}">
                      <a16:colId xmlns:a16="http://schemas.microsoft.com/office/drawing/2014/main" val="20001"/>
                    </a:ext>
                  </a:extLst>
                </a:gridCol>
                <a:gridCol w="2286000">
                  <a:extLst>
                    <a:ext uri="{9D8B030D-6E8A-4147-A177-3AD203B41FA5}">
                      <a16:colId xmlns:a16="http://schemas.microsoft.com/office/drawing/2014/main" val="20002"/>
                    </a:ext>
                  </a:extLst>
                </a:gridCol>
                <a:gridCol w="2514600">
                  <a:extLst>
                    <a:ext uri="{9D8B030D-6E8A-4147-A177-3AD203B41FA5}">
                      <a16:colId xmlns:a16="http://schemas.microsoft.com/office/drawing/2014/main" val="20003"/>
                    </a:ext>
                  </a:extLst>
                </a:gridCol>
              </a:tblGrid>
              <a:tr h="1106488">
                <a:tc gridSpan="4">
                  <a:txBody>
                    <a:bodyPr/>
                    <a:lstStyle/>
                    <a:p>
                      <a:pPr marL="457200" marR="0" lvl="0" indent="0" algn="ctr" defTabSz="914400" rtl="0" eaLnBrk="1" fontAlgn="base" latinLnBrk="0" hangingPunct="1">
                        <a:lnSpc>
                          <a:spcPct val="100000"/>
                        </a:lnSpc>
                        <a:spcBef>
                          <a:spcPct val="0"/>
                        </a:spcBef>
                        <a:spcAft>
                          <a:spcPts val="1200"/>
                        </a:spcAft>
                        <a:buClrTx/>
                        <a:buSzTx/>
                        <a:buFontTx/>
                        <a:buNone/>
                        <a:tabLst/>
                      </a:pPr>
                      <a:r>
                        <a:rPr kumimoji="0" lang="en-US" altLang="ko-KR" sz="24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Opening</a:t>
                      </a:r>
                      <a:r>
                        <a:rPr kumimoji="0" lang="ko-KR" altLang="en-US" sz="24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 </a:t>
                      </a:r>
                      <a:r>
                        <a:rPr kumimoji="0" lang="en-US" altLang="ko-KR" sz="24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Plenary</a:t>
                      </a:r>
                      <a:endParaRPr kumimoji="0" lang="en-US" sz="1600" b="0" i="0" u="none" strike="noStrike" cap="none" normalizeH="0" baseline="0" dirty="0">
                        <a:ln>
                          <a:noFill/>
                        </a:ln>
                        <a:solidFill>
                          <a:schemeClr val="tx1"/>
                        </a:solidFill>
                        <a:effectLst/>
                        <a:latin typeface="Times New Roman" panose="02020603050405020304" pitchFamily="18" charset="0"/>
                        <a:ea typeface="Times New Roman" pitchFamily="-84" charset="0"/>
                        <a:cs typeface="Times New Roman" panose="02020603050405020304"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819150">
                <a:tc gridSpan="4">
                  <a:txBody>
                    <a:bodyPr/>
                    <a:lstStyle/>
                    <a:p>
                      <a:pPr marL="0" marR="0" lvl="0" indent="0" algn="ctr" defTabSz="914400" rtl="0" eaLnBrk="1" fontAlgn="base" latinLnBrk="0" hangingPunct="1">
                        <a:lnSpc>
                          <a:spcPct val="100000"/>
                        </a:lnSpc>
                        <a:spcBef>
                          <a:spcPct val="0"/>
                        </a:spcBef>
                        <a:spcAft>
                          <a:spcPts val="1200"/>
                        </a:spcAft>
                        <a:buClrTx/>
                        <a:buSzTx/>
                        <a:buFontTx/>
                        <a:buNone/>
                        <a:tabLst/>
                      </a:pPr>
                      <a:r>
                        <a:rPr kumimoji="0" lang="en-GB" sz="1600" b="1"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Date:</a:t>
                      </a:r>
                      <a:r>
                        <a:rPr kumimoji="0" lang="en-GB" sz="16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  2021-</a:t>
                      </a:r>
                      <a:r>
                        <a:rPr kumimoji="0" lang="en-US" altLang="ko-KR" sz="16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01</a:t>
                      </a:r>
                      <a:r>
                        <a:rPr kumimoji="0" lang="en-GB" sz="16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-28</a:t>
                      </a:r>
                      <a:endParaRPr kumimoji="0" lang="en-US" sz="1600" b="1"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1"/>
                  </a:ext>
                </a:extLst>
              </a:tr>
              <a:tr h="547688">
                <a:tc gridSpan="4">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600" b="1"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Author(s): </a:t>
                      </a:r>
                      <a:r>
                        <a:rPr kumimoji="0" lang="en-GB" altLang="ko-KR" sz="16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Jeong, Sangkwon Peter</a:t>
                      </a:r>
                      <a:endParaRPr kumimoji="0" lang="en-US" sz="1600" b="1"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2"/>
                  </a:ext>
                </a:extLst>
              </a:tr>
              <a:tr h="54768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600" b="1"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Name</a:t>
                      </a:r>
                      <a:endParaRPr kumimoji="0" lang="en-US" sz="1600" b="1"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600" b="1"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Affiliation</a:t>
                      </a:r>
                      <a:endParaRPr kumimoji="0" lang="en-US" sz="1600" b="1"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600" b="1"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Phone</a:t>
                      </a:r>
                      <a:endParaRPr kumimoji="0" lang="en-US" sz="1600" b="1"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600" b="1"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Email</a:t>
                      </a:r>
                      <a:endParaRPr kumimoji="0" lang="en-US" sz="1600" b="1"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54768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Jeong, Sangkwon Peter</a:t>
                      </a: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JoyFun</a:t>
                      </a: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+82 10 8667 7329</a:t>
                      </a: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ceo@joyfun.kr</a:t>
                      </a: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54768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600" b="0" i="0" u="none" strike="noStrike" cap="none" normalizeH="0" baseline="0" dirty="0" err="1">
                          <a:ln>
                            <a:noFill/>
                          </a:ln>
                          <a:solidFill>
                            <a:schemeClr val="tx1"/>
                          </a:solidFill>
                          <a:effectLst/>
                          <a:latin typeface="Times New Roman" pitchFamily="-84" charset="0"/>
                          <a:ea typeface="Times New Roman" pitchFamily="-84" charset="0"/>
                          <a:cs typeface="Times New Roman" pitchFamily="-84" charset="0"/>
                        </a:rPr>
                        <a:t>Seo</a:t>
                      </a:r>
                      <a:r>
                        <a:rPr kumimoji="0" lang="en-US" altLang="ko-KR" sz="16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 Dong Il</a:t>
                      </a:r>
                      <a:endParaRPr kumimoji="0" lang="en-GB" sz="16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6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DTCP</a:t>
                      </a:r>
                      <a:endParaRPr kumimoji="0" lang="en-GB" sz="16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6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+82 10 3135 3194</a:t>
                      </a:r>
                      <a:endParaRPr kumimoji="0" lang="en-GB" sz="16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600" b="0" i="0" u="none" strike="noStrike" cap="none" normalizeH="0" baseline="0" dirty="0" err="1">
                          <a:ln>
                            <a:noFill/>
                          </a:ln>
                          <a:solidFill>
                            <a:schemeClr val="tx1"/>
                          </a:solidFill>
                          <a:effectLst/>
                          <a:latin typeface="Times New Roman" pitchFamily="-84" charset="0"/>
                          <a:ea typeface="Times New Roman" pitchFamily="-84" charset="0"/>
                          <a:cs typeface="Times New Roman" pitchFamily="-84" charset="0"/>
                        </a:rPr>
                        <a:t>dillon.seo@dtcp.capital</a:t>
                      </a:r>
                      <a:endParaRPr kumimoji="0" lang="en-GB" sz="16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bl>
          </a:graphicData>
        </a:graphic>
      </p:graphicFrame>
      <p:sp>
        <p:nvSpPr>
          <p:cNvPr id="18467" name="Rectangle 6"/>
          <p:cNvSpPr>
            <a:spLocks noChangeArrowheads="1"/>
          </p:cNvSpPr>
          <p:nvPr/>
        </p:nvSpPr>
        <p:spPr bwMode="auto">
          <a:xfrm>
            <a:off x="0" y="457200"/>
            <a:ext cx="9144000" cy="0"/>
          </a:xfrm>
          <a:prstGeom prst="rect">
            <a:avLst/>
          </a:prstGeom>
          <a:noFill/>
          <a:ln w="9525">
            <a:noFill/>
            <a:miter lim="800000"/>
            <a:headEnd/>
            <a:tailEnd/>
          </a:ln>
        </p:spPr>
        <p:txBody>
          <a:bodyPr wrap="none" anchor="ctr">
            <a:prstTxWarp prst="textNoShape">
              <a:avLst/>
            </a:prstTxWarp>
            <a:spAutoFit/>
          </a:bodyPr>
          <a:lstStyle/>
          <a:p>
            <a:pPr eaLnBrk="0" hangingPunct="0"/>
            <a:endParaRPr lang="en-US"/>
          </a:p>
        </p:txBody>
      </p:sp>
      <p:sp>
        <p:nvSpPr>
          <p:cNvPr id="2" name="제목 1"/>
          <p:cNvSpPr>
            <a:spLocks noGrp="1"/>
          </p:cNvSpPr>
          <p:nvPr>
            <p:ph type="title"/>
          </p:nvPr>
        </p:nvSpPr>
        <p:spPr>
          <a:xfrm>
            <a:off x="457200" y="152401"/>
            <a:ext cx="8229600" cy="914399"/>
          </a:xfrm>
        </p:spPr>
        <p:txBody>
          <a:bodyPr/>
          <a:lstStyle/>
          <a:p>
            <a:pPr eaLnBrk="0" hangingPunct="0"/>
            <a:r>
              <a:rPr lang="en-GB" altLang="ko-KR" sz="1800" dirty="0"/>
              <a:t>IEEE 3079</a:t>
            </a:r>
            <a:br>
              <a:rPr lang="en-GB" altLang="ko-KR" sz="1800" dirty="0"/>
            </a:br>
            <a:r>
              <a:rPr lang="en-US" altLang="ko-KR" sz="1800" dirty="0"/>
              <a:t>Human Factor for Immersive Content Working Group</a:t>
            </a:r>
            <a:br>
              <a:rPr lang="en-US" altLang="ko-KR" sz="1800" dirty="0"/>
            </a:br>
            <a:r>
              <a:rPr lang="en-US" altLang="ko-KR" sz="1800" dirty="0" err="1"/>
              <a:t>Seo</a:t>
            </a:r>
            <a:r>
              <a:rPr lang="en-US" altLang="ko-KR" sz="1800" dirty="0"/>
              <a:t>, Dong Il Dillon, </a:t>
            </a:r>
            <a:r>
              <a:rPr lang="en-US" altLang="ko-KR" sz="1800" dirty="0" err="1"/>
              <a:t>dillon.seo@dtcp.capital</a:t>
            </a:r>
            <a:endParaRPr lang="ko-KR" altLang="en-US" sz="1800" dirty="0"/>
          </a:p>
        </p:txBody>
      </p:sp>
      <p:sp>
        <p:nvSpPr>
          <p:cNvPr id="6" name="슬라이드 번호 개체 틀 5"/>
          <p:cNvSpPr>
            <a:spLocks noGrp="1"/>
          </p:cNvSpPr>
          <p:nvPr>
            <p:ph type="sldNum" sz="quarter" idx="12"/>
          </p:nvPr>
        </p:nvSpPr>
        <p:spPr/>
        <p:txBody>
          <a:bodyPr/>
          <a:lstStyle/>
          <a:p>
            <a:pPr>
              <a:defRPr/>
            </a:pPr>
            <a:fld id="{2E8BD8E8-FEBE-4B48-A872-D5E72F1EB77B}" type="slidenum">
              <a:rPr lang="en-US" smtClean="0"/>
              <a:pPr>
                <a:defRPr/>
              </a:pPr>
              <a:t>2</a:t>
            </a:fld>
            <a:endParaRPr lang="en-US">
              <a:latin typeface="Myriad Pro" charset="0"/>
            </a:endParaRPr>
          </a:p>
        </p:txBody>
      </p:sp>
      <p:sp>
        <p:nvSpPr>
          <p:cNvPr id="7" name="바닥글 개체 틀 1">
            <a:extLst>
              <a:ext uri="{FF2B5EF4-FFF2-40B4-BE49-F238E27FC236}">
                <a16:creationId xmlns:a16="http://schemas.microsoft.com/office/drawing/2014/main" id="{DA454FB3-4A56-483C-8186-5327C90D95B9}"/>
              </a:ext>
            </a:extLst>
          </p:cNvPr>
          <p:cNvSpPr>
            <a:spLocks noGrp="1"/>
          </p:cNvSpPr>
          <p:nvPr>
            <p:ph type="ftr" sz="quarter" idx="11"/>
          </p:nvPr>
        </p:nvSpPr>
        <p:spPr>
          <a:xfrm>
            <a:off x="457200" y="6610350"/>
            <a:ext cx="4038600" cy="247650"/>
          </a:xfrm>
        </p:spPr>
        <p:txBody>
          <a:bodyPr/>
          <a:lstStyle/>
          <a:p>
            <a:pPr>
              <a:defRPr/>
            </a:pPr>
            <a:r>
              <a:rPr lang="en-US"/>
              <a:t>3079-21-0001-01-0000-Session #17 WG Opening Plenary</a:t>
            </a:r>
            <a:endParaRPr lang="en-US" dirty="0"/>
          </a:p>
        </p:txBody>
      </p:sp>
    </p:spTree>
    <p:extLst>
      <p:ext uri="{BB962C8B-B14F-4D97-AF65-F5344CB8AC3E}">
        <p14:creationId xmlns:p14="http://schemas.microsoft.com/office/powerpoint/2010/main" val="24868712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Session Time and Location</a:t>
            </a:r>
            <a:endParaRPr lang="ko-KR" altLang="en-US" dirty="0"/>
          </a:p>
        </p:txBody>
      </p:sp>
      <p:sp>
        <p:nvSpPr>
          <p:cNvPr id="4" name="슬라이드 번호 개체 틀 3"/>
          <p:cNvSpPr>
            <a:spLocks noGrp="1"/>
          </p:cNvSpPr>
          <p:nvPr>
            <p:ph type="sldNum" sz="quarter" idx="12"/>
          </p:nvPr>
        </p:nvSpPr>
        <p:spPr/>
        <p:txBody>
          <a:bodyPr/>
          <a:lstStyle/>
          <a:p>
            <a:pPr>
              <a:defRPr/>
            </a:pPr>
            <a:fld id="{2E8BD8E8-FEBE-4B48-A872-D5E72F1EB77B}" type="slidenum">
              <a:rPr lang="en-US" smtClean="0"/>
              <a:pPr>
                <a:defRPr/>
              </a:pPr>
              <a:t>3</a:t>
            </a:fld>
            <a:endParaRPr lang="en-US">
              <a:latin typeface="Myriad Pro" charset="0"/>
            </a:endParaRPr>
          </a:p>
        </p:txBody>
      </p:sp>
      <p:sp>
        <p:nvSpPr>
          <p:cNvPr id="9" name="Text Box 47">
            <a:extLst>
              <a:ext uri="{FF2B5EF4-FFF2-40B4-BE49-F238E27FC236}">
                <a16:creationId xmlns:a16="http://schemas.microsoft.com/office/drawing/2014/main" id="{E74C5C7C-D2D4-48A0-B3FE-9A44A1183A57}"/>
              </a:ext>
            </a:extLst>
          </p:cNvPr>
          <p:cNvSpPr txBox="1">
            <a:spLocks noChangeArrowheads="1"/>
          </p:cNvSpPr>
          <p:nvPr/>
        </p:nvSpPr>
        <p:spPr bwMode="auto">
          <a:xfrm>
            <a:off x="380539" y="5334000"/>
            <a:ext cx="8382000" cy="523220"/>
          </a:xfrm>
          <a:prstGeom prst="rect">
            <a:avLst/>
          </a:prstGeom>
          <a:noFill/>
          <a:ln w="9525">
            <a:noFill/>
            <a:miter lim="800000"/>
            <a:headEnd/>
            <a:tailEnd/>
          </a:ln>
        </p:spPr>
        <p:txBody>
          <a:bodyPr wrap="square">
            <a:spAutoFit/>
          </a:bodyPr>
          <a:lstStyle/>
          <a:p>
            <a:r>
              <a:rPr lang="en-US" sz="1400" b="1" dirty="0">
                <a:solidFill>
                  <a:srgbClr val="000000"/>
                </a:solidFill>
                <a:latin typeface="Times New Roman" pitchFamily="18" charset="0"/>
                <a:ea typeface="+mn-ea"/>
                <a:cs typeface="+mn-cs"/>
              </a:rPr>
              <a:t>※ Location</a:t>
            </a:r>
          </a:p>
          <a:p>
            <a:pPr marL="452438" indent="-180975">
              <a:buFont typeface="Arial" panose="020B0604020202020204" pitchFamily="34" charset="0"/>
              <a:buChar char="•"/>
            </a:pPr>
            <a:r>
              <a:rPr lang="en-US" sz="1400" b="1" dirty="0">
                <a:solidFill>
                  <a:srgbClr val="000000"/>
                </a:solidFill>
                <a:latin typeface="Times New Roman" pitchFamily="18" charset="0"/>
                <a:ea typeface="+mn-ea"/>
                <a:cs typeface="+mn-cs"/>
              </a:rPr>
              <a:t>Contact to Video Conference: https://global.gotomeeting.com/join/479737733</a:t>
            </a:r>
          </a:p>
        </p:txBody>
      </p:sp>
      <p:sp>
        <p:nvSpPr>
          <p:cNvPr id="8" name="바닥글 개체 틀 1">
            <a:extLst>
              <a:ext uri="{FF2B5EF4-FFF2-40B4-BE49-F238E27FC236}">
                <a16:creationId xmlns:a16="http://schemas.microsoft.com/office/drawing/2014/main" id="{6E19BE5C-5A6C-4575-9D4B-CC888E0C5CE4}"/>
              </a:ext>
            </a:extLst>
          </p:cNvPr>
          <p:cNvSpPr>
            <a:spLocks noGrp="1"/>
          </p:cNvSpPr>
          <p:nvPr>
            <p:ph type="ftr" sz="quarter" idx="11"/>
          </p:nvPr>
        </p:nvSpPr>
        <p:spPr>
          <a:xfrm>
            <a:off x="457200" y="6610350"/>
            <a:ext cx="4038600" cy="247650"/>
          </a:xfrm>
        </p:spPr>
        <p:txBody>
          <a:bodyPr/>
          <a:lstStyle/>
          <a:p>
            <a:pPr>
              <a:defRPr/>
            </a:pPr>
            <a:r>
              <a:rPr lang="en-US"/>
              <a:t>3079-21-0001-01-0000-Session #17 WG Opening Plenary</a:t>
            </a:r>
            <a:endParaRPr lang="en-US" dirty="0"/>
          </a:p>
        </p:txBody>
      </p:sp>
      <p:graphicFrame>
        <p:nvGraphicFramePr>
          <p:cNvPr id="7" name="표 6">
            <a:extLst>
              <a:ext uri="{FF2B5EF4-FFF2-40B4-BE49-F238E27FC236}">
                <a16:creationId xmlns:a16="http://schemas.microsoft.com/office/drawing/2014/main" id="{D18D7C00-797E-43B7-B81B-4A531EB63BD5}"/>
              </a:ext>
            </a:extLst>
          </p:cNvPr>
          <p:cNvGraphicFramePr>
            <a:graphicFrameLocks noGrp="1"/>
          </p:cNvGraphicFramePr>
          <p:nvPr>
            <p:extLst>
              <p:ext uri="{D42A27DB-BD31-4B8C-83A1-F6EECF244321}">
                <p14:modId xmlns:p14="http://schemas.microsoft.com/office/powerpoint/2010/main" val="216737127"/>
              </p:ext>
            </p:extLst>
          </p:nvPr>
        </p:nvGraphicFramePr>
        <p:xfrm>
          <a:off x="380539" y="914400"/>
          <a:ext cx="8382000" cy="4309545"/>
        </p:xfrm>
        <a:graphic>
          <a:graphicData uri="http://schemas.openxmlformats.org/drawingml/2006/table">
            <a:tbl>
              <a:tblPr firstRow="1" firstCol="1" bandRow="1"/>
              <a:tblGrid>
                <a:gridCol w="1060230">
                  <a:extLst>
                    <a:ext uri="{9D8B030D-6E8A-4147-A177-3AD203B41FA5}">
                      <a16:colId xmlns:a16="http://schemas.microsoft.com/office/drawing/2014/main" val="385184775"/>
                    </a:ext>
                  </a:extLst>
                </a:gridCol>
                <a:gridCol w="1682970">
                  <a:extLst>
                    <a:ext uri="{9D8B030D-6E8A-4147-A177-3AD203B41FA5}">
                      <a16:colId xmlns:a16="http://schemas.microsoft.com/office/drawing/2014/main" val="1987718144"/>
                    </a:ext>
                  </a:extLst>
                </a:gridCol>
                <a:gridCol w="1409700">
                  <a:extLst>
                    <a:ext uri="{9D8B030D-6E8A-4147-A177-3AD203B41FA5}">
                      <a16:colId xmlns:a16="http://schemas.microsoft.com/office/drawing/2014/main" val="1701110979"/>
                    </a:ext>
                  </a:extLst>
                </a:gridCol>
                <a:gridCol w="1409700">
                  <a:extLst>
                    <a:ext uri="{9D8B030D-6E8A-4147-A177-3AD203B41FA5}">
                      <a16:colId xmlns:a16="http://schemas.microsoft.com/office/drawing/2014/main" val="2964742883"/>
                    </a:ext>
                  </a:extLst>
                </a:gridCol>
                <a:gridCol w="1409700">
                  <a:extLst>
                    <a:ext uri="{9D8B030D-6E8A-4147-A177-3AD203B41FA5}">
                      <a16:colId xmlns:a16="http://schemas.microsoft.com/office/drawing/2014/main" val="679344801"/>
                    </a:ext>
                  </a:extLst>
                </a:gridCol>
                <a:gridCol w="1409700">
                  <a:extLst>
                    <a:ext uri="{9D8B030D-6E8A-4147-A177-3AD203B41FA5}">
                      <a16:colId xmlns:a16="http://schemas.microsoft.com/office/drawing/2014/main" val="1253518222"/>
                    </a:ext>
                  </a:extLst>
                </a:gridCol>
              </a:tblGrid>
              <a:tr h="613664">
                <a:tc>
                  <a:txBody>
                    <a:bodyPr/>
                    <a:lstStyle/>
                    <a:p>
                      <a:endParaRPr lang="ko-KR" sz="1000" dirty="0">
                        <a:effectLst/>
                        <a:latin typeface="Calibri" panose="020F0502020204030204" pitchFamily="34" charset="0"/>
                        <a:cs typeface="Times New Roman" panose="02020603050405020304" pitchFamily="18" charset="0"/>
                      </a:endParaRP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a:spcAft>
                          <a:spcPts val="0"/>
                        </a:spcAft>
                      </a:pPr>
                      <a:r>
                        <a:rPr lang="en-US" sz="1200" b="1" dirty="0">
                          <a:effectLst/>
                          <a:latin typeface="Times New Roman" panose="02020603050405020304" pitchFamily="18" charset="0"/>
                          <a:ea typeface="맑은 고딕" panose="020B0503020000020004" pitchFamily="50" charset="-127"/>
                          <a:cs typeface="Times New Roman" panose="02020603050405020304" pitchFamily="18" charset="0"/>
                        </a:rPr>
                        <a:t>Monday</a:t>
                      </a:r>
                      <a:endParaRPr lang="ko-KR" sz="1200" dirty="0">
                        <a:effectLst/>
                        <a:latin typeface="Times New Roman" panose="02020603050405020304" pitchFamily="18" charset="0"/>
                        <a:ea typeface="맑은 고딕" panose="020B0503020000020004" pitchFamily="50" charset="-127"/>
                        <a:cs typeface="Times New Roman" panose="02020603050405020304" pitchFamily="18" charset="0"/>
                      </a:endParaRPr>
                    </a:p>
                    <a:p>
                      <a:pPr algn="ctr">
                        <a:spcAft>
                          <a:spcPts val="0"/>
                        </a:spcAft>
                      </a:pPr>
                      <a:r>
                        <a:rPr lang="en-US" sz="1200" b="1" dirty="0">
                          <a:effectLst/>
                          <a:latin typeface="Times New Roman" panose="02020603050405020304" pitchFamily="18" charset="0"/>
                          <a:ea typeface="맑은 고딕" panose="020B0503020000020004" pitchFamily="50" charset="-127"/>
                          <a:cs typeface="Times New Roman" panose="02020603050405020304" pitchFamily="18" charset="0"/>
                        </a:rPr>
                        <a:t>(February 0</a:t>
                      </a:r>
                      <a:r>
                        <a:rPr lang="en-US" altLang="ko-KR" sz="1200" b="1" dirty="0">
                          <a:effectLst/>
                          <a:latin typeface="Times New Roman" panose="02020603050405020304" pitchFamily="18" charset="0"/>
                          <a:ea typeface="맑은 고딕" panose="020B0503020000020004" pitchFamily="50" charset="-127"/>
                          <a:cs typeface="Times New Roman" panose="02020603050405020304" pitchFamily="18" charset="0"/>
                        </a:rPr>
                        <a:t>1</a:t>
                      </a:r>
                      <a:r>
                        <a:rPr lang="en-US" sz="1200" b="1" dirty="0">
                          <a:effectLst/>
                          <a:latin typeface="Times New Roman" panose="02020603050405020304" pitchFamily="18" charset="0"/>
                          <a:ea typeface="맑은 고딕" panose="020B0503020000020004" pitchFamily="50" charset="-127"/>
                          <a:cs typeface="Times New Roman" panose="02020603050405020304" pitchFamily="18" charset="0"/>
                        </a:rPr>
                        <a:t>, 2021)</a:t>
                      </a:r>
                      <a:endParaRPr lang="ko-KR" sz="1200" dirty="0">
                        <a:effectLst/>
                        <a:latin typeface="Times New Roman" panose="02020603050405020304" pitchFamily="18" charset="0"/>
                        <a:ea typeface="맑은 고딕" panose="020B0503020000020004" pitchFamily="50" charset="-127"/>
                        <a:cs typeface="Times New Roman" panose="02020603050405020304" pitchFamily="18"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a:spcAft>
                          <a:spcPts val="0"/>
                        </a:spcAft>
                      </a:pPr>
                      <a:r>
                        <a:rPr lang="en-US" sz="1200" b="1" dirty="0">
                          <a:effectLst/>
                          <a:latin typeface="Times New Roman" panose="02020603050405020304" pitchFamily="18" charset="0"/>
                          <a:ea typeface="맑은 고딕" panose="020B0503020000020004" pitchFamily="50" charset="-127"/>
                          <a:cs typeface="Times New Roman" panose="02020603050405020304" pitchFamily="18" charset="0"/>
                        </a:rPr>
                        <a:t>Tuesday</a:t>
                      </a:r>
                      <a:endParaRPr lang="ko-KR" sz="1200" dirty="0">
                        <a:effectLst/>
                        <a:latin typeface="Times New Roman" panose="02020603050405020304" pitchFamily="18" charset="0"/>
                        <a:ea typeface="맑은 고딕" panose="020B0503020000020004" pitchFamily="50" charset="-127"/>
                        <a:cs typeface="Times New Roman" panose="02020603050405020304" pitchFamily="18" charset="0"/>
                      </a:endParaRPr>
                    </a:p>
                    <a:p>
                      <a:pPr algn="ctr">
                        <a:spcAft>
                          <a:spcPts val="0"/>
                        </a:spcAft>
                      </a:pPr>
                      <a:r>
                        <a:rPr lang="en-US" sz="1200" b="1" dirty="0">
                          <a:effectLst/>
                          <a:latin typeface="Times New Roman" panose="02020603050405020304" pitchFamily="18" charset="0"/>
                          <a:ea typeface="맑은 고딕" panose="020B0503020000020004" pitchFamily="50" charset="-127"/>
                          <a:cs typeface="Times New Roman" panose="02020603050405020304" pitchFamily="18" charset="0"/>
                        </a:rPr>
                        <a:t>(</a:t>
                      </a:r>
                      <a:r>
                        <a:rPr lang="en-US" altLang="ko-KR" sz="1200" b="1" dirty="0">
                          <a:effectLst/>
                          <a:latin typeface="Times New Roman" panose="02020603050405020304" pitchFamily="18" charset="0"/>
                          <a:ea typeface="+mn-ea"/>
                          <a:cs typeface="Times New Roman" panose="02020603050405020304" pitchFamily="18" charset="0"/>
                        </a:rPr>
                        <a:t>February 02, 2021</a:t>
                      </a:r>
                      <a:r>
                        <a:rPr lang="en-US" sz="1200" b="1" dirty="0">
                          <a:effectLst/>
                          <a:latin typeface="Times New Roman" panose="02020603050405020304" pitchFamily="18" charset="0"/>
                          <a:ea typeface="맑은 고딕" panose="020B0503020000020004" pitchFamily="50" charset="-127"/>
                          <a:cs typeface="Times New Roman" panose="02020603050405020304" pitchFamily="18" charset="0"/>
                        </a:rPr>
                        <a:t>)</a:t>
                      </a:r>
                      <a:endParaRPr lang="ko-KR" sz="1200" dirty="0">
                        <a:effectLst/>
                        <a:latin typeface="Times New Roman" panose="02020603050405020304" pitchFamily="18" charset="0"/>
                        <a:ea typeface="맑은 고딕" panose="020B0503020000020004" pitchFamily="50" charset="-127"/>
                        <a:cs typeface="Times New Roman" panose="02020603050405020304" pitchFamily="18"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a:spcAft>
                          <a:spcPts val="0"/>
                        </a:spcAft>
                      </a:pPr>
                      <a:r>
                        <a:rPr lang="en-US" sz="1200" b="1" dirty="0">
                          <a:effectLst/>
                          <a:latin typeface="Times New Roman" panose="02020603050405020304" pitchFamily="18" charset="0"/>
                          <a:ea typeface="맑은 고딕" panose="020B0503020000020004" pitchFamily="50" charset="-127"/>
                          <a:cs typeface="Times New Roman" panose="02020603050405020304" pitchFamily="18" charset="0"/>
                        </a:rPr>
                        <a:t>Wednesday</a:t>
                      </a:r>
                      <a:endParaRPr lang="ko-KR" sz="1200" dirty="0">
                        <a:effectLst/>
                        <a:latin typeface="Times New Roman" panose="02020603050405020304" pitchFamily="18" charset="0"/>
                        <a:ea typeface="맑은 고딕" panose="020B0503020000020004" pitchFamily="50" charset="-127"/>
                        <a:cs typeface="Times New Roman" panose="02020603050405020304" pitchFamily="18" charset="0"/>
                      </a:endParaRPr>
                    </a:p>
                    <a:p>
                      <a:pPr algn="ctr">
                        <a:spcAft>
                          <a:spcPts val="0"/>
                        </a:spcAft>
                      </a:pPr>
                      <a:r>
                        <a:rPr lang="en-US" sz="1200" b="1" dirty="0">
                          <a:effectLst/>
                          <a:latin typeface="Times New Roman" panose="02020603050405020304" pitchFamily="18" charset="0"/>
                          <a:ea typeface="맑은 고딕" panose="020B0503020000020004" pitchFamily="50" charset="-127"/>
                          <a:cs typeface="Times New Roman" panose="02020603050405020304" pitchFamily="18" charset="0"/>
                        </a:rPr>
                        <a:t>(</a:t>
                      </a:r>
                      <a:r>
                        <a:rPr lang="en-US" altLang="ko-KR" sz="1200" b="1" dirty="0">
                          <a:effectLst/>
                          <a:latin typeface="Times New Roman" panose="02020603050405020304" pitchFamily="18" charset="0"/>
                          <a:ea typeface="+mn-ea"/>
                          <a:cs typeface="Times New Roman" panose="02020603050405020304" pitchFamily="18" charset="0"/>
                        </a:rPr>
                        <a:t>February 03, 2021</a:t>
                      </a:r>
                      <a:r>
                        <a:rPr lang="en-US" sz="1200" b="1" dirty="0">
                          <a:effectLst/>
                          <a:latin typeface="Times New Roman" panose="02020603050405020304" pitchFamily="18" charset="0"/>
                          <a:ea typeface="맑은 고딕" panose="020B0503020000020004" pitchFamily="50" charset="-127"/>
                          <a:cs typeface="Times New Roman" panose="02020603050405020304" pitchFamily="18" charset="0"/>
                        </a:rPr>
                        <a:t>)</a:t>
                      </a:r>
                      <a:endParaRPr lang="ko-KR" sz="1200" dirty="0">
                        <a:effectLst/>
                        <a:latin typeface="Times New Roman" panose="02020603050405020304" pitchFamily="18" charset="0"/>
                        <a:ea typeface="맑은 고딕" panose="020B0503020000020004" pitchFamily="50" charset="-127"/>
                        <a:cs typeface="Times New Roman" panose="02020603050405020304" pitchFamily="18"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a:spcAft>
                          <a:spcPts val="0"/>
                        </a:spcAft>
                      </a:pPr>
                      <a:r>
                        <a:rPr lang="en-US" sz="1200" b="1" dirty="0">
                          <a:effectLst/>
                          <a:latin typeface="Times New Roman" panose="02020603050405020304" pitchFamily="18" charset="0"/>
                          <a:ea typeface="맑은 고딕" panose="020B0503020000020004" pitchFamily="50" charset="-127"/>
                          <a:cs typeface="Times New Roman" panose="02020603050405020304" pitchFamily="18" charset="0"/>
                        </a:rPr>
                        <a:t>Thursday</a:t>
                      </a:r>
                      <a:endParaRPr lang="ko-KR" sz="1200" dirty="0">
                        <a:effectLst/>
                        <a:latin typeface="Times New Roman" panose="02020603050405020304" pitchFamily="18" charset="0"/>
                        <a:ea typeface="맑은 고딕" panose="020B0503020000020004" pitchFamily="50" charset="-127"/>
                        <a:cs typeface="Times New Roman" panose="02020603050405020304" pitchFamily="18" charset="0"/>
                      </a:endParaRPr>
                    </a:p>
                    <a:p>
                      <a:pPr algn="ctr">
                        <a:spcAft>
                          <a:spcPts val="0"/>
                        </a:spcAft>
                      </a:pPr>
                      <a:r>
                        <a:rPr lang="en-US" sz="1200" b="1" dirty="0">
                          <a:effectLst/>
                          <a:latin typeface="Times New Roman" panose="02020603050405020304" pitchFamily="18" charset="0"/>
                          <a:ea typeface="맑은 고딕" panose="020B0503020000020004" pitchFamily="50" charset="-127"/>
                          <a:cs typeface="Times New Roman" panose="02020603050405020304" pitchFamily="18" charset="0"/>
                        </a:rPr>
                        <a:t>(</a:t>
                      </a:r>
                      <a:r>
                        <a:rPr lang="en-US" altLang="ko-KR" sz="1200" b="1" dirty="0">
                          <a:effectLst/>
                          <a:latin typeface="Times New Roman" panose="02020603050405020304" pitchFamily="18" charset="0"/>
                          <a:ea typeface="+mn-ea"/>
                          <a:cs typeface="Times New Roman" panose="02020603050405020304" pitchFamily="18" charset="0"/>
                        </a:rPr>
                        <a:t>February 04, 2021</a:t>
                      </a:r>
                      <a:r>
                        <a:rPr lang="en-US" sz="1200" b="1" dirty="0">
                          <a:effectLst/>
                          <a:latin typeface="Times New Roman" panose="02020603050405020304" pitchFamily="18" charset="0"/>
                          <a:ea typeface="맑은 고딕" panose="020B0503020000020004" pitchFamily="50" charset="-127"/>
                          <a:cs typeface="Times New Roman" panose="02020603050405020304" pitchFamily="18" charset="0"/>
                        </a:rPr>
                        <a:t>)</a:t>
                      </a:r>
                      <a:endParaRPr lang="ko-KR" sz="1200" dirty="0">
                        <a:effectLst/>
                        <a:latin typeface="Times New Roman" panose="02020603050405020304" pitchFamily="18" charset="0"/>
                        <a:ea typeface="맑은 고딕" panose="020B0503020000020004" pitchFamily="50" charset="-127"/>
                        <a:cs typeface="Times New Roman" panose="02020603050405020304" pitchFamily="18"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a:spcAft>
                          <a:spcPts val="0"/>
                        </a:spcAft>
                      </a:pPr>
                      <a:r>
                        <a:rPr lang="en-US" sz="1200" b="1" dirty="0">
                          <a:effectLst/>
                          <a:latin typeface="Times New Roman" panose="02020603050405020304" pitchFamily="18" charset="0"/>
                          <a:ea typeface="맑은 고딕" panose="020B0503020000020004" pitchFamily="50" charset="-127"/>
                          <a:cs typeface="Times New Roman" panose="02020603050405020304" pitchFamily="18" charset="0"/>
                        </a:rPr>
                        <a:t>Friday</a:t>
                      </a:r>
                      <a:endParaRPr lang="ko-KR" sz="1200" dirty="0">
                        <a:effectLst/>
                        <a:latin typeface="Times New Roman" panose="02020603050405020304" pitchFamily="18" charset="0"/>
                        <a:ea typeface="맑은 고딕" panose="020B0503020000020004" pitchFamily="50" charset="-127"/>
                        <a:cs typeface="Times New Roman" panose="02020603050405020304" pitchFamily="18" charset="0"/>
                      </a:endParaRPr>
                    </a:p>
                    <a:p>
                      <a:pPr algn="ctr">
                        <a:spcAft>
                          <a:spcPts val="0"/>
                        </a:spcAft>
                      </a:pPr>
                      <a:r>
                        <a:rPr lang="en-US" sz="1200" b="1" dirty="0">
                          <a:effectLst/>
                          <a:latin typeface="Times New Roman" panose="02020603050405020304" pitchFamily="18" charset="0"/>
                          <a:ea typeface="맑은 고딕" panose="020B0503020000020004" pitchFamily="50" charset="-127"/>
                          <a:cs typeface="Times New Roman" panose="02020603050405020304" pitchFamily="18" charset="0"/>
                        </a:rPr>
                        <a:t>(</a:t>
                      </a:r>
                      <a:r>
                        <a:rPr lang="en-US" altLang="ko-KR" sz="1200" b="1" dirty="0">
                          <a:effectLst/>
                          <a:latin typeface="Times New Roman" panose="02020603050405020304" pitchFamily="18" charset="0"/>
                          <a:ea typeface="+mn-ea"/>
                          <a:cs typeface="Times New Roman" panose="02020603050405020304" pitchFamily="18" charset="0"/>
                        </a:rPr>
                        <a:t>February 05, 2021</a:t>
                      </a:r>
                      <a:r>
                        <a:rPr lang="en-US" sz="1200" b="1" dirty="0">
                          <a:effectLst/>
                          <a:latin typeface="Times New Roman" panose="02020603050405020304" pitchFamily="18" charset="0"/>
                          <a:ea typeface="맑은 고딕" panose="020B0503020000020004" pitchFamily="50" charset="-127"/>
                          <a:cs typeface="Times New Roman" panose="02020603050405020304" pitchFamily="18" charset="0"/>
                        </a:rPr>
                        <a:t>)</a:t>
                      </a:r>
                      <a:endParaRPr lang="ko-KR" sz="1200" dirty="0">
                        <a:effectLst/>
                        <a:latin typeface="Times New Roman" panose="02020603050405020304" pitchFamily="18" charset="0"/>
                        <a:ea typeface="맑은 고딕" panose="020B0503020000020004" pitchFamily="50" charset="-127"/>
                        <a:cs typeface="Times New Roman" panose="02020603050405020304"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extLst>
                  <a:ext uri="{0D108BD9-81ED-4DB2-BD59-A6C34878D82A}">
                    <a16:rowId xmlns:a16="http://schemas.microsoft.com/office/drawing/2014/main" val="41750754"/>
                  </a:ext>
                </a:extLst>
              </a:tr>
              <a:tr h="697910">
                <a:tc>
                  <a:txBody>
                    <a:bodyPr/>
                    <a:lstStyle/>
                    <a:p>
                      <a:pPr algn="ctr">
                        <a:spcAft>
                          <a:spcPts val="0"/>
                        </a:spcAft>
                      </a:pPr>
                      <a:r>
                        <a:rPr lang="en-US" sz="1200" b="1" dirty="0">
                          <a:effectLst/>
                          <a:latin typeface="Times New Roman" panose="02020603050405020304" pitchFamily="18" charset="0"/>
                          <a:ea typeface="맑은 고딕" panose="020B0503020000020004" pitchFamily="50" charset="-127"/>
                          <a:cs typeface="Times New Roman" panose="02020603050405020304" pitchFamily="18" charset="0"/>
                        </a:rPr>
                        <a:t>AM 1</a:t>
                      </a:r>
                      <a:endParaRPr lang="ko-KR" sz="1200" dirty="0">
                        <a:effectLst/>
                        <a:latin typeface="Times New Roman" panose="02020603050405020304" pitchFamily="18" charset="0"/>
                        <a:ea typeface="맑은 고딕" panose="020B0503020000020004" pitchFamily="50" charset="-127"/>
                        <a:cs typeface="Times New Roman" panose="02020603050405020304" pitchFamily="18" charset="0"/>
                      </a:endParaRPr>
                    </a:p>
                    <a:p>
                      <a:pPr algn="ctr">
                        <a:spcAft>
                          <a:spcPts val="0"/>
                        </a:spcAft>
                      </a:pPr>
                      <a:r>
                        <a:rPr lang="en-US" sz="1200" b="1" dirty="0">
                          <a:effectLst/>
                          <a:latin typeface="Times New Roman" panose="02020603050405020304" pitchFamily="18" charset="0"/>
                          <a:ea typeface="맑은 고딕" panose="020B0503020000020004" pitchFamily="50" charset="-127"/>
                          <a:cs typeface="Times New Roman" panose="02020603050405020304" pitchFamily="18" charset="0"/>
                        </a:rPr>
                        <a:t>9:00-10:30a</a:t>
                      </a:r>
                      <a:endParaRPr lang="ko-KR" sz="1200" dirty="0">
                        <a:effectLst/>
                        <a:latin typeface="Times New Roman" panose="02020603050405020304" pitchFamily="18" charset="0"/>
                        <a:ea typeface="맑은 고딕" panose="020B0503020000020004" pitchFamily="50" charset="-127"/>
                        <a:cs typeface="Times New Roman" panose="02020603050405020304" pitchFamily="18"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ko-KR" sz="1200" dirty="0">
                        <a:effectLst/>
                        <a:latin typeface="Times New Roman" panose="02020603050405020304" pitchFamily="18" charset="0"/>
                        <a:ea typeface="맑은 고딕" panose="020B0503020000020004" pitchFamily="50" charset="-127"/>
                        <a:cs typeface="Times New Roman" panose="02020603050405020304" pitchFamily="18"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ko-KR" sz="1200" dirty="0">
                          <a:effectLst/>
                          <a:latin typeface="Times New Roman" panose="02020603050405020304" pitchFamily="18" charset="0"/>
                          <a:ea typeface="+mn-ea"/>
                          <a:cs typeface="Times New Roman" panose="02020603050405020304" pitchFamily="18" charset="0"/>
                        </a:rPr>
                        <a:t>WG Meeting</a:t>
                      </a:r>
                      <a:endParaRPr lang="ko-KR" altLang="ko-KR" sz="1200" dirty="0">
                        <a:effectLst/>
                        <a:latin typeface="Times New Roman" panose="02020603050405020304" pitchFamily="18" charset="0"/>
                        <a:ea typeface="+mn-ea"/>
                        <a:cs typeface="Times New Roman" panose="02020603050405020304" pitchFamily="18"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ko-KR" sz="1200" dirty="0">
                          <a:effectLst/>
                          <a:latin typeface="Times New Roman" panose="02020603050405020304" pitchFamily="18" charset="0"/>
                          <a:ea typeface="+mn-ea"/>
                          <a:cs typeface="Times New Roman" panose="02020603050405020304" pitchFamily="18" charset="0"/>
                        </a:rPr>
                        <a:t>WG Meeting</a:t>
                      </a:r>
                      <a:endParaRPr lang="ko-KR" altLang="ko-KR" sz="1200" dirty="0">
                        <a:effectLst/>
                        <a:latin typeface="Times New Roman" panose="02020603050405020304" pitchFamily="18" charset="0"/>
                        <a:ea typeface="+mn-ea"/>
                        <a:cs typeface="Times New Roman" panose="02020603050405020304" pitchFamily="18"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ko-KR" sz="1200" dirty="0">
                          <a:effectLst/>
                          <a:latin typeface="Times New Roman" panose="02020603050405020304" pitchFamily="18" charset="0"/>
                          <a:ea typeface="+mn-ea"/>
                          <a:cs typeface="Times New Roman" panose="02020603050405020304" pitchFamily="18" charset="0"/>
                        </a:rPr>
                        <a:t>WG Meeting</a:t>
                      </a:r>
                      <a:endParaRPr lang="ko-KR" altLang="ko-KR" sz="1200" dirty="0">
                        <a:effectLst/>
                        <a:latin typeface="Times New Roman" panose="02020603050405020304" pitchFamily="18" charset="0"/>
                        <a:ea typeface="+mn-ea"/>
                        <a:cs typeface="Times New Roman" panose="02020603050405020304" pitchFamily="18"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ctr" defTabSz="685800" rtl="0" eaLnBrk="1" fontAlgn="auto" latinLnBrk="1" hangingPunct="1">
                        <a:lnSpc>
                          <a:spcPct val="100000"/>
                        </a:lnSpc>
                        <a:spcBef>
                          <a:spcPts val="0"/>
                        </a:spcBef>
                        <a:spcAft>
                          <a:spcPts val="0"/>
                        </a:spcAft>
                        <a:buClrTx/>
                        <a:buSzTx/>
                        <a:buFontTx/>
                        <a:buNone/>
                        <a:tabLst/>
                        <a:defRPr/>
                      </a:pPr>
                      <a:endParaRPr lang="ko-KR" altLang="ko-KR" sz="1200" dirty="0">
                        <a:effectLst/>
                        <a:latin typeface="Times New Roman" panose="02020603050405020304" pitchFamily="18" charset="0"/>
                        <a:ea typeface="+mn-ea"/>
                        <a:cs typeface="Times New Roman" panose="02020603050405020304"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989448669"/>
                  </a:ext>
                </a:extLst>
              </a:tr>
              <a:tr h="1071563">
                <a:tc>
                  <a:txBody>
                    <a:bodyPr/>
                    <a:lstStyle/>
                    <a:p>
                      <a:pPr algn="ctr">
                        <a:spcAft>
                          <a:spcPts val="0"/>
                        </a:spcAft>
                      </a:pPr>
                      <a:r>
                        <a:rPr lang="en-US" sz="1200" b="1" dirty="0">
                          <a:effectLst/>
                          <a:latin typeface="Times New Roman" panose="02020603050405020304" pitchFamily="18" charset="0"/>
                          <a:ea typeface="맑은 고딕" panose="020B0503020000020004" pitchFamily="50" charset="-127"/>
                          <a:cs typeface="Times New Roman" panose="02020603050405020304" pitchFamily="18" charset="0"/>
                        </a:rPr>
                        <a:t>AM 2</a:t>
                      </a:r>
                      <a:endParaRPr lang="ko-KR" sz="1200" dirty="0">
                        <a:effectLst/>
                        <a:latin typeface="Times New Roman" panose="02020603050405020304" pitchFamily="18" charset="0"/>
                        <a:ea typeface="맑은 고딕" panose="020B0503020000020004" pitchFamily="50" charset="-127"/>
                        <a:cs typeface="Times New Roman" panose="02020603050405020304" pitchFamily="18" charset="0"/>
                      </a:endParaRPr>
                    </a:p>
                    <a:p>
                      <a:pPr algn="ctr">
                        <a:spcAft>
                          <a:spcPts val="0"/>
                        </a:spcAft>
                      </a:pPr>
                      <a:r>
                        <a:rPr lang="en-US" sz="1200" b="1" dirty="0">
                          <a:effectLst/>
                          <a:latin typeface="Times New Roman" panose="02020603050405020304" pitchFamily="18" charset="0"/>
                          <a:ea typeface="맑은 고딕" panose="020B0503020000020004" pitchFamily="50" charset="-127"/>
                          <a:cs typeface="Times New Roman" panose="02020603050405020304" pitchFamily="18" charset="0"/>
                        </a:rPr>
                        <a:t>11:00-12:30</a:t>
                      </a:r>
                      <a:endParaRPr lang="ko-KR" sz="1200" dirty="0">
                        <a:effectLst/>
                        <a:latin typeface="Times New Roman" panose="02020603050405020304" pitchFamily="18" charset="0"/>
                        <a:ea typeface="맑은 고딕" panose="020B0503020000020004" pitchFamily="50" charset="-127"/>
                        <a:cs typeface="Times New Roman" panose="02020603050405020304" pitchFamily="18"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200" dirty="0">
                          <a:effectLst/>
                          <a:latin typeface="Times New Roman" panose="02020603050405020304" pitchFamily="18" charset="0"/>
                          <a:ea typeface="맑은 고딕" panose="020B0503020000020004" pitchFamily="50" charset="-127"/>
                          <a:cs typeface="Times New Roman" panose="02020603050405020304" pitchFamily="18" charset="0"/>
                        </a:rPr>
                        <a:t>Open Plenary</a:t>
                      </a:r>
                      <a:endParaRPr lang="ko-KR" sz="1200" dirty="0">
                        <a:effectLst/>
                        <a:latin typeface="Times New Roman" panose="02020603050405020304" pitchFamily="18" charset="0"/>
                        <a:ea typeface="맑은 고딕" panose="020B0503020000020004" pitchFamily="50" charset="-127"/>
                        <a:cs typeface="Times New Roman" panose="02020603050405020304" pitchFamily="18" charset="0"/>
                      </a:endParaRPr>
                    </a:p>
                    <a:p>
                      <a:pPr algn="ctr">
                        <a:spcAft>
                          <a:spcPts val="0"/>
                        </a:spcAft>
                      </a:pPr>
                      <a:r>
                        <a:rPr lang="en-US" sz="1200" dirty="0">
                          <a:effectLst/>
                          <a:latin typeface="Times New Roman" panose="02020603050405020304" pitchFamily="18" charset="0"/>
                          <a:ea typeface="맑은 고딕" panose="020B0503020000020004" pitchFamily="50" charset="-127"/>
                          <a:cs typeface="Times New Roman" panose="02020603050405020304" pitchFamily="18" charset="0"/>
                        </a:rPr>
                        <a:t>Roll Call</a:t>
                      </a:r>
                      <a:endParaRPr lang="ko-KR" sz="1200" dirty="0">
                        <a:effectLst/>
                        <a:latin typeface="Times New Roman" panose="02020603050405020304" pitchFamily="18" charset="0"/>
                        <a:ea typeface="맑은 고딕" panose="020B0503020000020004" pitchFamily="50" charset="-127"/>
                        <a:cs typeface="Times New Roman" panose="02020603050405020304" pitchFamily="18" charset="0"/>
                      </a:endParaRPr>
                    </a:p>
                    <a:p>
                      <a:pPr algn="ctr">
                        <a:spcAft>
                          <a:spcPts val="0"/>
                        </a:spcAft>
                      </a:pPr>
                      <a:r>
                        <a:rPr lang="en-US" sz="1200" dirty="0">
                          <a:effectLst/>
                          <a:latin typeface="Times New Roman" panose="02020603050405020304" pitchFamily="18" charset="0"/>
                          <a:ea typeface="맑은 고딕" panose="020B0503020000020004" pitchFamily="50" charset="-127"/>
                          <a:cs typeface="Times New Roman" panose="02020603050405020304" pitchFamily="18" charset="0"/>
                        </a:rPr>
                        <a:t>Reviewing last meeting </a:t>
                      </a:r>
                      <a:br>
                        <a:rPr lang="en-US" sz="1200" dirty="0">
                          <a:effectLst/>
                          <a:latin typeface="Times New Roman" panose="02020603050405020304" pitchFamily="18" charset="0"/>
                          <a:ea typeface="맑은 고딕" panose="020B0503020000020004" pitchFamily="50" charset="-127"/>
                          <a:cs typeface="Times New Roman" panose="02020603050405020304" pitchFamily="18" charset="0"/>
                        </a:rPr>
                      </a:br>
                      <a:r>
                        <a:rPr lang="en-US" sz="1200" dirty="0">
                          <a:effectLst/>
                          <a:latin typeface="Times New Roman" panose="02020603050405020304" pitchFamily="18" charset="0"/>
                          <a:ea typeface="맑은 고딕" panose="020B0503020000020004" pitchFamily="50" charset="-127"/>
                          <a:cs typeface="Times New Roman" panose="02020603050405020304" pitchFamily="18" charset="0"/>
                        </a:rPr>
                        <a:t>minutes</a:t>
                      </a:r>
                      <a:endParaRPr lang="ko-KR" sz="1200" dirty="0">
                        <a:effectLst/>
                        <a:latin typeface="Times New Roman" panose="02020603050405020304" pitchFamily="18" charset="0"/>
                        <a:ea typeface="맑은 고딕" panose="020B0503020000020004" pitchFamily="50" charset="-127"/>
                        <a:cs typeface="Times New Roman" panose="02020603050405020304" pitchFamily="18" charset="0"/>
                      </a:endParaRPr>
                    </a:p>
                    <a:p>
                      <a:pPr algn="ctr">
                        <a:spcAft>
                          <a:spcPts val="0"/>
                        </a:spcAft>
                      </a:pPr>
                      <a:r>
                        <a:rPr lang="en-US" sz="1200" dirty="0">
                          <a:effectLst/>
                          <a:latin typeface="Times New Roman" panose="02020603050405020304" pitchFamily="18" charset="0"/>
                          <a:ea typeface="맑은 고딕" panose="020B0503020000020004" pitchFamily="50" charset="-127"/>
                          <a:cs typeface="Times New Roman" panose="02020603050405020304" pitchFamily="18" charset="0"/>
                        </a:rPr>
                        <a:t>(Introducing participants)</a:t>
                      </a:r>
                      <a:endParaRPr lang="ko-KR" sz="1200" dirty="0">
                        <a:effectLst/>
                        <a:latin typeface="Times New Roman" panose="02020603050405020304" pitchFamily="18" charset="0"/>
                        <a:ea typeface="맑은 고딕" panose="020B0503020000020004" pitchFamily="50" charset="-127"/>
                        <a:cs typeface="Times New Roman" panose="02020603050405020304" pitchFamily="18"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ko-KR" sz="1200" dirty="0">
                          <a:effectLst/>
                          <a:latin typeface="Times New Roman" panose="02020603050405020304" pitchFamily="18" charset="0"/>
                          <a:ea typeface="+mn-ea"/>
                          <a:cs typeface="Times New Roman" panose="02020603050405020304" pitchFamily="18" charset="0"/>
                        </a:rPr>
                        <a:t>IEEE</a:t>
                      </a:r>
                      <a:r>
                        <a:rPr lang="ko-KR" altLang="en-US" sz="1200" dirty="0">
                          <a:effectLst/>
                          <a:latin typeface="Times New Roman" panose="02020603050405020304" pitchFamily="18" charset="0"/>
                          <a:ea typeface="+mn-ea"/>
                          <a:cs typeface="Times New Roman" panose="02020603050405020304" pitchFamily="18" charset="0"/>
                        </a:rPr>
                        <a:t> </a:t>
                      </a:r>
                      <a:r>
                        <a:rPr lang="en-US" altLang="ko-KR" sz="1200" dirty="0">
                          <a:effectLst/>
                          <a:latin typeface="Times New Roman" panose="02020603050405020304" pitchFamily="18" charset="0"/>
                          <a:ea typeface="+mn-ea"/>
                          <a:cs typeface="Times New Roman" panose="02020603050405020304" pitchFamily="18" charset="0"/>
                        </a:rPr>
                        <a:t>3079.1 TG</a:t>
                      </a:r>
                      <a:endParaRPr lang="ko-KR" altLang="ko-KR" sz="1200" dirty="0">
                        <a:effectLst/>
                        <a:latin typeface="Times New Roman" panose="02020603050405020304" pitchFamily="18" charset="0"/>
                        <a:ea typeface="+mn-ea"/>
                        <a:cs typeface="Times New Roman" panose="02020603050405020304" pitchFamily="18"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ko-KR" sz="1200" dirty="0">
                          <a:effectLst/>
                          <a:latin typeface="Times New Roman" panose="02020603050405020304" pitchFamily="18" charset="0"/>
                          <a:ea typeface="+mn-ea"/>
                          <a:cs typeface="Times New Roman" panose="02020603050405020304" pitchFamily="18" charset="0"/>
                        </a:rPr>
                        <a:t>IEEE</a:t>
                      </a:r>
                      <a:r>
                        <a:rPr lang="ko-KR" altLang="en-US" sz="1200" dirty="0">
                          <a:effectLst/>
                          <a:latin typeface="Times New Roman" panose="02020603050405020304" pitchFamily="18" charset="0"/>
                          <a:ea typeface="+mn-ea"/>
                          <a:cs typeface="Times New Roman" panose="02020603050405020304" pitchFamily="18" charset="0"/>
                        </a:rPr>
                        <a:t> </a:t>
                      </a:r>
                      <a:r>
                        <a:rPr lang="en-US" altLang="ko-KR" sz="1200" dirty="0">
                          <a:effectLst/>
                          <a:latin typeface="Times New Roman" panose="02020603050405020304" pitchFamily="18" charset="0"/>
                          <a:ea typeface="+mn-ea"/>
                          <a:cs typeface="Times New Roman" panose="02020603050405020304" pitchFamily="18" charset="0"/>
                        </a:rPr>
                        <a:t>3079.2 TG</a:t>
                      </a:r>
                      <a:endParaRPr lang="ko-KR" altLang="ko-KR" sz="1200" dirty="0">
                        <a:effectLst/>
                        <a:latin typeface="Times New Roman" panose="02020603050405020304" pitchFamily="18" charset="0"/>
                        <a:ea typeface="+mn-ea"/>
                        <a:cs typeface="Times New Roman" panose="02020603050405020304" pitchFamily="18"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ko-KR" sz="1200" dirty="0">
                          <a:effectLst/>
                          <a:latin typeface="Times New Roman" panose="02020603050405020304" pitchFamily="18" charset="0"/>
                          <a:ea typeface="+mn-ea"/>
                          <a:cs typeface="Times New Roman" panose="02020603050405020304" pitchFamily="18" charset="0"/>
                        </a:rPr>
                        <a:t>IEEE</a:t>
                      </a:r>
                      <a:r>
                        <a:rPr lang="ko-KR" altLang="en-US" sz="1200" dirty="0">
                          <a:effectLst/>
                          <a:latin typeface="Times New Roman" panose="02020603050405020304" pitchFamily="18" charset="0"/>
                          <a:ea typeface="+mn-ea"/>
                          <a:cs typeface="Times New Roman" panose="02020603050405020304" pitchFamily="18" charset="0"/>
                        </a:rPr>
                        <a:t> </a:t>
                      </a:r>
                      <a:r>
                        <a:rPr lang="en-US" altLang="ko-KR" sz="1200" dirty="0">
                          <a:effectLst/>
                          <a:latin typeface="Times New Roman" panose="02020603050405020304" pitchFamily="18" charset="0"/>
                          <a:ea typeface="+mn-ea"/>
                          <a:cs typeface="Times New Roman" panose="02020603050405020304" pitchFamily="18" charset="0"/>
                        </a:rPr>
                        <a:t>3079.1 TG</a:t>
                      </a:r>
                      <a:endParaRPr lang="ko-KR" altLang="ko-KR" sz="1200" dirty="0">
                        <a:effectLst/>
                        <a:latin typeface="Times New Roman" panose="02020603050405020304" pitchFamily="18" charset="0"/>
                        <a:ea typeface="+mn-ea"/>
                        <a:cs typeface="Times New Roman" panose="02020603050405020304" pitchFamily="18"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ko-KR" sz="1200" dirty="0">
                          <a:effectLst/>
                          <a:latin typeface="Times New Roman" panose="02020603050405020304" pitchFamily="18" charset="0"/>
                          <a:ea typeface="+mn-ea"/>
                          <a:cs typeface="Times New Roman" panose="02020603050405020304" pitchFamily="18" charset="0"/>
                        </a:rPr>
                        <a:t>WG Closing Plenary</a:t>
                      </a:r>
                      <a:endParaRPr lang="ko-KR" altLang="ko-KR" sz="1200" dirty="0">
                        <a:effectLst/>
                        <a:latin typeface="Times New Roman" panose="02020603050405020304" pitchFamily="18" charset="0"/>
                        <a:ea typeface="+mn-ea"/>
                        <a:cs typeface="Times New Roman" panose="02020603050405020304"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34176381"/>
                  </a:ext>
                </a:extLst>
              </a:tr>
              <a:tr h="1071563">
                <a:tc>
                  <a:txBody>
                    <a:bodyPr/>
                    <a:lstStyle/>
                    <a:p>
                      <a:pPr algn="ctr">
                        <a:spcAft>
                          <a:spcPts val="0"/>
                        </a:spcAft>
                      </a:pPr>
                      <a:r>
                        <a:rPr lang="en-US" sz="1200" b="1" dirty="0">
                          <a:effectLst/>
                          <a:latin typeface="Times New Roman" panose="02020603050405020304" pitchFamily="18" charset="0"/>
                          <a:ea typeface="맑은 고딕" panose="020B0503020000020004" pitchFamily="50" charset="-127"/>
                          <a:cs typeface="Times New Roman" panose="02020603050405020304" pitchFamily="18" charset="0"/>
                        </a:rPr>
                        <a:t>PM 1</a:t>
                      </a:r>
                      <a:endParaRPr lang="ko-KR" sz="1200" dirty="0">
                        <a:effectLst/>
                        <a:latin typeface="Times New Roman" panose="02020603050405020304" pitchFamily="18" charset="0"/>
                        <a:ea typeface="맑은 고딕" panose="020B0503020000020004" pitchFamily="50" charset="-127"/>
                        <a:cs typeface="Times New Roman" panose="02020603050405020304" pitchFamily="18" charset="0"/>
                      </a:endParaRPr>
                    </a:p>
                    <a:p>
                      <a:pPr algn="ctr">
                        <a:spcAft>
                          <a:spcPts val="0"/>
                        </a:spcAft>
                      </a:pPr>
                      <a:r>
                        <a:rPr lang="en-US" sz="1200" b="1" dirty="0">
                          <a:effectLst/>
                          <a:latin typeface="Times New Roman" panose="02020603050405020304" pitchFamily="18" charset="0"/>
                          <a:ea typeface="맑은 고딕" panose="020B0503020000020004" pitchFamily="50" charset="-127"/>
                          <a:cs typeface="Times New Roman" panose="02020603050405020304" pitchFamily="18" charset="0"/>
                        </a:rPr>
                        <a:t>1:30 – 3:00p</a:t>
                      </a:r>
                      <a:endParaRPr lang="ko-KR" sz="1200" dirty="0">
                        <a:effectLst/>
                        <a:latin typeface="Times New Roman" panose="02020603050405020304" pitchFamily="18" charset="0"/>
                        <a:ea typeface="맑은 고딕" panose="020B0503020000020004" pitchFamily="50" charset="-127"/>
                        <a:cs typeface="Times New Roman" panose="02020603050405020304" pitchFamily="18"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ko-KR" sz="1200" dirty="0">
                          <a:effectLst/>
                          <a:latin typeface="Times New Roman" panose="02020603050405020304" pitchFamily="18" charset="0"/>
                          <a:ea typeface="맑은 고딕" panose="020B0503020000020004" pitchFamily="50" charset="-127"/>
                          <a:cs typeface="Times New Roman" panose="02020603050405020304" pitchFamily="18" charset="0"/>
                        </a:rPr>
                        <a:t>WG Meeting</a:t>
                      </a:r>
                    </a:p>
                    <a:p>
                      <a:pPr algn="ctr">
                        <a:spcAft>
                          <a:spcPts val="0"/>
                        </a:spcAft>
                      </a:pPr>
                      <a:r>
                        <a:rPr lang="en-US" altLang="ko-KR" sz="1200" dirty="0">
                          <a:effectLst/>
                          <a:latin typeface="Times New Roman" panose="02020603050405020304" pitchFamily="18" charset="0"/>
                          <a:ea typeface="맑은 고딕" panose="020B0503020000020004" pitchFamily="50" charset="-127"/>
                          <a:cs typeface="Times New Roman" panose="02020603050405020304" pitchFamily="18" charset="0"/>
                        </a:rPr>
                        <a:t>(Topic: </a:t>
                      </a:r>
                      <a:br>
                        <a:rPr lang="en-US" altLang="ko-KR" sz="1200" dirty="0">
                          <a:effectLst/>
                          <a:latin typeface="Times New Roman" panose="02020603050405020304" pitchFamily="18" charset="0"/>
                          <a:ea typeface="맑은 고딕" panose="020B0503020000020004" pitchFamily="50" charset="-127"/>
                          <a:cs typeface="Times New Roman" panose="02020603050405020304" pitchFamily="18" charset="0"/>
                        </a:rPr>
                      </a:br>
                      <a:r>
                        <a:rPr lang="en-US" altLang="ko-KR" sz="1200" dirty="0">
                          <a:effectLst/>
                          <a:latin typeface="Times New Roman" panose="02020603050405020304" pitchFamily="18" charset="0"/>
                          <a:ea typeface="맑은 고딕" panose="020B0503020000020004" pitchFamily="50" charset="-127"/>
                          <a:cs typeface="Times New Roman" panose="02020603050405020304" pitchFamily="18" charset="0"/>
                        </a:rPr>
                        <a:t>3079.1 Summary</a:t>
                      </a:r>
                      <a:br>
                        <a:rPr lang="en-US" altLang="ko-KR" sz="1200" dirty="0">
                          <a:effectLst/>
                          <a:latin typeface="Times New Roman" panose="02020603050405020304" pitchFamily="18" charset="0"/>
                          <a:ea typeface="+mn-ea"/>
                          <a:cs typeface="Times New Roman" panose="02020603050405020304" pitchFamily="18" charset="0"/>
                        </a:rPr>
                      </a:br>
                      <a:r>
                        <a:rPr lang="en-US" altLang="ko-KR" sz="1200" dirty="0">
                          <a:effectLst/>
                          <a:latin typeface="Times New Roman" panose="02020603050405020304" pitchFamily="18" charset="0"/>
                          <a:ea typeface="+mn-ea"/>
                          <a:cs typeface="Times New Roman" panose="02020603050405020304" pitchFamily="18" charset="0"/>
                        </a:rPr>
                        <a:t>3079.2 Summary)</a:t>
                      </a:r>
                      <a:endParaRPr lang="ko-KR" sz="1200" dirty="0">
                        <a:effectLst/>
                        <a:latin typeface="Times New Roman" panose="02020603050405020304" pitchFamily="18" charset="0"/>
                        <a:ea typeface="맑은 고딕" panose="020B0503020000020004" pitchFamily="50" charset="-127"/>
                        <a:cs typeface="Times New Roman" panose="02020603050405020304" pitchFamily="18"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ko-KR" sz="1200" dirty="0">
                          <a:effectLst/>
                          <a:latin typeface="Times New Roman" panose="02020603050405020304" pitchFamily="18" charset="0"/>
                          <a:ea typeface="+mn-ea"/>
                          <a:cs typeface="Times New Roman" panose="02020603050405020304" pitchFamily="18" charset="0"/>
                        </a:rPr>
                        <a:t>IEEE</a:t>
                      </a:r>
                      <a:r>
                        <a:rPr lang="ko-KR" altLang="en-US" sz="1200" dirty="0">
                          <a:effectLst/>
                          <a:latin typeface="Times New Roman" panose="02020603050405020304" pitchFamily="18" charset="0"/>
                          <a:ea typeface="+mn-ea"/>
                          <a:cs typeface="Times New Roman" panose="02020603050405020304" pitchFamily="18" charset="0"/>
                        </a:rPr>
                        <a:t> </a:t>
                      </a:r>
                      <a:r>
                        <a:rPr lang="en-US" altLang="ko-KR" sz="1200" dirty="0">
                          <a:effectLst/>
                          <a:latin typeface="Times New Roman" panose="02020603050405020304" pitchFamily="18" charset="0"/>
                          <a:ea typeface="+mn-ea"/>
                          <a:cs typeface="Times New Roman" panose="02020603050405020304" pitchFamily="18" charset="0"/>
                        </a:rPr>
                        <a:t>3079.2 TG</a:t>
                      </a:r>
                      <a:endParaRPr lang="ko-KR" altLang="ko-KR" sz="1200" dirty="0">
                        <a:effectLst/>
                        <a:latin typeface="Times New Roman" panose="02020603050405020304" pitchFamily="18" charset="0"/>
                        <a:ea typeface="+mn-ea"/>
                        <a:cs typeface="Times New Roman" panose="02020603050405020304" pitchFamily="18"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ko-KR" sz="1200" dirty="0">
                          <a:effectLst/>
                          <a:latin typeface="Times New Roman" panose="02020603050405020304" pitchFamily="18" charset="0"/>
                          <a:ea typeface="+mn-ea"/>
                          <a:cs typeface="Times New Roman" panose="02020603050405020304" pitchFamily="18" charset="0"/>
                        </a:rPr>
                        <a:t>IEEE</a:t>
                      </a:r>
                      <a:r>
                        <a:rPr lang="ko-KR" altLang="en-US" sz="1200" dirty="0">
                          <a:effectLst/>
                          <a:latin typeface="Times New Roman" panose="02020603050405020304" pitchFamily="18" charset="0"/>
                          <a:ea typeface="+mn-ea"/>
                          <a:cs typeface="Times New Roman" panose="02020603050405020304" pitchFamily="18" charset="0"/>
                        </a:rPr>
                        <a:t> </a:t>
                      </a:r>
                      <a:r>
                        <a:rPr lang="en-US" altLang="ko-KR" sz="1200">
                          <a:effectLst/>
                          <a:latin typeface="Times New Roman" panose="02020603050405020304" pitchFamily="18" charset="0"/>
                          <a:ea typeface="+mn-ea"/>
                          <a:cs typeface="Times New Roman" panose="02020603050405020304" pitchFamily="18" charset="0"/>
                        </a:rPr>
                        <a:t>3079.1 </a:t>
                      </a:r>
                      <a:r>
                        <a:rPr lang="en-US" altLang="ko-KR" sz="1200" dirty="0">
                          <a:effectLst/>
                          <a:latin typeface="Times New Roman" panose="02020603050405020304" pitchFamily="18" charset="0"/>
                          <a:ea typeface="+mn-ea"/>
                          <a:cs typeface="Times New Roman" panose="02020603050405020304" pitchFamily="18" charset="0"/>
                        </a:rPr>
                        <a:t>TG</a:t>
                      </a:r>
                      <a:endParaRPr lang="ko-KR" altLang="ko-KR" sz="1200" dirty="0">
                        <a:effectLst/>
                        <a:latin typeface="Times New Roman" panose="02020603050405020304" pitchFamily="18" charset="0"/>
                        <a:ea typeface="+mn-ea"/>
                        <a:cs typeface="Times New Roman" panose="02020603050405020304" pitchFamily="18"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ko-KR" sz="1200" dirty="0">
                          <a:effectLst/>
                          <a:latin typeface="Times New Roman" panose="02020603050405020304" pitchFamily="18" charset="0"/>
                          <a:ea typeface="+mn-ea"/>
                          <a:cs typeface="Times New Roman" panose="02020603050405020304" pitchFamily="18" charset="0"/>
                        </a:rPr>
                        <a:t>IEEE</a:t>
                      </a:r>
                      <a:r>
                        <a:rPr lang="ko-KR" altLang="en-US" sz="1200" dirty="0">
                          <a:effectLst/>
                          <a:latin typeface="Times New Roman" panose="02020603050405020304" pitchFamily="18" charset="0"/>
                          <a:ea typeface="+mn-ea"/>
                          <a:cs typeface="Times New Roman" panose="02020603050405020304" pitchFamily="18" charset="0"/>
                        </a:rPr>
                        <a:t> </a:t>
                      </a:r>
                      <a:r>
                        <a:rPr lang="en-US" altLang="ko-KR" sz="1200" dirty="0">
                          <a:effectLst/>
                          <a:latin typeface="Times New Roman" panose="02020603050405020304" pitchFamily="18" charset="0"/>
                          <a:ea typeface="+mn-ea"/>
                          <a:cs typeface="Times New Roman" panose="02020603050405020304" pitchFamily="18" charset="0"/>
                        </a:rPr>
                        <a:t>3079.2 TG</a:t>
                      </a:r>
                      <a:endParaRPr lang="ko-KR" altLang="ko-KR" sz="1200" dirty="0">
                        <a:effectLst/>
                        <a:latin typeface="Times New Roman" panose="02020603050405020304" pitchFamily="18" charset="0"/>
                        <a:ea typeface="+mn-ea"/>
                        <a:cs typeface="Times New Roman" panose="02020603050405020304" pitchFamily="18"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ko-KR" altLang="ko-KR" sz="1200" dirty="0">
                        <a:effectLst/>
                        <a:latin typeface="Times New Roman" panose="02020603050405020304" pitchFamily="18" charset="0"/>
                        <a:ea typeface="+mn-ea"/>
                        <a:cs typeface="Times New Roman" panose="02020603050405020304"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6880794"/>
                  </a:ext>
                </a:extLst>
              </a:tr>
              <a:tr h="854845">
                <a:tc>
                  <a:txBody>
                    <a:bodyPr/>
                    <a:lstStyle/>
                    <a:p>
                      <a:pPr algn="ctr">
                        <a:spcAft>
                          <a:spcPts val="0"/>
                        </a:spcAft>
                      </a:pPr>
                      <a:r>
                        <a:rPr lang="en-US" sz="1200" b="1" dirty="0">
                          <a:effectLst/>
                          <a:latin typeface="Times New Roman" panose="02020603050405020304" pitchFamily="18" charset="0"/>
                          <a:ea typeface="맑은 고딕" panose="020B0503020000020004" pitchFamily="50" charset="-127"/>
                          <a:cs typeface="Times New Roman" panose="02020603050405020304" pitchFamily="18" charset="0"/>
                        </a:rPr>
                        <a:t>PM 2</a:t>
                      </a:r>
                      <a:endParaRPr lang="ko-KR" sz="1200" dirty="0">
                        <a:effectLst/>
                        <a:latin typeface="Times New Roman" panose="02020603050405020304" pitchFamily="18" charset="0"/>
                        <a:ea typeface="맑은 고딕" panose="020B0503020000020004" pitchFamily="50" charset="-127"/>
                        <a:cs typeface="Times New Roman" panose="02020603050405020304" pitchFamily="18" charset="0"/>
                      </a:endParaRPr>
                    </a:p>
                    <a:p>
                      <a:pPr algn="ctr">
                        <a:spcAft>
                          <a:spcPts val="0"/>
                        </a:spcAft>
                      </a:pPr>
                      <a:r>
                        <a:rPr lang="en-US" sz="1200" b="1" dirty="0">
                          <a:effectLst/>
                          <a:latin typeface="Times New Roman" panose="02020603050405020304" pitchFamily="18" charset="0"/>
                          <a:ea typeface="맑은 고딕" panose="020B0503020000020004" pitchFamily="50" charset="-127"/>
                          <a:cs typeface="Times New Roman" panose="02020603050405020304" pitchFamily="18" charset="0"/>
                        </a:rPr>
                        <a:t>3:30 – 5:00p</a:t>
                      </a:r>
                      <a:endParaRPr lang="ko-KR" sz="1200" dirty="0">
                        <a:effectLst/>
                        <a:latin typeface="Times New Roman" panose="02020603050405020304" pitchFamily="18" charset="0"/>
                        <a:ea typeface="맑은 고딕" panose="020B0503020000020004" pitchFamily="50" charset="-127"/>
                        <a:cs typeface="Times New Roman" panose="02020603050405020304" pitchFamily="18"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ko-KR" sz="1200" dirty="0">
                          <a:effectLst/>
                          <a:latin typeface="Times New Roman" panose="02020603050405020304" pitchFamily="18" charset="0"/>
                          <a:ea typeface="+mn-ea"/>
                          <a:cs typeface="Times New Roman" panose="02020603050405020304" pitchFamily="18" charset="0"/>
                        </a:rPr>
                        <a:t>WG Meeting</a:t>
                      </a:r>
                      <a:endParaRPr lang="ko-KR" altLang="ko-KR" sz="1200" dirty="0">
                        <a:effectLst/>
                        <a:latin typeface="Times New Roman" panose="02020603050405020304" pitchFamily="18" charset="0"/>
                        <a:ea typeface="+mn-ea"/>
                        <a:cs typeface="Times New Roman" panose="02020603050405020304" pitchFamily="18"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ko-KR" altLang="ko-KR" sz="1200" dirty="0">
                        <a:effectLst/>
                        <a:latin typeface="Times New Roman" panose="02020603050405020304" pitchFamily="18" charset="0"/>
                        <a:ea typeface="+mn-ea"/>
                        <a:cs typeface="Times New Roman" panose="02020603050405020304" pitchFamily="18"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ko-KR" altLang="ko-KR" sz="1200" dirty="0">
                        <a:effectLst/>
                        <a:latin typeface="Times New Roman" panose="02020603050405020304" pitchFamily="18" charset="0"/>
                        <a:ea typeface="+mn-ea"/>
                        <a:cs typeface="Times New Roman" panose="02020603050405020304" pitchFamily="18"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ctr" defTabSz="685800" rtl="0" eaLnBrk="1" fontAlgn="auto" latinLnBrk="1" hangingPunct="1">
                        <a:lnSpc>
                          <a:spcPct val="100000"/>
                        </a:lnSpc>
                        <a:spcBef>
                          <a:spcPts val="0"/>
                        </a:spcBef>
                        <a:spcAft>
                          <a:spcPts val="0"/>
                        </a:spcAft>
                        <a:buClrTx/>
                        <a:buSzTx/>
                        <a:buFontTx/>
                        <a:buNone/>
                        <a:tabLst/>
                        <a:defRPr/>
                      </a:pPr>
                      <a:endParaRPr lang="ko-KR" altLang="ko-KR" sz="1200" dirty="0">
                        <a:effectLst/>
                        <a:latin typeface="Times New Roman" panose="02020603050405020304" pitchFamily="18" charset="0"/>
                        <a:ea typeface="+mn-ea"/>
                        <a:cs typeface="Times New Roman" panose="02020603050405020304" pitchFamily="18"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ko-KR" sz="1200" dirty="0">
                        <a:effectLst/>
                        <a:latin typeface="Times New Roman" panose="02020603050405020304" pitchFamily="18" charset="0"/>
                        <a:ea typeface="맑은 고딕" panose="020B0503020000020004" pitchFamily="50" charset="-127"/>
                        <a:cs typeface="Times New Roman" panose="02020603050405020304"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58532933"/>
                  </a:ext>
                </a:extLst>
              </a:tr>
            </a:tbl>
          </a:graphicData>
        </a:graphic>
      </p:graphicFrame>
    </p:spTree>
    <p:extLst>
      <p:ext uri="{BB962C8B-B14F-4D97-AF65-F5344CB8AC3E}">
        <p14:creationId xmlns:p14="http://schemas.microsoft.com/office/powerpoint/2010/main" val="34895616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내용 개체 틀 2">
            <a:extLst>
              <a:ext uri="{FF2B5EF4-FFF2-40B4-BE49-F238E27FC236}">
                <a16:creationId xmlns:a16="http://schemas.microsoft.com/office/drawing/2014/main" id="{034D177C-2625-4C3C-AD62-E3AB5B380212}"/>
              </a:ext>
            </a:extLst>
          </p:cNvPr>
          <p:cNvSpPr>
            <a:spLocks noGrp="1"/>
          </p:cNvSpPr>
          <p:nvPr>
            <p:ph idx="1"/>
          </p:nvPr>
        </p:nvSpPr>
        <p:spPr/>
        <p:txBody>
          <a:bodyPr>
            <a:normAutofit fontScale="92500" lnSpcReduction="10000"/>
          </a:bodyPr>
          <a:lstStyle/>
          <a:p>
            <a:pPr>
              <a:lnSpc>
                <a:spcPct val="130000"/>
              </a:lnSpc>
              <a:defRPr/>
            </a:pPr>
            <a:r>
              <a:rPr lang="en-US" altLang="ko-KR" sz="2400" dirty="0">
                <a:latin typeface="Arial" panose="020B0604020202020204" pitchFamily="34" charset="0"/>
                <a:cs typeface="Arial" panose="020B0604020202020204" pitchFamily="34" charset="0"/>
              </a:rPr>
              <a:t>Electronic Attendance ONLY</a:t>
            </a:r>
          </a:p>
          <a:p>
            <a:pPr>
              <a:lnSpc>
                <a:spcPct val="130000"/>
              </a:lnSpc>
              <a:defRPr/>
            </a:pPr>
            <a:r>
              <a:rPr lang="en-US" altLang="ko-KR" sz="2400" dirty="0">
                <a:latin typeface="Arial" panose="020B0604020202020204" pitchFamily="34" charset="0"/>
                <a:cs typeface="Arial" panose="020B0604020202020204" pitchFamily="34" charset="0"/>
              </a:rPr>
              <a:t>Electronic Attendance</a:t>
            </a:r>
          </a:p>
          <a:p>
            <a:pPr lvl="1">
              <a:lnSpc>
                <a:spcPct val="130000"/>
              </a:lnSpc>
              <a:defRPr/>
            </a:pPr>
            <a:r>
              <a:rPr lang="en-US" altLang="ja-JP" sz="2000" dirty="0">
                <a:latin typeface="Arial" panose="020B0604020202020204" pitchFamily="34" charset="0"/>
                <a:ea typeface="ＭＳ Ｐゴシック" charset="-128"/>
                <a:cs typeface="Arial" panose="020B0604020202020204" pitchFamily="34" charset="0"/>
              </a:rPr>
              <a:t>IMAT System   </a:t>
            </a:r>
          </a:p>
          <a:p>
            <a:pPr lvl="2">
              <a:lnSpc>
                <a:spcPct val="130000"/>
              </a:lnSpc>
              <a:defRPr/>
            </a:pPr>
            <a:r>
              <a:rPr lang="en-US" altLang="ja-JP" sz="1800" b="1" dirty="0">
                <a:latin typeface="Arial" panose="020B0604020202020204" pitchFamily="34" charset="0"/>
                <a:ea typeface="ＭＳ Ｐゴシック" charset="-128"/>
                <a:cs typeface="Arial" panose="020B0604020202020204" pitchFamily="34" charset="0"/>
                <a:hlinkClick r:id="rId2"/>
              </a:rPr>
              <a:t>https://imat.ieee.org/3079</a:t>
            </a:r>
            <a:endParaRPr lang="en-US" altLang="ja-JP" sz="1600" dirty="0">
              <a:latin typeface="Arial" panose="020B0604020202020204" pitchFamily="34" charset="0"/>
              <a:ea typeface="ＭＳ Ｐゴシック" charset="-128"/>
              <a:cs typeface="Arial" panose="020B0604020202020204" pitchFamily="34" charset="0"/>
            </a:endParaRPr>
          </a:p>
          <a:p>
            <a:pPr lvl="1">
              <a:lnSpc>
                <a:spcPct val="130000"/>
              </a:lnSpc>
              <a:defRPr/>
            </a:pPr>
            <a:r>
              <a:rPr lang="en-US" altLang="ko-KR" sz="2000" dirty="0">
                <a:latin typeface="Arial" charset="0"/>
              </a:rPr>
              <a:t>Mark attendance during every session </a:t>
            </a:r>
          </a:p>
          <a:p>
            <a:pPr>
              <a:lnSpc>
                <a:spcPct val="130000"/>
              </a:lnSpc>
              <a:defRPr/>
            </a:pPr>
            <a:r>
              <a:rPr lang="en-US" altLang="ko-KR" sz="2400" dirty="0">
                <a:latin typeface="Arial" charset="0"/>
              </a:rPr>
              <a:t>Total number of 3079 WG sessions: 13</a:t>
            </a:r>
          </a:p>
          <a:p>
            <a:pPr>
              <a:lnSpc>
                <a:spcPct val="130000"/>
              </a:lnSpc>
              <a:defRPr/>
            </a:pPr>
            <a:r>
              <a:rPr lang="en-US" altLang="ko-KR" sz="2400" dirty="0">
                <a:latin typeface="Arial" charset="0"/>
              </a:rPr>
              <a:t>07 sessions for 50% attendance to be counted towards WG voting membership</a:t>
            </a:r>
          </a:p>
          <a:p>
            <a:pPr>
              <a:lnSpc>
                <a:spcPct val="130000"/>
              </a:lnSpc>
              <a:defRPr/>
            </a:pPr>
            <a:r>
              <a:rPr lang="en-US" altLang="ko-KR" sz="2400" dirty="0">
                <a:latin typeface="Arial" charset="0"/>
              </a:rPr>
              <a:t>All attendance records are reported on the meeting minutes </a:t>
            </a:r>
          </a:p>
          <a:p>
            <a:pPr lvl="1">
              <a:lnSpc>
                <a:spcPct val="130000"/>
              </a:lnSpc>
              <a:defRPr/>
            </a:pPr>
            <a:r>
              <a:rPr lang="en-US" altLang="ko-KR" sz="2000" dirty="0">
                <a:latin typeface="Arial" charset="0"/>
              </a:rPr>
              <a:t>Please check the attendance records for any errors</a:t>
            </a:r>
            <a:endParaRPr lang="ko-KR" altLang="en-US" dirty="0"/>
          </a:p>
        </p:txBody>
      </p:sp>
      <p:sp>
        <p:nvSpPr>
          <p:cNvPr id="4" name="바닥글 개체 틀 3">
            <a:extLst>
              <a:ext uri="{FF2B5EF4-FFF2-40B4-BE49-F238E27FC236}">
                <a16:creationId xmlns:a16="http://schemas.microsoft.com/office/drawing/2014/main" id="{6B12A70F-3D3F-4ED8-A9B0-FFF02BF55163}"/>
              </a:ext>
            </a:extLst>
          </p:cNvPr>
          <p:cNvSpPr>
            <a:spLocks noGrp="1"/>
          </p:cNvSpPr>
          <p:nvPr>
            <p:ph type="ftr" sz="quarter" idx="11"/>
          </p:nvPr>
        </p:nvSpPr>
        <p:spPr/>
        <p:txBody>
          <a:bodyPr/>
          <a:lstStyle/>
          <a:p>
            <a:pPr>
              <a:defRPr/>
            </a:pPr>
            <a:r>
              <a:rPr lang="en-US"/>
              <a:t>3079-21-0001-01-0000-Session #17 WG Opening Plenary</a:t>
            </a:r>
            <a:endParaRPr lang="en-US" dirty="0"/>
          </a:p>
        </p:txBody>
      </p:sp>
      <p:sp>
        <p:nvSpPr>
          <p:cNvPr id="5" name="슬라이드 번호 개체 틀 4">
            <a:extLst>
              <a:ext uri="{FF2B5EF4-FFF2-40B4-BE49-F238E27FC236}">
                <a16:creationId xmlns:a16="http://schemas.microsoft.com/office/drawing/2014/main" id="{4B970662-C8AB-48BB-AA61-D13AB148629C}"/>
              </a:ext>
            </a:extLst>
          </p:cNvPr>
          <p:cNvSpPr>
            <a:spLocks noGrp="1"/>
          </p:cNvSpPr>
          <p:nvPr>
            <p:ph type="sldNum" sz="quarter" idx="12"/>
          </p:nvPr>
        </p:nvSpPr>
        <p:spPr/>
        <p:txBody>
          <a:bodyPr/>
          <a:lstStyle/>
          <a:p>
            <a:pPr>
              <a:defRPr/>
            </a:pPr>
            <a:fld id="{2E8BD8E8-FEBE-4B48-A872-D5E72F1EB77B}" type="slidenum">
              <a:rPr lang="en-US" smtClean="0"/>
              <a:pPr>
                <a:defRPr/>
              </a:pPr>
              <a:t>4</a:t>
            </a:fld>
            <a:endParaRPr lang="en-US">
              <a:latin typeface="Myriad Pro" charset="0"/>
            </a:endParaRPr>
          </a:p>
        </p:txBody>
      </p:sp>
      <p:sp>
        <p:nvSpPr>
          <p:cNvPr id="8" name="제목 1">
            <a:extLst>
              <a:ext uri="{FF2B5EF4-FFF2-40B4-BE49-F238E27FC236}">
                <a16:creationId xmlns:a16="http://schemas.microsoft.com/office/drawing/2014/main" id="{6FF3A023-0609-413D-BFD9-B351B33AFA9B}"/>
              </a:ext>
            </a:extLst>
          </p:cNvPr>
          <p:cNvSpPr>
            <a:spLocks noGrp="1"/>
          </p:cNvSpPr>
          <p:nvPr>
            <p:ph type="title"/>
          </p:nvPr>
        </p:nvSpPr>
        <p:spPr>
          <a:xfrm>
            <a:off x="457200" y="152401"/>
            <a:ext cx="8229600" cy="625474"/>
          </a:xfrm>
        </p:spPr>
        <p:txBody>
          <a:bodyPr/>
          <a:lstStyle/>
          <a:p>
            <a:r>
              <a:rPr lang="en-US" altLang="ko-KR" dirty="0"/>
              <a:t>Attendance</a:t>
            </a:r>
            <a:endParaRPr lang="ko-KR" altLang="en-US" dirty="0"/>
          </a:p>
        </p:txBody>
      </p:sp>
    </p:spTree>
    <p:extLst>
      <p:ext uri="{BB962C8B-B14F-4D97-AF65-F5344CB8AC3E}">
        <p14:creationId xmlns:p14="http://schemas.microsoft.com/office/powerpoint/2010/main" val="146486048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10" name="Rectangle 3"/>
          <p:cNvSpPr>
            <a:spLocks noGrp="1" noChangeArrowheads="1"/>
          </p:cNvSpPr>
          <p:nvPr>
            <p:ph type="body" idx="1"/>
          </p:nvPr>
        </p:nvSpPr>
        <p:spPr>
          <a:xfrm>
            <a:off x="400050" y="1066800"/>
            <a:ext cx="8343900" cy="4495800"/>
          </a:xfrm>
        </p:spPr>
        <p:txBody>
          <a:bodyPr wrap="square">
            <a:normAutofit/>
          </a:bodyPr>
          <a:lstStyle/>
          <a:p>
            <a:pPr algn="just">
              <a:lnSpc>
                <a:spcPct val="90000"/>
              </a:lnSpc>
            </a:pPr>
            <a:r>
              <a:rPr lang="en-US" sz="2800" dirty="0">
                <a:latin typeface="Times New Roman" panose="02020603050405020304" pitchFamily="18" charset="0"/>
                <a:cs typeface="Times New Roman" panose="02020603050405020304" pitchFamily="18" charset="0"/>
              </a:rPr>
              <a:t>3079 Voting Membership described in</a:t>
            </a:r>
          </a:p>
          <a:p>
            <a:pPr lvl="1"/>
            <a:r>
              <a:rPr lang="en-US" sz="2400" dirty="0">
                <a:latin typeface="Times New Roman" panose="02020603050405020304" pitchFamily="18" charset="0"/>
                <a:cs typeface="Times New Roman" panose="02020603050405020304" pitchFamily="18" charset="0"/>
              </a:rPr>
              <a:t>DCN#: 3</a:t>
            </a:r>
            <a:r>
              <a:rPr lang="en-US" altLang="ko-KR" sz="2400" dirty="0">
                <a:latin typeface="Times New Roman" panose="02020603050405020304" pitchFamily="18" charset="0"/>
                <a:cs typeface="Times New Roman" panose="02020603050405020304" pitchFamily="18" charset="0"/>
              </a:rPr>
              <a:t>079</a:t>
            </a:r>
            <a:r>
              <a:rPr lang="en-US" sz="2400" dirty="0">
                <a:latin typeface="Times New Roman" panose="02020603050405020304" pitchFamily="18" charset="0"/>
                <a:cs typeface="Times New Roman" panose="02020603050405020304" pitchFamily="18" charset="0"/>
              </a:rPr>
              <a:t>-</a:t>
            </a:r>
            <a:r>
              <a:rPr lang="en-US" altLang="ko-KR" sz="2400" dirty="0">
                <a:latin typeface="Times New Roman" panose="02020603050405020304" pitchFamily="18" charset="0"/>
                <a:cs typeface="Times New Roman" panose="02020603050405020304" pitchFamily="18" charset="0"/>
              </a:rPr>
              <a:t>20</a:t>
            </a:r>
            <a:r>
              <a:rPr lang="en-US" sz="2400" dirty="0">
                <a:latin typeface="Times New Roman" panose="02020603050405020304" pitchFamily="18" charset="0"/>
                <a:cs typeface="Times New Roman" panose="02020603050405020304" pitchFamily="18" charset="0"/>
              </a:rPr>
              <a:t>-004</a:t>
            </a:r>
            <a:r>
              <a:rPr lang="en-US" altLang="ko-KR" sz="2400" dirty="0">
                <a:latin typeface="Times New Roman" panose="02020603050405020304" pitchFamily="18" charset="0"/>
                <a:cs typeface="Times New Roman" panose="02020603050405020304" pitchFamily="18" charset="0"/>
              </a:rPr>
              <a:t>3</a:t>
            </a:r>
            <a:r>
              <a:rPr lang="en-US" sz="2400" dirty="0">
                <a:latin typeface="Times New Roman" panose="02020603050405020304" pitchFamily="18" charset="0"/>
                <a:cs typeface="Times New Roman" panose="02020603050405020304" pitchFamily="18" charset="0"/>
              </a:rPr>
              <a:t>-00-0000 </a:t>
            </a:r>
            <a:r>
              <a:rPr lang="en-US" altLang="ko-KR" sz="2400" dirty="0">
                <a:latin typeface="Times New Roman" panose="02020603050405020304" pitchFamily="18" charset="0"/>
                <a:cs typeface="Times New Roman" panose="02020603050405020304" pitchFamily="18" charset="0"/>
              </a:rPr>
              <a:t>(https://mentor.ieee.org/3079/dcn/20/3079-20-0043-00-0000-ieee-3079-wg-p-p.pdf)</a:t>
            </a:r>
            <a:endParaRPr lang="en-US" sz="2400" dirty="0">
              <a:latin typeface="Times New Roman" panose="02020603050405020304" pitchFamily="18" charset="0"/>
              <a:cs typeface="Times New Roman" panose="02020603050405020304" pitchFamily="18" charset="0"/>
            </a:endParaRPr>
          </a:p>
          <a:p>
            <a:pPr algn="just">
              <a:lnSpc>
                <a:spcPct val="90000"/>
              </a:lnSpc>
            </a:pPr>
            <a:r>
              <a:rPr lang="en-US" sz="2800" dirty="0">
                <a:latin typeface="Times New Roman" panose="02020603050405020304" pitchFamily="18" charset="0"/>
                <a:cs typeface="Times New Roman" panose="02020603050405020304" pitchFamily="18" charset="0"/>
              </a:rPr>
              <a:t>Maintenance of Voting Membership</a:t>
            </a:r>
          </a:p>
          <a:p>
            <a:pPr lvl="1" algn="just">
              <a:lnSpc>
                <a:spcPct val="90000"/>
              </a:lnSpc>
            </a:pPr>
            <a:r>
              <a:rPr lang="en-US" sz="2400" dirty="0">
                <a:latin typeface="Times New Roman" panose="02020603050405020304" pitchFamily="18" charset="0"/>
                <a:cs typeface="Times New Roman" panose="02020603050405020304" pitchFamily="18" charset="0"/>
              </a:rPr>
              <a:t>Two Plenary sessions out of four consecutive Plenary sessions on a moving window basis</a:t>
            </a:r>
          </a:p>
          <a:p>
            <a:pPr algn="just">
              <a:lnSpc>
                <a:spcPct val="90000"/>
              </a:lnSpc>
            </a:pPr>
            <a:r>
              <a:rPr lang="en-US" sz="2800" dirty="0">
                <a:latin typeface="Times New Roman" panose="02020603050405020304" pitchFamily="18" charset="0"/>
                <a:cs typeface="Times New Roman" panose="02020603050405020304" pitchFamily="18" charset="0"/>
              </a:rPr>
              <a:t>WG Letter Ballots</a:t>
            </a:r>
          </a:p>
          <a:p>
            <a:pPr lvl="1" algn="just">
              <a:lnSpc>
                <a:spcPct val="90000"/>
              </a:lnSpc>
            </a:pPr>
            <a:r>
              <a:rPr lang="en-US" sz="2400" dirty="0">
                <a:latin typeface="Times New Roman" panose="02020603050405020304" pitchFamily="18" charset="0"/>
                <a:cs typeface="Times New Roman" panose="02020603050405020304" pitchFamily="18" charset="0"/>
              </a:rPr>
              <a:t>WG members are expected to vote on WG LBs</a:t>
            </a:r>
          </a:p>
          <a:p>
            <a:pPr lvl="1" algn="just">
              <a:lnSpc>
                <a:spcPct val="90000"/>
              </a:lnSpc>
            </a:pPr>
            <a:r>
              <a:rPr lang="en-US" sz="2400" dirty="0">
                <a:latin typeface="Times New Roman" panose="02020603050405020304" pitchFamily="18" charset="0"/>
                <a:cs typeface="Times New Roman" panose="02020603050405020304" pitchFamily="18" charset="0"/>
              </a:rPr>
              <a:t>Failure to vote on 2 out of last 3 WG LBs could result </a:t>
            </a:r>
            <a:br>
              <a:rPr lang="en-US" sz="2400" dirty="0">
                <a:latin typeface="Times New Roman" panose="02020603050405020304" pitchFamily="18" charset="0"/>
                <a:cs typeface="Times New Roman" panose="02020603050405020304" pitchFamily="18" charset="0"/>
              </a:rPr>
            </a:br>
            <a:r>
              <a:rPr lang="en-US" sz="2400" dirty="0">
                <a:latin typeface="Times New Roman" panose="02020603050405020304" pitchFamily="18" charset="0"/>
                <a:cs typeface="Times New Roman" panose="02020603050405020304" pitchFamily="18" charset="0"/>
              </a:rPr>
              <a:t>in loss of voting rights</a:t>
            </a:r>
            <a:endParaRPr lang="en-US" sz="2400" b="1" dirty="0">
              <a:latin typeface="Times New Roman" panose="02020603050405020304" pitchFamily="18" charset="0"/>
              <a:cs typeface="Times New Roman" panose="02020603050405020304" pitchFamily="18" charset="0"/>
            </a:endParaRPr>
          </a:p>
        </p:txBody>
      </p:sp>
      <p:sp>
        <p:nvSpPr>
          <p:cNvPr id="3" name="슬라이드 번호 개체 틀 2">
            <a:extLst>
              <a:ext uri="{FF2B5EF4-FFF2-40B4-BE49-F238E27FC236}">
                <a16:creationId xmlns:a16="http://schemas.microsoft.com/office/drawing/2014/main" id="{D102F57F-54BD-43D5-8003-64AE37DA80E0}"/>
              </a:ext>
            </a:extLst>
          </p:cNvPr>
          <p:cNvSpPr>
            <a:spLocks noGrp="1"/>
          </p:cNvSpPr>
          <p:nvPr>
            <p:ph type="sldNum" sz="quarter" idx="12"/>
          </p:nvPr>
        </p:nvSpPr>
        <p:spPr/>
        <p:txBody>
          <a:bodyPr/>
          <a:lstStyle/>
          <a:p>
            <a:pPr>
              <a:defRPr/>
            </a:pPr>
            <a:fld id="{2E8BD8E8-FEBE-4B48-A872-D5E72F1EB77B}" type="slidenum">
              <a:rPr lang="en-US" smtClean="0"/>
              <a:pPr>
                <a:defRPr/>
              </a:pPr>
              <a:t>5</a:t>
            </a:fld>
            <a:endParaRPr lang="en-US">
              <a:latin typeface="Myriad Pro" charset="0"/>
            </a:endParaRPr>
          </a:p>
        </p:txBody>
      </p:sp>
      <p:sp>
        <p:nvSpPr>
          <p:cNvPr id="6" name="바닥글 개체 틀 1">
            <a:extLst>
              <a:ext uri="{FF2B5EF4-FFF2-40B4-BE49-F238E27FC236}">
                <a16:creationId xmlns:a16="http://schemas.microsoft.com/office/drawing/2014/main" id="{10845B46-1010-43DE-BDEE-3AD421796CCC}"/>
              </a:ext>
            </a:extLst>
          </p:cNvPr>
          <p:cNvSpPr>
            <a:spLocks noGrp="1"/>
          </p:cNvSpPr>
          <p:nvPr>
            <p:ph type="ftr" sz="quarter" idx="11"/>
          </p:nvPr>
        </p:nvSpPr>
        <p:spPr>
          <a:xfrm>
            <a:off x="457200" y="6610350"/>
            <a:ext cx="4038600" cy="247650"/>
          </a:xfrm>
        </p:spPr>
        <p:txBody>
          <a:bodyPr/>
          <a:lstStyle/>
          <a:p>
            <a:pPr>
              <a:defRPr/>
            </a:pPr>
            <a:r>
              <a:rPr lang="en-US"/>
              <a:t>3079-21-0001-01-0000-Session #17 WG Opening Plenary</a:t>
            </a:r>
            <a:endParaRPr lang="en-US" dirty="0"/>
          </a:p>
        </p:txBody>
      </p:sp>
      <p:sp>
        <p:nvSpPr>
          <p:cNvPr id="8" name="Rectangle 2">
            <a:extLst>
              <a:ext uri="{FF2B5EF4-FFF2-40B4-BE49-F238E27FC236}">
                <a16:creationId xmlns:a16="http://schemas.microsoft.com/office/drawing/2014/main" id="{6C373B44-01EE-4DCA-A739-F3F338341AFC}"/>
              </a:ext>
            </a:extLst>
          </p:cNvPr>
          <p:cNvSpPr txBox="1">
            <a:spLocks noChangeArrowheads="1"/>
          </p:cNvSpPr>
          <p:nvPr/>
        </p:nvSpPr>
        <p:spPr>
          <a:xfrm>
            <a:off x="457200" y="152401"/>
            <a:ext cx="7772400" cy="609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l" defTabSz="685800" rtl="0" eaLnBrk="1" latinLnBrk="1" hangingPunct="1">
              <a:lnSpc>
                <a:spcPct val="90000"/>
              </a:lnSpc>
              <a:spcBef>
                <a:spcPct val="0"/>
              </a:spcBef>
              <a:buNone/>
              <a:defRPr lang="ko-KR" altLang="en-US" sz="2800" b="1" kern="1200">
                <a:solidFill>
                  <a:schemeClr val="tx2"/>
                </a:solidFill>
                <a:latin typeface="+mj-lt"/>
                <a:ea typeface="+mj-ea"/>
                <a:cs typeface="+mj-cs"/>
              </a:defRPr>
            </a:lvl1pPr>
          </a:lstStyle>
          <a:p>
            <a:pPr fontAlgn="auto">
              <a:spcAft>
                <a:spcPts val="0"/>
              </a:spcAft>
            </a:pPr>
            <a:r>
              <a:rPr lang="en-US">
                <a:latin typeface="Arial" charset="0"/>
              </a:rPr>
              <a:t>Voting Membership</a:t>
            </a:r>
            <a:endParaRPr lang="en-US" dirty="0">
              <a:latin typeface="Arial"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7F0A4D9B-9F30-41AB-A658-FFC3E6003656}"/>
              </a:ext>
            </a:extLst>
          </p:cNvPr>
          <p:cNvSpPr>
            <a:spLocks noGrp="1"/>
          </p:cNvSpPr>
          <p:nvPr>
            <p:ph type="title"/>
          </p:nvPr>
        </p:nvSpPr>
        <p:spPr/>
        <p:txBody>
          <a:bodyPr/>
          <a:lstStyle/>
          <a:p>
            <a:r>
              <a:rPr lang="en-US" altLang="ko-KR" dirty="0">
                <a:latin typeface="Arial" charset="0"/>
              </a:rPr>
              <a:t>Miscellaneous Meeting Logistics</a:t>
            </a:r>
            <a:endParaRPr lang="ko-KR" altLang="en-US" dirty="0"/>
          </a:p>
        </p:txBody>
      </p:sp>
      <p:sp>
        <p:nvSpPr>
          <p:cNvPr id="4" name="슬라이드 번호 개체 틀 3">
            <a:extLst>
              <a:ext uri="{FF2B5EF4-FFF2-40B4-BE49-F238E27FC236}">
                <a16:creationId xmlns:a16="http://schemas.microsoft.com/office/drawing/2014/main" id="{35CB0940-D8CA-4C79-83DD-A230FC0205EF}"/>
              </a:ext>
            </a:extLst>
          </p:cNvPr>
          <p:cNvSpPr>
            <a:spLocks noGrp="1"/>
          </p:cNvSpPr>
          <p:nvPr>
            <p:ph type="sldNum" sz="quarter" idx="12"/>
          </p:nvPr>
        </p:nvSpPr>
        <p:spPr/>
        <p:txBody>
          <a:bodyPr/>
          <a:lstStyle/>
          <a:p>
            <a:pPr>
              <a:defRPr/>
            </a:pPr>
            <a:fld id="{2E8BD8E8-FEBE-4B48-A872-D5E72F1EB77B}" type="slidenum">
              <a:rPr lang="en-US" smtClean="0"/>
              <a:pPr>
                <a:defRPr/>
              </a:pPr>
              <a:t>6</a:t>
            </a:fld>
            <a:endParaRPr lang="en-US">
              <a:latin typeface="Myriad Pro" charset="0"/>
            </a:endParaRPr>
          </a:p>
        </p:txBody>
      </p:sp>
      <p:sp>
        <p:nvSpPr>
          <p:cNvPr id="6" name="Rectangle 3">
            <a:extLst>
              <a:ext uri="{FF2B5EF4-FFF2-40B4-BE49-F238E27FC236}">
                <a16:creationId xmlns:a16="http://schemas.microsoft.com/office/drawing/2014/main" id="{4E5C7193-5AA4-4E6B-85CD-0EDFF4BEAD45}"/>
              </a:ext>
            </a:extLst>
          </p:cNvPr>
          <p:cNvSpPr txBox="1">
            <a:spLocks noChangeArrowheads="1"/>
          </p:cNvSpPr>
          <p:nvPr/>
        </p:nvSpPr>
        <p:spPr bwMode="auto">
          <a:xfrm>
            <a:off x="457200" y="800100"/>
            <a:ext cx="8229600" cy="40767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a:lstStyle>
          <a:p>
            <a:pPr>
              <a:lnSpc>
                <a:spcPct val="150000"/>
              </a:lnSpc>
            </a:pPr>
            <a:r>
              <a:rPr lang="en-US" sz="2000" kern="0" dirty="0">
                <a:latin typeface="Times New Roman" panose="02020603050405020304" pitchFamily="18" charset="0"/>
                <a:cs typeface="Times New Roman" panose="02020603050405020304" pitchFamily="18" charset="0"/>
              </a:rPr>
              <a:t>WG Documents: </a:t>
            </a:r>
            <a:r>
              <a:rPr lang="en-US" sz="2000" kern="0" dirty="0">
                <a:latin typeface="Times New Roman" panose="02020603050405020304" pitchFamily="18" charset="0"/>
                <a:cs typeface="Times New Roman" panose="02020603050405020304" pitchFamily="18" charset="0"/>
                <a:hlinkClick r:id="rId2"/>
              </a:rPr>
              <a:t>https://mentor.ieee.org/3079/documents</a:t>
            </a:r>
            <a:endParaRPr lang="en-US" sz="2000" kern="0" dirty="0">
              <a:latin typeface="Times New Roman" panose="02020603050405020304" pitchFamily="18" charset="0"/>
              <a:cs typeface="Times New Roman" panose="02020603050405020304" pitchFamily="18" charset="0"/>
            </a:endParaRPr>
          </a:p>
          <a:p>
            <a:pPr>
              <a:lnSpc>
                <a:spcPct val="150000"/>
              </a:lnSpc>
            </a:pPr>
            <a:r>
              <a:rPr lang="en-US" altLang="ko-KR" sz="2000" kern="0" dirty="0">
                <a:latin typeface="Times New Roman" panose="02020603050405020304" pitchFamily="18" charset="0"/>
                <a:cs typeface="Times New Roman" panose="02020603050405020304" pitchFamily="18" charset="0"/>
              </a:rPr>
              <a:t>Standard Draft Documents: </a:t>
            </a:r>
            <a:r>
              <a:rPr lang="en-US" altLang="ko-KR" sz="2000" kern="0" dirty="0">
                <a:latin typeface="Times New Roman" panose="02020603050405020304" pitchFamily="18" charset="0"/>
                <a:cs typeface="Times New Roman" panose="02020603050405020304" pitchFamily="18" charset="0"/>
                <a:hlinkClick r:id="rId3"/>
              </a:rPr>
              <a:t>https://ieee-sa.imeetcentral.com/3079/</a:t>
            </a:r>
            <a:endParaRPr lang="en-US" altLang="ko-KR" sz="2000" kern="0" dirty="0">
              <a:latin typeface="Times New Roman" panose="02020603050405020304" pitchFamily="18" charset="0"/>
              <a:cs typeface="Times New Roman" panose="02020603050405020304" pitchFamily="18" charset="0"/>
            </a:endParaRPr>
          </a:p>
          <a:p>
            <a:pPr>
              <a:lnSpc>
                <a:spcPct val="150000"/>
              </a:lnSpc>
            </a:pPr>
            <a:r>
              <a:rPr lang="en-US" altLang="ko-KR" sz="2000" kern="0" dirty="0">
                <a:latin typeface="Times New Roman" panose="02020603050405020304" pitchFamily="18" charset="0"/>
                <a:cs typeface="Times New Roman" panose="02020603050405020304" pitchFamily="18" charset="0"/>
              </a:rPr>
              <a:t>Food and Beverages:</a:t>
            </a:r>
          </a:p>
          <a:p>
            <a:pPr lvl="1">
              <a:lnSpc>
                <a:spcPct val="150000"/>
              </a:lnSpc>
            </a:pPr>
            <a:r>
              <a:rPr lang="en-US" altLang="ko-KR" sz="1800" kern="0" dirty="0">
                <a:latin typeface="Times New Roman" panose="02020603050405020304" pitchFamily="18" charset="0"/>
                <a:cs typeface="Times New Roman" panose="02020603050405020304" pitchFamily="18" charset="0"/>
              </a:rPr>
              <a:t>Breakfast:</a:t>
            </a:r>
          </a:p>
          <a:p>
            <a:pPr lvl="1">
              <a:lnSpc>
                <a:spcPct val="150000"/>
              </a:lnSpc>
            </a:pPr>
            <a:r>
              <a:rPr lang="en-US" altLang="ko-KR" sz="1800" kern="0" dirty="0">
                <a:latin typeface="Times New Roman" panose="02020603050405020304" pitchFamily="18" charset="0"/>
                <a:cs typeface="Times New Roman" panose="02020603050405020304" pitchFamily="18" charset="0"/>
              </a:rPr>
              <a:t>Morning Coffee Break: 10:30 ~ 11:00</a:t>
            </a:r>
          </a:p>
          <a:p>
            <a:pPr lvl="1">
              <a:lnSpc>
                <a:spcPct val="150000"/>
              </a:lnSpc>
            </a:pPr>
            <a:r>
              <a:rPr lang="en-US" altLang="ko-KR" sz="1800" kern="0" dirty="0">
                <a:latin typeface="Times New Roman" panose="02020603050405020304" pitchFamily="18" charset="0"/>
                <a:cs typeface="Times New Roman" panose="02020603050405020304" pitchFamily="18" charset="0"/>
              </a:rPr>
              <a:t>Lunch Time: 12:30 ~ 13:30</a:t>
            </a:r>
          </a:p>
          <a:p>
            <a:pPr lvl="1">
              <a:lnSpc>
                <a:spcPct val="150000"/>
              </a:lnSpc>
            </a:pPr>
            <a:r>
              <a:rPr lang="en-US" altLang="ko-KR" sz="1800" kern="0" dirty="0">
                <a:latin typeface="Times New Roman" panose="02020603050405020304" pitchFamily="18" charset="0"/>
                <a:cs typeface="Times New Roman" panose="02020603050405020304" pitchFamily="18" charset="0"/>
              </a:rPr>
              <a:t>Afternoon Coffee Break: 15:00 ~ 15:30</a:t>
            </a:r>
          </a:p>
          <a:p>
            <a:pPr lvl="1">
              <a:lnSpc>
                <a:spcPct val="150000"/>
              </a:lnSpc>
            </a:pPr>
            <a:r>
              <a:rPr lang="en-US" altLang="ko-KR" sz="1800" kern="0" dirty="0">
                <a:latin typeface="Times New Roman" panose="02020603050405020304" pitchFamily="18" charset="0"/>
                <a:cs typeface="Times New Roman" panose="02020603050405020304" pitchFamily="18" charset="0"/>
              </a:rPr>
              <a:t>Dinner: </a:t>
            </a:r>
          </a:p>
        </p:txBody>
      </p:sp>
      <p:sp>
        <p:nvSpPr>
          <p:cNvPr id="7" name="바닥글 개체 틀 1">
            <a:extLst>
              <a:ext uri="{FF2B5EF4-FFF2-40B4-BE49-F238E27FC236}">
                <a16:creationId xmlns:a16="http://schemas.microsoft.com/office/drawing/2014/main" id="{87308EA3-DC7D-4226-A246-31393C944C25}"/>
              </a:ext>
            </a:extLst>
          </p:cNvPr>
          <p:cNvSpPr>
            <a:spLocks noGrp="1"/>
          </p:cNvSpPr>
          <p:nvPr>
            <p:ph type="ftr" sz="quarter" idx="11"/>
          </p:nvPr>
        </p:nvSpPr>
        <p:spPr>
          <a:xfrm>
            <a:off x="457200" y="6610350"/>
            <a:ext cx="4038600" cy="247650"/>
          </a:xfrm>
        </p:spPr>
        <p:txBody>
          <a:bodyPr/>
          <a:lstStyle/>
          <a:p>
            <a:pPr>
              <a:defRPr/>
            </a:pPr>
            <a:r>
              <a:rPr lang="en-US"/>
              <a:t>3079-21-0001-01-0000-Session #17 WG Opening Plenary</a:t>
            </a:r>
            <a:endParaRPr lang="en-US" dirty="0"/>
          </a:p>
        </p:txBody>
      </p:sp>
    </p:spTree>
    <p:extLst>
      <p:ext uri="{BB962C8B-B14F-4D97-AF65-F5344CB8AC3E}">
        <p14:creationId xmlns:p14="http://schemas.microsoft.com/office/powerpoint/2010/main" val="29118396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bodyPr>
          <a:lstStyle/>
          <a:p>
            <a:r>
              <a:rPr lang="en-US" altLang="ko-KR" dirty="0"/>
              <a:t>Registration and Media Recording</a:t>
            </a:r>
            <a:endParaRPr lang="ko-KR" altLang="en-US" dirty="0"/>
          </a:p>
        </p:txBody>
      </p:sp>
      <p:sp>
        <p:nvSpPr>
          <p:cNvPr id="4" name="슬라이드 번호 개체 틀 3"/>
          <p:cNvSpPr>
            <a:spLocks noGrp="1"/>
          </p:cNvSpPr>
          <p:nvPr>
            <p:ph type="sldNum" sz="quarter" idx="12"/>
          </p:nvPr>
        </p:nvSpPr>
        <p:spPr/>
        <p:txBody>
          <a:bodyPr/>
          <a:lstStyle/>
          <a:p>
            <a:pPr>
              <a:defRPr/>
            </a:pPr>
            <a:fld id="{2E8BD8E8-FEBE-4B48-A872-D5E72F1EB77B}" type="slidenum">
              <a:rPr lang="en-US" smtClean="0"/>
              <a:pPr>
                <a:defRPr/>
              </a:pPr>
              <a:t>7</a:t>
            </a:fld>
            <a:endParaRPr lang="en-US">
              <a:latin typeface="Myriad Pro" charset="0"/>
            </a:endParaRPr>
          </a:p>
        </p:txBody>
      </p:sp>
      <p:sp>
        <p:nvSpPr>
          <p:cNvPr id="5" name="직사각형 4"/>
          <p:cNvSpPr/>
          <p:nvPr/>
        </p:nvSpPr>
        <p:spPr>
          <a:xfrm>
            <a:off x="457200" y="889844"/>
            <a:ext cx="8229600" cy="4401205"/>
          </a:xfrm>
          <a:prstGeom prst="rect">
            <a:avLst/>
          </a:prstGeom>
        </p:spPr>
        <p:txBody>
          <a:bodyPr wrap="square">
            <a:spAutoFit/>
          </a:bodyPr>
          <a:lstStyle/>
          <a:p>
            <a:pPr marL="342900" lvl="0" indent="-342900" eaLnBrk="0" hangingPunct="0">
              <a:spcBef>
                <a:spcPct val="20000"/>
              </a:spcBef>
              <a:buFontTx/>
              <a:buChar char="•"/>
            </a:pPr>
            <a:r>
              <a:rPr lang="en-US" altLang="ko-KR" sz="2400" kern="0" dirty="0">
                <a:solidFill>
                  <a:srgbClr val="000000"/>
                </a:solidFill>
                <a:latin typeface="Times New Roman" panose="02020603050405020304" pitchFamily="18" charset="0"/>
                <a:ea typeface="+mn-ea"/>
                <a:cs typeface="Times New Roman" panose="02020603050405020304" pitchFamily="18" charset="0"/>
              </a:rPr>
              <a:t>Each Attendee must provide contact information and pay conference fee</a:t>
            </a:r>
          </a:p>
          <a:p>
            <a:pPr marL="342900" lvl="0" indent="-342900" eaLnBrk="0" hangingPunct="0">
              <a:spcBef>
                <a:spcPct val="20000"/>
              </a:spcBef>
              <a:buFontTx/>
              <a:buChar char="•"/>
            </a:pPr>
            <a:r>
              <a:rPr lang="en-US" altLang="ko-KR" sz="2400" kern="0" dirty="0">
                <a:solidFill>
                  <a:srgbClr val="3333CC"/>
                </a:solidFill>
                <a:latin typeface="Times New Roman" panose="02020603050405020304" pitchFamily="18" charset="0"/>
                <a:ea typeface="+mn-ea"/>
                <a:cs typeface="Times New Roman" panose="02020603050405020304" pitchFamily="18" charset="0"/>
              </a:rPr>
              <a:t>Conference fee</a:t>
            </a:r>
            <a:r>
              <a:rPr lang="en-US" altLang="ko-KR" sz="2400" kern="0" dirty="0">
                <a:solidFill>
                  <a:srgbClr val="000000"/>
                </a:solidFill>
                <a:latin typeface="Times New Roman" panose="02020603050405020304" pitchFamily="18" charset="0"/>
                <a:ea typeface="+mn-ea"/>
                <a:cs typeface="Times New Roman" panose="02020603050405020304" pitchFamily="18" charset="0"/>
              </a:rPr>
              <a:t> has to be </a:t>
            </a:r>
            <a:r>
              <a:rPr lang="en-US" altLang="ko-KR" sz="2400" kern="0" dirty="0">
                <a:solidFill>
                  <a:srgbClr val="3333CC"/>
                </a:solidFill>
                <a:latin typeface="Times New Roman" panose="02020603050405020304" pitchFamily="18" charset="0"/>
                <a:ea typeface="+mn-ea"/>
                <a:cs typeface="Times New Roman" panose="02020603050405020304" pitchFamily="18" charset="0"/>
              </a:rPr>
              <a:t>paid through</a:t>
            </a:r>
            <a:r>
              <a:rPr lang="en-US" altLang="ko-KR" sz="2400" kern="0" dirty="0">
                <a:solidFill>
                  <a:srgbClr val="000000"/>
                </a:solidFill>
                <a:latin typeface="Times New Roman" panose="02020603050405020304" pitchFamily="18" charset="0"/>
                <a:ea typeface="+mn-ea"/>
                <a:cs typeface="Times New Roman" panose="02020603050405020304" pitchFamily="18" charset="0"/>
              </a:rPr>
              <a:t> the </a:t>
            </a:r>
            <a:r>
              <a:rPr lang="en-US" altLang="ko-KR" sz="2400" kern="0" dirty="0">
                <a:solidFill>
                  <a:srgbClr val="3333CC"/>
                </a:solidFill>
                <a:latin typeface="Times New Roman" panose="02020603050405020304" pitchFamily="18" charset="0"/>
                <a:ea typeface="+mn-ea"/>
                <a:cs typeface="Times New Roman" panose="02020603050405020304" pitchFamily="18" charset="0"/>
              </a:rPr>
              <a:t>registration desk </a:t>
            </a:r>
          </a:p>
          <a:p>
            <a:pPr marL="342900" lvl="0" indent="-342900" eaLnBrk="0" hangingPunct="0">
              <a:spcBef>
                <a:spcPct val="20000"/>
              </a:spcBef>
              <a:buFontTx/>
              <a:buChar char="•"/>
            </a:pPr>
            <a:r>
              <a:rPr lang="en-US" altLang="ko-KR" sz="2400" kern="0" dirty="0">
                <a:solidFill>
                  <a:srgbClr val="3333CC"/>
                </a:solidFill>
                <a:latin typeface="Times New Roman" panose="02020603050405020304" pitchFamily="18" charset="0"/>
                <a:ea typeface="+mn-ea"/>
                <a:cs typeface="Times New Roman" panose="02020603050405020304" pitchFamily="18" charset="0"/>
              </a:rPr>
              <a:t>Failure to pay conference fee</a:t>
            </a:r>
            <a:r>
              <a:rPr lang="en-US" altLang="ko-KR" sz="2400" kern="0" dirty="0">
                <a:solidFill>
                  <a:srgbClr val="000000"/>
                </a:solidFill>
                <a:latin typeface="Times New Roman" panose="02020603050405020304" pitchFamily="18" charset="0"/>
                <a:ea typeface="+mn-ea"/>
                <a:cs typeface="Times New Roman" panose="02020603050405020304" pitchFamily="18" charset="0"/>
              </a:rPr>
              <a:t> results in </a:t>
            </a:r>
            <a:r>
              <a:rPr lang="en-US" altLang="ko-KR" sz="2400" kern="0" dirty="0">
                <a:solidFill>
                  <a:srgbClr val="3333CC"/>
                </a:solidFill>
                <a:latin typeface="Times New Roman" panose="02020603050405020304" pitchFamily="18" charset="0"/>
                <a:ea typeface="+mn-ea"/>
                <a:cs typeface="Times New Roman" panose="02020603050405020304" pitchFamily="18" charset="0"/>
              </a:rPr>
              <a:t>loss </a:t>
            </a:r>
            <a:r>
              <a:rPr lang="en-US" altLang="ko-KR" sz="2400" kern="0" dirty="0">
                <a:solidFill>
                  <a:srgbClr val="000000"/>
                </a:solidFill>
                <a:latin typeface="Times New Roman" panose="02020603050405020304" pitchFamily="18" charset="0"/>
                <a:ea typeface="+mn-ea"/>
                <a:cs typeface="Times New Roman" panose="02020603050405020304" pitchFamily="18" charset="0"/>
              </a:rPr>
              <a:t>of credit for </a:t>
            </a:r>
            <a:r>
              <a:rPr lang="en-US" altLang="ko-KR" sz="2400" kern="0" dirty="0">
                <a:solidFill>
                  <a:srgbClr val="3333CC"/>
                </a:solidFill>
                <a:latin typeface="Times New Roman" panose="02020603050405020304" pitchFamily="18" charset="0"/>
                <a:ea typeface="+mn-ea"/>
                <a:cs typeface="Times New Roman" panose="02020603050405020304" pitchFamily="18" charset="0"/>
              </a:rPr>
              <a:t>voting rights</a:t>
            </a:r>
          </a:p>
          <a:p>
            <a:pPr marL="342900" lvl="0" indent="-342900" eaLnBrk="0" hangingPunct="0">
              <a:spcBef>
                <a:spcPct val="20000"/>
              </a:spcBef>
              <a:buFontTx/>
              <a:buChar char="•"/>
            </a:pPr>
            <a:r>
              <a:rPr lang="en-US" altLang="ko-KR" sz="2400" kern="0" dirty="0">
                <a:solidFill>
                  <a:srgbClr val="000000"/>
                </a:solidFill>
                <a:latin typeface="Times New Roman" panose="02020603050405020304" pitchFamily="18" charset="0"/>
                <a:ea typeface="+mn-ea"/>
                <a:cs typeface="Times New Roman" panose="02020603050405020304" pitchFamily="18" charset="0"/>
              </a:rPr>
              <a:t>Photography not permitted unless approved by WG Chair</a:t>
            </a:r>
          </a:p>
          <a:p>
            <a:pPr marL="342900" lvl="0" indent="-342900" eaLnBrk="0" hangingPunct="0">
              <a:spcBef>
                <a:spcPct val="20000"/>
              </a:spcBef>
              <a:buFontTx/>
              <a:buChar char="•"/>
            </a:pPr>
            <a:r>
              <a:rPr lang="en-US" altLang="ko-KR" sz="2400" kern="0" dirty="0">
                <a:solidFill>
                  <a:srgbClr val="000000"/>
                </a:solidFill>
                <a:latin typeface="Times New Roman" panose="02020603050405020304" pitchFamily="18" charset="0"/>
                <a:ea typeface="+mn-ea"/>
                <a:cs typeface="Times New Roman" panose="02020603050405020304" pitchFamily="18" charset="0"/>
              </a:rPr>
              <a:t>Audio taping of IEEE 3079 meetings is NOT allowed</a:t>
            </a:r>
          </a:p>
          <a:p>
            <a:pPr marL="342900" lvl="0" indent="-342900" eaLnBrk="0" hangingPunct="0">
              <a:spcBef>
                <a:spcPct val="20000"/>
              </a:spcBef>
              <a:buFontTx/>
              <a:buChar char="•"/>
            </a:pPr>
            <a:r>
              <a:rPr lang="en-US" altLang="ko-KR" sz="2400" kern="0" dirty="0">
                <a:solidFill>
                  <a:srgbClr val="000000"/>
                </a:solidFill>
                <a:latin typeface="Times New Roman" panose="02020603050405020304" pitchFamily="18" charset="0"/>
                <a:ea typeface="+mn-ea"/>
                <a:cs typeface="Times New Roman" panose="02020603050405020304" pitchFamily="18" charset="0"/>
              </a:rPr>
              <a:t>Media – Press and Analyst briefings</a:t>
            </a:r>
          </a:p>
          <a:p>
            <a:pPr marL="742950" lvl="1" indent="-285750" eaLnBrk="0" hangingPunct="0">
              <a:spcBef>
                <a:spcPct val="20000"/>
              </a:spcBef>
              <a:buFontTx/>
              <a:buChar char="–"/>
            </a:pPr>
            <a:r>
              <a:rPr lang="en-US" altLang="ko-KR" sz="2000" kern="0" dirty="0">
                <a:solidFill>
                  <a:srgbClr val="000000"/>
                </a:solidFill>
                <a:latin typeface="Times New Roman" panose="02020603050405020304" pitchFamily="18" charset="0"/>
                <a:cs typeface="Times New Roman" panose="02020603050405020304" pitchFamily="18" charset="0"/>
              </a:rPr>
              <a:t>Only the 3079 WG Chair is allowed to give verbal statements/interviews to the media on behalf of the IEEE 3079 working group</a:t>
            </a:r>
            <a:endParaRPr lang="en-US" altLang="ko-KR" sz="2000" kern="0" dirty="0">
              <a:solidFill>
                <a:srgbClr val="3333CC"/>
              </a:solidFill>
              <a:latin typeface="Times New Roman" panose="02020603050405020304" pitchFamily="18" charset="0"/>
              <a:cs typeface="Times New Roman" panose="02020603050405020304" pitchFamily="18" charset="0"/>
            </a:endParaRPr>
          </a:p>
        </p:txBody>
      </p:sp>
      <p:sp>
        <p:nvSpPr>
          <p:cNvPr id="6" name="바닥글 개체 틀 1">
            <a:extLst>
              <a:ext uri="{FF2B5EF4-FFF2-40B4-BE49-F238E27FC236}">
                <a16:creationId xmlns:a16="http://schemas.microsoft.com/office/drawing/2014/main" id="{8E124C1F-56E5-45E5-B731-1D03661931F5}"/>
              </a:ext>
            </a:extLst>
          </p:cNvPr>
          <p:cNvSpPr>
            <a:spLocks noGrp="1"/>
          </p:cNvSpPr>
          <p:nvPr>
            <p:ph type="ftr" sz="quarter" idx="11"/>
          </p:nvPr>
        </p:nvSpPr>
        <p:spPr>
          <a:xfrm>
            <a:off x="457200" y="6610350"/>
            <a:ext cx="4038600" cy="247650"/>
          </a:xfrm>
        </p:spPr>
        <p:txBody>
          <a:bodyPr/>
          <a:lstStyle/>
          <a:p>
            <a:pPr>
              <a:defRPr/>
            </a:pPr>
            <a:r>
              <a:rPr lang="en-US"/>
              <a:t>3079-21-0001-01-0000-Session #17 WG Opening Plenary</a:t>
            </a:r>
            <a:endParaRPr lang="en-US" dirty="0"/>
          </a:p>
        </p:txBody>
      </p:sp>
    </p:spTree>
    <p:extLst>
      <p:ext uri="{BB962C8B-B14F-4D97-AF65-F5344CB8AC3E}">
        <p14:creationId xmlns:p14="http://schemas.microsoft.com/office/powerpoint/2010/main" val="188402182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latin typeface="Arial" charset="0"/>
              </a:rPr>
              <a:t>Membership &amp; Anti-Trust</a:t>
            </a:r>
            <a:endParaRPr lang="ko-KR" altLang="en-US" dirty="0"/>
          </a:p>
        </p:txBody>
      </p:sp>
      <p:sp>
        <p:nvSpPr>
          <p:cNvPr id="4" name="슬라이드 번호 개체 틀 3"/>
          <p:cNvSpPr>
            <a:spLocks noGrp="1"/>
          </p:cNvSpPr>
          <p:nvPr>
            <p:ph type="sldNum" sz="quarter" idx="12"/>
          </p:nvPr>
        </p:nvSpPr>
        <p:spPr/>
        <p:txBody>
          <a:bodyPr/>
          <a:lstStyle/>
          <a:p>
            <a:pPr>
              <a:defRPr/>
            </a:pPr>
            <a:fld id="{2E8BD8E8-FEBE-4B48-A872-D5E72F1EB77B}" type="slidenum">
              <a:rPr lang="en-US" smtClean="0"/>
              <a:pPr>
                <a:defRPr/>
              </a:pPr>
              <a:t>8</a:t>
            </a:fld>
            <a:endParaRPr lang="en-US">
              <a:latin typeface="Myriad Pro" charset="0"/>
            </a:endParaRPr>
          </a:p>
        </p:txBody>
      </p:sp>
      <p:sp>
        <p:nvSpPr>
          <p:cNvPr id="5" name="직사각형 4"/>
          <p:cNvSpPr/>
          <p:nvPr/>
        </p:nvSpPr>
        <p:spPr>
          <a:xfrm>
            <a:off x="457200" y="990600"/>
            <a:ext cx="8229600" cy="4388894"/>
          </a:xfrm>
          <a:prstGeom prst="rect">
            <a:avLst/>
          </a:prstGeom>
        </p:spPr>
        <p:txBody>
          <a:bodyPr wrap="square">
            <a:spAutoFit/>
          </a:bodyPr>
          <a:lstStyle/>
          <a:p>
            <a:pPr marL="342900" lvl="0" indent="-342900" eaLnBrk="0" hangingPunct="0">
              <a:lnSpc>
                <a:spcPct val="150000"/>
              </a:lnSpc>
              <a:spcBef>
                <a:spcPct val="20000"/>
              </a:spcBef>
              <a:buFontTx/>
              <a:buChar char="•"/>
            </a:pPr>
            <a:r>
              <a:rPr lang="en-US" altLang="ko-KR" sz="2800" kern="0" dirty="0">
                <a:solidFill>
                  <a:srgbClr val="000000"/>
                </a:solidFill>
                <a:latin typeface="Times New Roman" panose="02020603050405020304" pitchFamily="18" charset="0"/>
                <a:ea typeface="+mn-ea"/>
                <a:cs typeface="Times New Roman" panose="02020603050405020304" pitchFamily="18" charset="0"/>
              </a:rPr>
              <a:t>Individual membership</a:t>
            </a:r>
          </a:p>
          <a:p>
            <a:pPr marL="742950" lvl="1" indent="-285750" eaLnBrk="0" hangingPunct="0">
              <a:lnSpc>
                <a:spcPct val="150000"/>
              </a:lnSpc>
              <a:spcBef>
                <a:spcPct val="20000"/>
              </a:spcBef>
              <a:buFontTx/>
              <a:buChar char="–"/>
            </a:pPr>
            <a:r>
              <a:rPr lang="en-US" altLang="ko-KR" sz="2400" kern="0" dirty="0">
                <a:solidFill>
                  <a:srgbClr val="000000"/>
                </a:solidFill>
                <a:latin typeface="Times New Roman" panose="02020603050405020304" pitchFamily="18" charset="0"/>
                <a:cs typeface="Times New Roman" panose="02020603050405020304" pitchFamily="18" charset="0"/>
              </a:rPr>
              <a:t>In all IEEE standards meetings, </a:t>
            </a:r>
            <a:r>
              <a:rPr lang="en-US" altLang="ko-KR" sz="2400" b="1" i="1" u="sng" kern="0" dirty="0">
                <a:solidFill>
                  <a:srgbClr val="3333CC"/>
                </a:solidFill>
                <a:latin typeface="Times New Roman" panose="02020603050405020304" pitchFamily="18" charset="0"/>
                <a:cs typeface="Times New Roman" panose="02020603050405020304" pitchFamily="18" charset="0"/>
              </a:rPr>
              <a:t>membership is by individual</a:t>
            </a:r>
            <a:r>
              <a:rPr lang="en-US" altLang="ko-KR" sz="2400" kern="0" dirty="0">
                <a:solidFill>
                  <a:srgbClr val="000000"/>
                </a:solidFill>
                <a:latin typeface="Times New Roman" panose="02020603050405020304" pitchFamily="18" charset="0"/>
                <a:cs typeface="Times New Roman" panose="02020603050405020304" pitchFamily="18" charset="0"/>
              </a:rPr>
              <a:t>, hence you do </a:t>
            </a:r>
            <a:r>
              <a:rPr lang="en-US" altLang="ko-KR" sz="2400" b="1" kern="0" dirty="0">
                <a:solidFill>
                  <a:srgbClr val="3333CC"/>
                </a:solidFill>
                <a:latin typeface="Times New Roman" panose="02020603050405020304" pitchFamily="18" charset="0"/>
                <a:cs typeface="Times New Roman" panose="02020603050405020304" pitchFamily="18" charset="0"/>
              </a:rPr>
              <a:t>not</a:t>
            </a:r>
            <a:r>
              <a:rPr lang="en-US" altLang="ko-KR" sz="2400" kern="0" dirty="0">
                <a:solidFill>
                  <a:srgbClr val="000000"/>
                </a:solidFill>
                <a:latin typeface="Times New Roman" panose="02020603050405020304" pitchFamily="18" charset="0"/>
                <a:cs typeface="Times New Roman" panose="02020603050405020304" pitchFamily="18" charset="0"/>
              </a:rPr>
              <a:t> represent a </a:t>
            </a:r>
            <a:r>
              <a:rPr lang="en-US" altLang="ko-KR" sz="2400" b="1" kern="0" dirty="0">
                <a:solidFill>
                  <a:srgbClr val="3333CC"/>
                </a:solidFill>
                <a:latin typeface="Times New Roman" panose="02020603050405020304" pitchFamily="18" charset="0"/>
                <a:cs typeface="Times New Roman" panose="02020603050405020304" pitchFamily="18" charset="0"/>
              </a:rPr>
              <a:t>company or organization</a:t>
            </a:r>
            <a:r>
              <a:rPr lang="en-US" altLang="ko-KR" sz="2400" kern="0" dirty="0">
                <a:solidFill>
                  <a:srgbClr val="000000"/>
                </a:solidFill>
                <a:latin typeface="Times New Roman" panose="02020603050405020304" pitchFamily="18" charset="0"/>
                <a:cs typeface="Times New Roman" panose="02020603050405020304" pitchFamily="18" charset="0"/>
              </a:rPr>
              <a:t>.</a:t>
            </a:r>
          </a:p>
          <a:p>
            <a:pPr marL="342900" lvl="0" indent="-342900" eaLnBrk="0" hangingPunct="0">
              <a:lnSpc>
                <a:spcPct val="150000"/>
              </a:lnSpc>
              <a:spcBef>
                <a:spcPct val="20000"/>
              </a:spcBef>
              <a:buFontTx/>
              <a:buChar char="•"/>
            </a:pPr>
            <a:r>
              <a:rPr lang="en-US" altLang="ko-KR" sz="2800" kern="0" dirty="0">
                <a:solidFill>
                  <a:srgbClr val="000000"/>
                </a:solidFill>
                <a:latin typeface="Times New Roman" panose="02020603050405020304" pitchFamily="18" charset="0"/>
                <a:ea typeface="+mn-ea"/>
                <a:cs typeface="Times New Roman" panose="02020603050405020304" pitchFamily="18" charset="0"/>
              </a:rPr>
              <a:t>Anti-Trust laws</a:t>
            </a:r>
          </a:p>
          <a:p>
            <a:pPr marL="742950" lvl="1" indent="-285750" eaLnBrk="0" hangingPunct="0">
              <a:lnSpc>
                <a:spcPct val="150000"/>
              </a:lnSpc>
              <a:spcBef>
                <a:spcPct val="20000"/>
              </a:spcBef>
              <a:buFontTx/>
              <a:buChar char="–"/>
            </a:pPr>
            <a:r>
              <a:rPr lang="en-US" altLang="ko-KR" sz="2400" kern="0" dirty="0">
                <a:solidFill>
                  <a:srgbClr val="000000"/>
                </a:solidFill>
                <a:latin typeface="Times New Roman" panose="02020603050405020304" pitchFamily="18" charset="0"/>
                <a:cs typeface="Times New Roman" panose="02020603050405020304" pitchFamily="18" charset="0"/>
              </a:rPr>
              <a:t>The Anti-Trust laws forbid the </a:t>
            </a:r>
            <a:r>
              <a:rPr lang="en-US" altLang="ko-KR" sz="2400" b="1" i="1" u="sng" kern="0" dirty="0">
                <a:solidFill>
                  <a:srgbClr val="3333CC"/>
                </a:solidFill>
                <a:latin typeface="Times New Roman" panose="02020603050405020304" pitchFamily="18" charset="0"/>
                <a:cs typeface="Times New Roman" panose="02020603050405020304" pitchFamily="18" charset="0"/>
              </a:rPr>
              <a:t>discussion of prices</a:t>
            </a:r>
            <a:r>
              <a:rPr lang="en-US" altLang="ko-KR" sz="2400" kern="0" dirty="0">
                <a:solidFill>
                  <a:srgbClr val="000000"/>
                </a:solidFill>
                <a:latin typeface="Times New Roman" panose="02020603050405020304" pitchFamily="18" charset="0"/>
                <a:cs typeface="Times New Roman" panose="02020603050405020304" pitchFamily="18" charset="0"/>
              </a:rPr>
              <a:t> within our meetings.</a:t>
            </a:r>
          </a:p>
        </p:txBody>
      </p:sp>
      <p:sp>
        <p:nvSpPr>
          <p:cNvPr id="6" name="바닥글 개체 틀 1">
            <a:extLst>
              <a:ext uri="{FF2B5EF4-FFF2-40B4-BE49-F238E27FC236}">
                <a16:creationId xmlns:a16="http://schemas.microsoft.com/office/drawing/2014/main" id="{2362750C-67EE-4448-93AE-0E66137FFBB9}"/>
              </a:ext>
            </a:extLst>
          </p:cNvPr>
          <p:cNvSpPr>
            <a:spLocks noGrp="1"/>
          </p:cNvSpPr>
          <p:nvPr>
            <p:ph type="ftr" sz="quarter" idx="11"/>
          </p:nvPr>
        </p:nvSpPr>
        <p:spPr>
          <a:xfrm>
            <a:off x="457200" y="6610350"/>
            <a:ext cx="4038600" cy="247650"/>
          </a:xfrm>
        </p:spPr>
        <p:txBody>
          <a:bodyPr/>
          <a:lstStyle/>
          <a:p>
            <a:pPr>
              <a:defRPr/>
            </a:pPr>
            <a:r>
              <a:rPr lang="en-US"/>
              <a:t>3079-21-0001-01-0000-Session #17 WG Opening Plenary</a:t>
            </a:r>
            <a:endParaRPr lang="en-US" dirty="0"/>
          </a:p>
        </p:txBody>
      </p:sp>
    </p:spTree>
    <p:extLst>
      <p:ext uri="{BB962C8B-B14F-4D97-AF65-F5344CB8AC3E}">
        <p14:creationId xmlns:p14="http://schemas.microsoft.com/office/powerpoint/2010/main" val="261024000"/>
      </p:ext>
    </p:extLst>
  </p:cSld>
  <p:clrMapOvr>
    <a:masterClrMapping/>
  </p:clrMapOvr>
</p:sld>
</file>

<file path=ppt/theme/theme1.xml><?xml version="1.0" encoding="utf-8"?>
<a:theme xmlns:a="http://schemas.openxmlformats.org/drawingml/2006/main" name="IEEE-SA Powerpoint Template">
  <a:themeElements>
    <a:clrScheme name="Blank Presentation 1">
      <a:dk1>
        <a:srgbClr val="000000"/>
      </a:dk1>
      <a:lt1>
        <a:srgbClr val="FFFFFF"/>
      </a:lt1>
      <a:dk2>
        <a:srgbClr val="000000"/>
      </a:dk2>
      <a:lt2>
        <a:srgbClr val="A6B4AC"/>
      </a:lt2>
      <a:accent1>
        <a:srgbClr val="0066A1"/>
      </a:accent1>
      <a:accent2>
        <a:srgbClr val="009FDA"/>
      </a:accent2>
      <a:accent3>
        <a:srgbClr val="FFFFFF"/>
      </a:accent3>
      <a:accent4>
        <a:srgbClr val="000000"/>
      </a:accent4>
      <a:accent5>
        <a:srgbClr val="AAB8CD"/>
      </a:accent5>
      <a:accent6>
        <a:srgbClr val="0090C5"/>
      </a:accent6>
      <a:hlink>
        <a:srgbClr val="CC1239"/>
      </a:hlink>
      <a:folHlink>
        <a:srgbClr val="FDC82F"/>
      </a:folHlink>
    </a:clrScheme>
    <a:fontScheme name="Blank Presentation">
      <a:majorFont>
        <a:latin typeface="Verdana"/>
        <a:ea typeface="ＭＳ Ｐゴシック"/>
        <a:cs typeface=""/>
      </a:majorFont>
      <a:minorFont>
        <a:latin typeface="Verdana"/>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accent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Verdana" pitchFamily="34" charset="0"/>
            <a:ea typeface="ＭＳ Ｐゴシック"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accent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Verdana" pitchFamily="34" charset="0"/>
            <a:ea typeface="ＭＳ Ｐゴシック" pitchFamily="34" charset="-128"/>
          </a:defRPr>
        </a:defPPr>
      </a:lstStyle>
    </a:lnDef>
  </a:objectDefaults>
  <a:extraClrSchemeLst>
    <a:extraClrScheme>
      <a:clrScheme name="Blank Presentation 1">
        <a:dk1>
          <a:srgbClr val="000000"/>
        </a:dk1>
        <a:lt1>
          <a:srgbClr val="FFFFFF"/>
        </a:lt1>
        <a:dk2>
          <a:srgbClr val="000000"/>
        </a:dk2>
        <a:lt2>
          <a:srgbClr val="A6B4AC"/>
        </a:lt2>
        <a:accent1>
          <a:srgbClr val="0066A1"/>
        </a:accent1>
        <a:accent2>
          <a:srgbClr val="009FDA"/>
        </a:accent2>
        <a:accent3>
          <a:srgbClr val="FFFFFF"/>
        </a:accent3>
        <a:accent4>
          <a:srgbClr val="000000"/>
        </a:accent4>
        <a:accent5>
          <a:srgbClr val="AAB8CD"/>
        </a:accent5>
        <a:accent6>
          <a:srgbClr val="0090C5"/>
        </a:accent6>
        <a:hlink>
          <a:srgbClr val="CC1239"/>
        </a:hlink>
        <a:folHlink>
          <a:srgbClr val="FDC82F"/>
        </a:folHlink>
      </a:clrScheme>
      <a:clrMap bg1="lt1" tx1="dk1" bg2="lt2" tx2="dk2" accent1="accent1" accent2="accent2" accent3="accent3" accent4="accent4" accent5="accent5" accent6="accent6" hlink="hlink" folHlink="folHlink"/>
    </a:extraClrScheme>
    <a:extraClrScheme>
      <a:clrScheme name="Blank Presentation 2">
        <a:dk1>
          <a:srgbClr val="A6B4AC"/>
        </a:dk1>
        <a:lt1>
          <a:srgbClr val="FFFFFF"/>
        </a:lt1>
        <a:dk2>
          <a:srgbClr val="000000"/>
        </a:dk2>
        <a:lt2>
          <a:srgbClr val="FFFFFF"/>
        </a:lt2>
        <a:accent1>
          <a:srgbClr val="0066A1"/>
        </a:accent1>
        <a:accent2>
          <a:srgbClr val="009FDA"/>
        </a:accent2>
        <a:accent3>
          <a:srgbClr val="AAAAAA"/>
        </a:accent3>
        <a:accent4>
          <a:srgbClr val="DADADA"/>
        </a:accent4>
        <a:accent5>
          <a:srgbClr val="AAB8CD"/>
        </a:accent5>
        <a:accent6>
          <a:srgbClr val="0090C5"/>
        </a:accent6>
        <a:hlink>
          <a:srgbClr val="CC1239"/>
        </a:hlink>
        <a:folHlink>
          <a:srgbClr val="FDC82F"/>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테마">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맑은 고딕"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맑은 고딕"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1_Office 테마">
  <a:themeElements>
    <a:clrScheme name="Office 테마">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테마">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테마">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IEEE-SA Powerpoint Template</Template>
  <TotalTime>5923</TotalTime>
  <Words>2556</Words>
  <Application>Microsoft Office PowerPoint</Application>
  <PresentationFormat>화면 슬라이드 쇼(4:3)</PresentationFormat>
  <Paragraphs>245</Paragraphs>
  <Slides>22</Slides>
  <Notes>2</Notes>
  <HiddenSlides>0</HiddenSlides>
  <MMClips>0</MMClips>
  <ScaleCrop>false</ScaleCrop>
  <HeadingPairs>
    <vt:vector size="6" baseType="variant">
      <vt:variant>
        <vt:lpstr>사용한 글꼴</vt:lpstr>
      </vt:variant>
      <vt:variant>
        <vt:i4>8</vt:i4>
      </vt:variant>
      <vt:variant>
        <vt:lpstr>테마</vt:lpstr>
      </vt:variant>
      <vt:variant>
        <vt:i4>3</vt:i4>
      </vt:variant>
      <vt:variant>
        <vt:lpstr>슬라이드 제목</vt:lpstr>
      </vt:variant>
      <vt:variant>
        <vt:i4>22</vt:i4>
      </vt:variant>
    </vt:vector>
  </HeadingPairs>
  <TitlesOfParts>
    <vt:vector size="33" baseType="lpstr">
      <vt:lpstr>Monotype Sorts</vt:lpstr>
      <vt:lpstr>Montserrat-Bold</vt:lpstr>
      <vt:lpstr>맑은 고딕</vt:lpstr>
      <vt:lpstr>Arial</vt:lpstr>
      <vt:lpstr>Calibri</vt:lpstr>
      <vt:lpstr>Myriad Pro</vt:lpstr>
      <vt:lpstr>Times New Roman</vt:lpstr>
      <vt:lpstr>Verdana</vt:lpstr>
      <vt:lpstr>IEEE-SA Powerpoint Template</vt:lpstr>
      <vt:lpstr>Office 테마</vt:lpstr>
      <vt:lpstr>1_Office 테마</vt:lpstr>
      <vt:lpstr>PowerPoint 프레젠테이션</vt:lpstr>
      <vt:lpstr>Compliance with  IEEE Standards Policies and Procedures</vt:lpstr>
      <vt:lpstr>IEEE 3079 Human Factor for Immersive Content Working Group Seo, Dong Il Dillon, dillon.seo@dtcp.capital</vt:lpstr>
      <vt:lpstr>Session Time and Location</vt:lpstr>
      <vt:lpstr>Attendance</vt:lpstr>
      <vt:lpstr>PowerPoint 프레젠테이션</vt:lpstr>
      <vt:lpstr>Miscellaneous Meeting Logistics</vt:lpstr>
      <vt:lpstr>Registration and Media Recording</vt:lpstr>
      <vt:lpstr>Membership &amp; Anti-Trust</vt:lpstr>
      <vt:lpstr>Instructions for the WG Chair</vt:lpstr>
      <vt:lpstr>Participants have a duty to inform the IEEE</vt:lpstr>
      <vt:lpstr>Ways to inform IEEE</vt:lpstr>
      <vt:lpstr>Other guidelines for IEEE WG meetings</vt:lpstr>
      <vt:lpstr>Patent-related information</vt:lpstr>
      <vt:lpstr>Participation in IEEE 3079 Meetings</vt:lpstr>
      <vt:lpstr>IEEE SA COPYRIGHT POLICY</vt:lpstr>
      <vt:lpstr>IEEE SA COPYRIGHT POLICY</vt:lpstr>
      <vt:lpstr>Copyright</vt:lpstr>
      <vt:lpstr>Work Items for This Meeting</vt:lpstr>
      <vt:lpstr>Future Sessions – 2021</vt:lpstr>
      <vt:lpstr>Future Sessions – 2022</vt:lpstr>
      <vt:lpstr>PowerPoint 프레젠테이션</vt:lpstr>
    </vt:vector>
  </TitlesOfParts>
  <Company>IEEE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Cover Page Using a Light Image</dc:title>
  <dc:creator>jkenny</dc:creator>
  <cp:lastModifiedBy>Jeong Sangkwon</cp:lastModifiedBy>
  <cp:revision>260</cp:revision>
  <dcterms:created xsi:type="dcterms:W3CDTF">2014-10-13T13:02:20Z</dcterms:created>
  <dcterms:modified xsi:type="dcterms:W3CDTF">2021-02-01T03:32:17Z</dcterms:modified>
</cp:coreProperties>
</file>