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66" r:id="rId6"/>
    <p:sldId id="376" r:id="rId7"/>
    <p:sldId id="375" r:id="rId8"/>
    <p:sldId id="377" r:id="rId9"/>
    <p:sldId id="35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>
      <p:cViewPr varScale="1">
        <p:scale>
          <a:sx n="147" d="100"/>
          <a:sy n="147" d="100"/>
        </p:scale>
        <p:origin x="54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3079-21-0007-00-0000-Standardization action plan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3079-21-0007-00-0000-Standardization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[Standardization action plan for IEEE P3079.2]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560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Standardization action plan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-31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6B7E46-838B-473C-919B-E94371910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of a Framework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652393D-026C-43CB-B8EB-DFCC9CDD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E4E405-5B72-47A9-BED3-0669C94F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E48C1D5C-ADBB-4D4F-9FCD-337D9A956D54}"/>
              </a:ext>
            </a:extLst>
          </p:cNvPr>
          <p:cNvSpPr/>
          <p:nvPr/>
        </p:nvSpPr>
        <p:spPr>
          <a:xfrm>
            <a:off x="467692" y="3016283"/>
            <a:ext cx="5222784" cy="289476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27B5E0F-D55B-487A-BD09-31044A267C3C}"/>
              </a:ext>
            </a:extLst>
          </p:cNvPr>
          <p:cNvSpPr/>
          <p:nvPr/>
        </p:nvSpPr>
        <p:spPr>
          <a:xfrm>
            <a:off x="1981200" y="1524000"/>
            <a:ext cx="3709277" cy="4379585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877BDB91-121E-4B78-9CA5-7DAF008BF812}"/>
              </a:ext>
            </a:extLst>
          </p:cNvPr>
          <p:cNvSpPr/>
          <p:nvPr/>
        </p:nvSpPr>
        <p:spPr>
          <a:xfrm>
            <a:off x="1873079" y="119405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F4F8ECDC-00DA-45FE-853A-35250179245E}"/>
              </a:ext>
            </a:extLst>
          </p:cNvPr>
          <p:cNvSpPr/>
          <p:nvPr/>
        </p:nvSpPr>
        <p:spPr>
          <a:xfrm>
            <a:off x="4101932" y="119405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03DC0C0-01ED-43C8-A0C0-9B438F4193E7}"/>
              </a:ext>
            </a:extLst>
          </p:cNvPr>
          <p:cNvSpPr/>
          <p:nvPr/>
        </p:nvSpPr>
        <p:spPr>
          <a:xfrm>
            <a:off x="6389937" y="119405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6A821ECC-33BD-4CAA-90DB-F76EB0F99263}"/>
              </a:ext>
            </a:extLst>
          </p:cNvPr>
          <p:cNvSpPr/>
          <p:nvPr/>
        </p:nvSpPr>
        <p:spPr>
          <a:xfrm>
            <a:off x="4430079" y="1673131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Analysis Manager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6BB27CDC-CC50-4027-B2F0-9C8FBBDB54CA}"/>
              </a:ext>
            </a:extLst>
          </p:cNvPr>
          <p:cNvSpPr/>
          <p:nvPr/>
        </p:nvSpPr>
        <p:spPr>
          <a:xfrm>
            <a:off x="622929" y="3089869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Unity 3D or Unreal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EC86DDCD-9932-4F6C-894C-296FFCFD79FB}"/>
              </a:ext>
            </a:extLst>
          </p:cNvPr>
          <p:cNvSpPr/>
          <p:nvPr/>
        </p:nvSpPr>
        <p:spPr>
          <a:xfrm>
            <a:off x="4430078" y="2378754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Compare &amp; Judgment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822DB811-EC95-4787-845A-298195B57104}"/>
              </a:ext>
            </a:extLst>
          </p:cNvPr>
          <p:cNvSpPr/>
          <p:nvPr/>
        </p:nvSpPr>
        <p:spPr>
          <a:xfrm>
            <a:off x="4215578" y="1060722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Verification System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35A1598A-393A-4015-BD4A-1166BD220696}"/>
              </a:ext>
            </a:extLst>
          </p:cNvPr>
          <p:cNvSpPr/>
          <p:nvPr/>
        </p:nvSpPr>
        <p:spPr>
          <a:xfrm>
            <a:off x="2195700" y="2378754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Info.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1403BA40-B426-4406-8DD9-F0BA7E27A1B9}"/>
              </a:ext>
            </a:extLst>
          </p:cNvPr>
          <p:cNvCxnSpPr>
            <a:cxnSpLocks/>
            <a:stCxn id="51" idx="2"/>
            <a:endCxn id="55" idx="0"/>
          </p:cNvCxnSpPr>
          <p:nvPr/>
        </p:nvCxnSpPr>
        <p:spPr>
          <a:xfrm>
            <a:off x="2731951" y="2954806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C7CB2C3B-45A9-432E-9C87-E458934A223A}"/>
              </a:ext>
            </a:extLst>
          </p:cNvPr>
          <p:cNvSpPr/>
          <p:nvPr/>
        </p:nvSpPr>
        <p:spPr>
          <a:xfrm>
            <a:off x="2195700" y="1673131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 Input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61FEC1CD-868D-4A7E-8034-2D4A9CA9EEF1}"/>
              </a:ext>
            </a:extLst>
          </p:cNvPr>
          <p:cNvCxnSpPr>
            <a:cxnSpLocks/>
            <a:stCxn id="53" idx="2"/>
            <a:endCxn id="51" idx="0"/>
          </p:cNvCxnSpPr>
          <p:nvPr/>
        </p:nvCxnSpPr>
        <p:spPr>
          <a:xfrm>
            <a:off x="2731951" y="2249183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384C95A3-9585-46FA-896C-AAFF71688F52}"/>
              </a:ext>
            </a:extLst>
          </p:cNvPr>
          <p:cNvSpPr/>
          <p:nvPr/>
        </p:nvSpPr>
        <p:spPr>
          <a:xfrm>
            <a:off x="2195700" y="3084377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Reference Character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B6C1921B-7252-423F-B2FE-A0E9423E385D}"/>
              </a:ext>
            </a:extLst>
          </p:cNvPr>
          <p:cNvCxnSpPr>
            <a:cxnSpLocks/>
            <a:stCxn id="48" idx="3"/>
            <a:endCxn id="55" idx="1"/>
          </p:cNvCxnSpPr>
          <p:nvPr/>
        </p:nvCxnSpPr>
        <p:spPr>
          <a:xfrm flipV="1">
            <a:off x="1695431" y="3372403"/>
            <a:ext cx="500269" cy="5492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BA505E5-367D-402C-AD2C-A910C5AEF92B}"/>
              </a:ext>
            </a:extLst>
          </p:cNvPr>
          <p:cNvSpPr/>
          <p:nvPr/>
        </p:nvSpPr>
        <p:spPr>
          <a:xfrm>
            <a:off x="6718083" y="2378754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Info.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F5612BEF-325C-46D6-B214-6C53E29886FD}"/>
              </a:ext>
            </a:extLst>
          </p:cNvPr>
          <p:cNvSpPr/>
          <p:nvPr/>
        </p:nvSpPr>
        <p:spPr>
          <a:xfrm>
            <a:off x="6718083" y="1673131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 Input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CD4367E8-9201-4FAE-9E24-ECC8F97B74B8}"/>
              </a:ext>
            </a:extLst>
          </p:cNvPr>
          <p:cNvCxnSpPr>
            <a:cxnSpLocks/>
            <a:stCxn id="58" idx="2"/>
            <a:endCxn id="57" idx="0"/>
          </p:cNvCxnSpPr>
          <p:nvPr/>
        </p:nvCxnSpPr>
        <p:spPr>
          <a:xfrm>
            <a:off x="7254334" y="2249183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B8C7AA1D-1794-4B6D-AD83-A4F7C8DD9F88}"/>
              </a:ext>
            </a:extLst>
          </p:cNvPr>
          <p:cNvCxnSpPr>
            <a:stCxn id="47" idx="2"/>
            <a:endCxn id="49" idx="0"/>
          </p:cNvCxnSpPr>
          <p:nvPr/>
        </p:nvCxnSpPr>
        <p:spPr>
          <a:xfrm flipH="1">
            <a:off x="4966329" y="2249183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3DFFFADD-993D-4C52-9ADB-B485FDAC4289}"/>
              </a:ext>
            </a:extLst>
          </p:cNvPr>
          <p:cNvSpPr/>
          <p:nvPr/>
        </p:nvSpPr>
        <p:spPr>
          <a:xfrm>
            <a:off x="6503582" y="1060722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User’s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9CF2CC4C-0F71-4B44-85E7-FCE9CBFA5615}"/>
              </a:ext>
            </a:extLst>
          </p:cNvPr>
          <p:cNvSpPr/>
          <p:nvPr/>
        </p:nvSpPr>
        <p:spPr>
          <a:xfrm>
            <a:off x="1981200" y="1064485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Reference’s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63" name="연결선: 꺾임 62">
            <a:extLst>
              <a:ext uri="{FF2B5EF4-FFF2-40B4-BE49-F238E27FC236}">
                <a16:creationId xmlns:a16="http://schemas.microsoft.com/office/drawing/2014/main" id="{611B648B-4196-49DE-9723-F5786430FB79}"/>
              </a:ext>
            </a:extLst>
          </p:cNvPr>
          <p:cNvCxnSpPr>
            <a:cxnSpLocks/>
            <a:stCxn id="55" idx="3"/>
            <a:endCxn id="49" idx="1"/>
          </p:cNvCxnSpPr>
          <p:nvPr/>
        </p:nvCxnSpPr>
        <p:spPr>
          <a:xfrm flipV="1">
            <a:off x="3268202" y="2666780"/>
            <a:ext cx="1161876" cy="705623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FED3382-366A-49FC-BF0F-2964F91645C2}"/>
              </a:ext>
            </a:extLst>
          </p:cNvPr>
          <p:cNvSpPr/>
          <p:nvPr/>
        </p:nvSpPr>
        <p:spPr>
          <a:xfrm>
            <a:off x="622929" y="3882769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UI Manager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88FD3FF8-99CF-4C41-9C52-7433A8E48499}"/>
              </a:ext>
            </a:extLst>
          </p:cNvPr>
          <p:cNvSpPr/>
          <p:nvPr/>
        </p:nvSpPr>
        <p:spPr>
          <a:xfrm>
            <a:off x="622929" y="5205420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Messages Manager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1C83F0A8-A0B6-4D44-8F39-1520C4E566FB}"/>
              </a:ext>
            </a:extLst>
          </p:cNvPr>
          <p:cNvSpPr/>
          <p:nvPr/>
        </p:nvSpPr>
        <p:spPr>
          <a:xfrm>
            <a:off x="2195700" y="4592728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Projection Controller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14A4F256-E90C-4D89-A460-C92E6E7FD857}"/>
              </a:ext>
            </a:extLst>
          </p:cNvPr>
          <p:cNvSpPr/>
          <p:nvPr/>
        </p:nvSpPr>
        <p:spPr>
          <a:xfrm>
            <a:off x="2195700" y="3877445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Model  Adopter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07AE4CE1-EEE1-426D-A434-53336B6409A5}"/>
              </a:ext>
            </a:extLst>
          </p:cNvPr>
          <p:cNvCxnSpPr>
            <a:cxnSpLocks/>
            <a:stCxn id="57" idx="1"/>
            <a:endCxn id="49" idx="3"/>
          </p:cNvCxnSpPr>
          <p:nvPr/>
        </p:nvCxnSpPr>
        <p:spPr>
          <a:xfrm flipH="1">
            <a:off x="5502580" y="2666780"/>
            <a:ext cx="1215503" cy="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94C5791A-1B21-4DEB-BAD0-2F7372A1A7C9}"/>
              </a:ext>
            </a:extLst>
          </p:cNvPr>
          <p:cNvSpPr/>
          <p:nvPr/>
        </p:nvSpPr>
        <p:spPr>
          <a:xfrm>
            <a:off x="4430077" y="3084377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Validation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DC96471E-02AF-4E51-A814-30194F312C11}"/>
              </a:ext>
            </a:extLst>
          </p:cNvPr>
          <p:cNvCxnSpPr>
            <a:cxnSpLocks/>
            <a:stCxn id="49" idx="2"/>
            <a:endCxn id="69" idx="0"/>
          </p:cNvCxnSpPr>
          <p:nvPr/>
        </p:nvCxnSpPr>
        <p:spPr>
          <a:xfrm flipH="1">
            <a:off x="4966328" y="2954806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1" name="연결선: 꺾임 70">
            <a:extLst>
              <a:ext uri="{FF2B5EF4-FFF2-40B4-BE49-F238E27FC236}">
                <a16:creationId xmlns:a16="http://schemas.microsoft.com/office/drawing/2014/main" id="{EC3A1994-A87D-4849-A478-83C3F8D8B369}"/>
              </a:ext>
            </a:extLst>
          </p:cNvPr>
          <p:cNvCxnSpPr>
            <a:cxnSpLocks/>
            <a:stCxn id="66" idx="3"/>
            <a:endCxn id="58" idx="3"/>
          </p:cNvCxnSpPr>
          <p:nvPr/>
        </p:nvCxnSpPr>
        <p:spPr>
          <a:xfrm flipV="1">
            <a:off x="3268202" y="1961157"/>
            <a:ext cx="4522383" cy="2919597"/>
          </a:xfrm>
          <a:prstGeom prst="bentConnector3">
            <a:avLst>
              <a:gd name="adj1" fmla="val 112216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46BB1B66-EE9E-42A8-A6F6-6FAB57756CF8}"/>
              </a:ext>
            </a:extLst>
          </p:cNvPr>
          <p:cNvCxnSpPr>
            <a:cxnSpLocks/>
            <a:stCxn id="55" idx="2"/>
            <a:endCxn id="67" idx="0"/>
          </p:cNvCxnSpPr>
          <p:nvPr/>
        </p:nvCxnSpPr>
        <p:spPr>
          <a:xfrm>
            <a:off x="2731951" y="3660429"/>
            <a:ext cx="0" cy="217016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3" name="연결선: 꺾임 72">
            <a:extLst>
              <a:ext uri="{FF2B5EF4-FFF2-40B4-BE49-F238E27FC236}">
                <a16:creationId xmlns:a16="http://schemas.microsoft.com/office/drawing/2014/main" id="{5E348C58-4939-4C7A-B0CF-7E2B13679ACF}"/>
              </a:ext>
            </a:extLst>
          </p:cNvPr>
          <p:cNvCxnSpPr>
            <a:cxnSpLocks/>
            <a:stCxn id="69" idx="2"/>
            <a:endCxn id="65" idx="3"/>
          </p:cNvCxnSpPr>
          <p:nvPr/>
        </p:nvCxnSpPr>
        <p:spPr>
          <a:xfrm rot="5400000">
            <a:off x="2414372" y="2941489"/>
            <a:ext cx="1833017" cy="3270897"/>
          </a:xfrm>
          <a:prstGeom prst="bentConnector2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3625E127-1E32-4D38-91EE-06AE07E9B1AF}"/>
              </a:ext>
            </a:extLst>
          </p:cNvPr>
          <p:cNvSpPr/>
          <p:nvPr/>
        </p:nvSpPr>
        <p:spPr>
          <a:xfrm>
            <a:off x="7378925" y="5717248"/>
            <a:ext cx="503104" cy="200004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01F2F40-4AC7-4070-A794-92C1E19246DC}"/>
              </a:ext>
            </a:extLst>
          </p:cNvPr>
          <p:cNvSpPr txBox="1"/>
          <p:nvPr/>
        </p:nvSpPr>
        <p:spPr>
          <a:xfrm>
            <a:off x="7859077" y="5647854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Framework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9B737CDC-4CCD-4349-9AC4-4B715BF60764}"/>
              </a:ext>
            </a:extLst>
          </p:cNvPr>
          <p:cNvSpPr/>
          <p:nvPr/>
        </p:nvSpPr>
        <p:spPr>
          <a:xfrm>
            <a:off x="622929" y="2373934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Terms &amp; Definition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77" name="직선 화살표 연결선 76">
            <a:extLst>
              <a:ext uri="{FF2B5EF4-FFF2-40B4-BE49-F238E27FC236}">
                <a16:creationId xmlns:a16="http://schemas.microsoft.com/office/drawing/2014/main" id="{A861F041-C6F0-45AC-B9EF-2F7B20C8F986}"/>
              </a:ext>
            </a:extLst>
          </p:cNvPr>
          <p:cNvCxnSpPr>
            <a:cxnSpLocks/>
            <a:stCxn id="64" idx="3"/>
            <a:endCxn id="67" idx="1"/>
          </p:cNvCxnSpPr>
          <p:nvPr/>
        </p:nvCxnSpPr>
        <p:spPr>
          <a:xfrm flipV="1">
            <a:off x="1695431" y="4165471"/>
            <a:ext cx="500269" cy="532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8" name="직선 화살표 연결선 77">
            <a:extLst>
              <a:ext uri="{FF2B5EF4-FFF2-40B4-BE49-F238E27FC236}">
                <a16:creationId xmlns:a16="http://schemas.microsoft.com/office/drawing/2014/main" id="{59AF8518-F362-4F97-9FF1-B48CE078E02F}"/>
              </a:ext>
            </a:extLst>
          </p:cNvPr>
          <p:cNvCxnSpPr>
            <a:cxnSpLocks/>
            <a:stCxn id="64" idx="3"/>
            <a:endCxn id="66" idx="1"/>
          </p:cNvCxnSpPr>
          <p:nvPr/>
        </p:nvCxnSpPr>
        <p:spPr>
          <a:xfrm>
            <a:off x="1695431" y="4170795"/>
            <a:ext cx="500269" cy="709959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5367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Standardization schedule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DCAD8AF-C21D-4027-A94E-E255F7CD4972}"/>
              </a:ext>
            </a:extLst>
          </p:cNvPr>
          <p:cNvCxnSpPr>
            <a:cxnSpLocks/>
            <a:stCxn id="65" idx="2"/>
            <a:endCxn id="55" idx="0"/>
          </p:cNvCxnSpPr>
          <p:nvPr/>
        </p:nvCxnSpPr>
        <p:spPr>
          <a:xfrm>
            <a:off x="7502271" y="3447134"/>
            <a:ext cx="4079" cy="93305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B26E935-08C3-49CC-A873-3C6328622D69}"/>
              </a:ext>
            </a:extLst>
          </p:cNvPr>
          <p:cNvCxnSpPr>
            <a:cxnSpLocks/>
            <a:stCxn id="64" idx="2"/>
            <a:endCxn id="54" idx="0"/>
          </p:cNvCxnSpPr>
          <p:nvPr/>
        </p:nvCxnSpPr>
        <p:spPr>
          <a:xfrm flipH="1">
            <a:off x="6970861" y="4098782"/>
            <a:ext cx="8063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2D54E72A-4216-49CC-AB78-93C06D9F336E}"/>
              </a:ext>
            </a:extLst>
          </p:cNvPr>
          <p:cNvCxnSpPr>
            <a:cxnSpLocks/>
            <a:stCxn id="63" idx="2"/>
            <a:endCxn id="53" idx="0"/>
          </p:cNvCxnSpPr>
          <p:nvPr/>
        </p:nvCxnSpPr>
        <p:spPr>
          <a:xfrm>
            <a:off x="6427865" y="2853960"/>
            <a:ext cx="5034" cy="152997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E90D7B9-028E-40FF-9095-FEEB3B0920A5}"/>
              </a:ext>
            </a:extLst>
          </p:cNvPr>
          <p:cNvCxnSpPr>
            <a:cxnSpLocks/>
            <a:stCxn id="62" idx="2"/>
            <a:endCxn id="48" idx="0"/>
          </p:cNvCxnSpPr>
          <p:nvPr/>
        </p:nvCxnSpPr>
        <p:spPr>
          <a:xfrm flipH="1">
            <a:off x="5889184" y="3457540"/>
            <a:ext cx="14150" cy="116384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3299E6A-345E-49B3-9C61-4633D4E244CB}"/>
              </a:ext>
            </a:extLst>
          </p:cNvPr>
          <p:cNvCxnSpPr>
            <a:cxnSpLocks/>
            <a:stCxn id="60" idx="2"/>
            <a:endCxn id="50" idx="0"/>
          </p:cNvCxnSpPr>
          <p:nvPr/>
        </p:nvCxnSpPr>
        <p:spPr>
          <a:xfrm>
            <a:off x="4919601" y="3287704"/>
            <a:ext cx="0" cy="13416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ACDD376E-B574-42F0-BBC7-9E8325B9345C}"/>
              </a:ext>
            </a:extLst>
          </p:cNvPr>
          <p:cNvCxnSpPr>
            <a:cxnSpLocks/>
            <a:stCxn id="58" idx="2"/>
            <a:endCxn id="52" idx="0"/>
          </p:cNvCxnSpPr>
          <p:nvPr/>
        </p:nvCxnSpPr>
        <p:spPr>
          <a:xfrm>
            <a:off x="3884861" y="3441643"/>
            <a:ext cx="1" cy="11826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AD1EE1FB-CE60-474D-BAEC-9EE3836CB709}"/>
              </a:ext>
            </a:extLst>
          </p:cNvPr>
          <p:cNvCxnSpPr>
            <a:cxnSpLocks/>
            <a:stCxn id="56" idx="2"/>
            <a:endCxn id="19" idx="0"/>
          </p:cNvCxnSpPr>
          <p:nvPr/>
        </p:nvCxnSpPr>
        <p:spPr>
          <a:xfrm>
            <a:off x="2949051" y="3306945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B4C27AC-9082-4682-8D31-793AA32FBB5C}"/>
              </a:ext>
            </a:extLst>
          </p:cNvPr>
          <p:cNvCxnSpPr>
            <a:cxnSpLocks/>
            <a:stCxn id="42" idx="2"/>
            <a:endCxn id="21" idx="0"/>
          </p:cNvCxnSpPr>
          <p:nvPr/>
        </p:nvCxnSpPr>
        <p:spPr>
          <a:xfrm>
            <a:off x="2046656" y="3303652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833FC3C8-E66A-44ED-A4C0-72A1830647AE}"/>
              </a:ext>
            </a:extLst>
          </p:cNvPr>
          <p:cNvCxnSpPr>
            <a:cxnSpLocks/>
            <a:stCxn id="45" idx="2"/>
            <a:endCxn id="43" idx="0"/>
          </p:cNvCxnSpPr>
          <p:nvPr/>
        </p:nvCxnSpPr>
        <p:spPr>
          <a:xfrm flipH="1">
            <a:off x="952050" y="3303652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E94A612-B28D-4417-8608-E013E4E4972B}"/>
              </a:ext>
            </a:extLst>
          </p:cNvPr>
          <p:cNvSpPr txBox="1"/>
          <p:nvPr/>
        </p:nvSpPr>
        <p:spPr>
          <a:xfrm>
            <a:off x="2589925" y="460904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05/2021</a:t>
            </a:r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2F7D6D-F358-457E-8CB9-6E9F7D0DBCA1}"/>
              </a:ext>
            </a:extLst>
          </p:cNvPr>
          <p:cNvSpPr txBox="1"/>
          <p:nvPr/>
        </p:nvSpPr>
        <p:spPr>
          <a:xfrm>
            <a:off x="2207376" y="4361651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04/2021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0272AD-F7F5-4A72-967A-D109590D774E}"/>
              </a:ext>
            </a:extLst>
          </p:cNvPr>
          <p:cNvSpPr txBox="1"/>
          <p:nvPr/>
        </p:nvSpPr>
        <p:spPr>
          <a:xfrm>
            <a:off x="1686461" y="4609044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03/2021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179856-FEDF-4F3F-BE93-F5E5B478310B}"/>
              </a:ext>
            </a:extLst>
          </p:cNvPr>
          <p:cNvSpPr txBox="1"/>
          <p:nvPr/>
        </p:nvSpPr>
        <p:spPr>
          <a:xfrm>
            <a:off x="1148896" y="4371499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02/2021</a:t>
            </a:r>
            <a:endParaRPr lang="ko-KR" altLang="en-US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13CB3D68-18D0-45AD-BA39-937139347DA7}"/>
              </a:ext>
            </a:extLst>
          </p:cNvPr>
          <p:cNvSpPr/>
          <p:nvPr/>
        </p:nvSpPr>
        <p:spPr>
          <a:xfrm>
            <a:off x="318679" y="4180981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365360-F8D0-4E7F-A898-57B5C7C70D2A}"/>
              </a:ext>
            </a:extLst>
          </p:cNvPr>
          <p:cNvSpPr txBox="1"/>
          <p:nvPr/>
        </p:nvSpPr>
        <p:spPr>
          <a:xfrm>
            <a:off x="52865" y="3764980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20ACBA-4106-4341-A9BB-F1AF08742DED}"/>
              </a:ext>
            </a:extLst>
          </p:cNvPr>
          <p:cNvSpPr txBox="1"/>
          <p:nvPr/>
        </p:nvSpPr>
        <p:spPr>
          <a:xfrm>
            <a:off x="70906" y="437082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09/2020</a:t>
            </a:r>
            <a:endParaRPr lang="ko-KR" altLang="en-US" sz="1000" dirty="0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0EC0824-9A37-4DB5-BA96-5FA21417ED2F}"/>
              </a:ext>
            </a:extLst>
          </p:cNvPr>
          <p:cNvCxnSpPr>
            <a:cxnSpLocks/>
            <a:endCxn id="27" idx="2"/>
          </p:cNvCxnSpPr>
          <p:nvPr/>
        </p:nvCxnSpPr>
        <p:spPr>
          <a:xfrm>
            <a:off x="699604" y="4258000"/>
            <a:ext cx="8181191" cy="91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>
            <a:extLst>
              <a:ext uri="{FF2B5EF4-FFF2-40B4-BE49-F238E27FC236}">
                <a16:creationId xmlns:a16="http://schemas.microsoft.com/office/drawing/2014/main" id="{92F93D89-6B44-4B25-92D3-28BE7620B21D}"/>
              </a:ext>
            </a:extLst>
          </p:cNvPr>
          <p:cNvSpPr/>
          <p:nvPr/>
        </p:nvSpPr>
        <p:spPr>
          <a:xfrm>
            <a:off x="8880795" y="4181032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5419790-9FDC-49F8-89E3-0A07A1408A26}"/>
              </a:ext>
            </a:extLst>
          </p:cNvPr>
          <p:cNvCxnSpPr/>
          <p:nvPr/>
        </p:nvCxnSpPr>
        <p:spPr>
          <a:xfrm>
            <a:off x="7502271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D45E92BA-0D29-49DF-893E-DC7DC05EA577}"/>
              </a:ext>
            </a:extLst>
          </p:cNvPr>
          <p:cNvCxnSpPr/>
          <p:nvPr/>
        </p:nvCxnSpPr>
        <p:spPr>
          <a:xfrm>
            <a:off x="6977125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C62ABEE9-762A-49D0-BD36-EE0EF86BE0FC}"/>
              </a:ext>
            </a:extLst>
          </p:cNvPr>
          <p:cNvCxnSpPr/>
          <p:nvPr/>
        </p:nvCxnSpPr>
        <p:spPr>
          <a:xfrm>
            <a:off x="6439217" y="4176121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D02496EA-056C-40FB-AC08-1C67E3150DD8}"/>
              </a:ext>
            </a:extLst>
          </p:cNvPr>
          <p:cNvCxnSpPr/>
          <p:nvPr/>
        </p:nvCxnSpPr>
        <p:spPr>
          <a:xfrm>
            <a:off x="5893182" y="421155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E24BCE41-6A76-4FE2-93A8-69A0E39C8BB0}"/>
              </a:ext>
            </a:extLst>
          </p:cNvPr>
          <p:cNvCxnSpPr/>
          <p:nvPr/>
        </p:nvCxnSpPr>
        <p:spPr>
          <a:xfrm>
            <a:off x="5437919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4D81A8D1-6F78-4783-8A4C-2B69769B0F8F}"/>
              </a:ext>
            </a:extLst>
          </p:cNvPr>
          <p:cNvCxnSpPr/>
          <p:nvPr/>
        </p:nvCxnSpPr>
        <p:spPr>
          <a:xfrm>
            <a:off x="4916680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19931A8B-833D-48F4-A651-BF104B62A24B}"/>
              </a:ext>
            </a:extLst>
          </p:cNvPr>
          <p:cNvCxnSpPr/>
          <p:nvPr/>
        </p:nvCxnSpPr>
        <p:spPr>
          <a:xfrm>
            <a:off x="439286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4A2255A-4578-4F19-A8C0-ECD53E2D5228}"/>
              </a:ext>
            </a:extLst>
          </p:cNvPr>
          <p:cNvCxnSpPr/>
          <p:nvPr/>
        </p:nvCxnSpPr>
        <p:spPr>
          <a:xfrm>
            <a:off x="3884862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0C5B1155-401C-4287-B6B6-F5DB55461F4C}"/>
              </a:ext>
            </a:extLst>
          </p:cNvPr>
          <p:cNvCxnSpPr/>
          <p:nvPr/>
        </p:nvCxnSpPr>
        <p:spPr>
          <a:xfrm>
            <a:off x="3427661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95E0433-0D53-4C26-8713-0BFF55723CA9}"/>
              </a:ext>
            </a:extLst>
          </p:cNvPr>
          <p:cNvCxnSpPr/>
          <p:nvPr/>
        </p:nvCxnSpPr>
        <p:spPr>
          <a:xfrm>
            <a:off x="2950583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71EFEDA-A9BF-4479-84AE-9C026A146E33}"/>
              </a:ext>
            </a:extLst>
          </p:cNvPr>
          <p:cNvCxnSpPr/>
          <p:nvPr/>
        </p:nvCxnSpPr>
        <p:spPr>
          <a:xfrm>
            <a:off x="2495692" y="41985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E00FFB1D-0205-4122-9617-2A5FC9B12315}"/>
              </a:ext>
            </a:extLst>
          </p:cNvPr>
          <p:cNvCxnSpPr/>
          <p:nvPr/>
        </p:nvCxnSpPr>
        <p:spPr>
          <a:xfrm>
            <a:off x="2046656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CDEB6D35-DECA-4F16-85E8-0F6B701904A6}"/>
              </a:ext>
            </a:extLst>
          </p:cNvPr>
          <p:cNvCxnSpPr/>
          <p:nvPr/>
        </p:nvCxnSpPr>
        <p:spPr>
          <a:xfrm>
            <a:off x="1474742" y="417811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628D457-5C3D-4468-88AD-72404D187E3A}"/>
              </a:ext>
            </a:extLst>
          </p:cNvPr>
          <p:cNvSpPr txBox="1"/>
          <p:nvPr/>
        </p:nvSpPr>
        <p:spPr>
          <a:xfrm>
            <a:off x="1067235" y="3734134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FC021B-A573-4E32-BA7D-D1A99D7C31B5}"/>
              </a:ext>
            </a:extLst>
          </p:cNvPr>
          <p:cNvSpPr txBox="1"/>
          <p:nvPr/>
        </p:nvSpPr>
        <p:spPr>
          <a:xfrm>
            <a:off x="1609415" y="2903542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98B2C6-0231-4617-94BC-932E07791872}"/>
              </a:ext>
            </a:extLst>
          </p:cNvPr>
          <p:cNvSpPr txBox="1"/>
          <p:nvPr/>
        </p:nvSpPr>
        <p:spPr>
          <a:xfrm>
            <a:off x="585603" y="461191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02/2021</a:t>
            </a:r>
            <a:endParaRPr lang="ko-KR" altLang="en-US" sz="1000" dirty="0"/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7DC8F32-0854-4FE5-9DB3-394B091C3460}"/>
              </a:ext>
            </a:extLst>
          </p:cNvPr>
          <p:cNvCxnSpPr>
            <a:cxnSpLocks/>
          </p:cNvCxnSpPr>
          <p:nvPr/>
        </p:nvCxnSpPr>
        <p:spPr>
          <a:xfrm>
            <a:off x="954280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0FDFB07-6AA0-4450-89B6-E13C3F1BC444}"/>
              </a:ext>
            </a:extLst>
          </p:cNvPr>
          <p:cNvSpPr txBox="1"/>
          <p:nvPr/>
        </p:nvSpPr>
        <p:spPr>
          <a:xfrm>
            <a:off x="559218" y="2903542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5234A2-D927-4875-B44A-3016F7F23CA0}"/>
              </a:ext>
            </a:extLst>
          </p:cNvPr>
          <p:cNvSpPr txBox="1"/>
          <p:nvPr/>
        </p:nvSpPr>
        <p:spPr>
          <a:xfrm>
            <a:off x="3109281" y="437506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06/2021</a:t>
            </a:r>
            <a:endParaRPr lang="ko-KR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FF0BEF-7F39-4BD4-AAEB-C558A99F5180}"/>
              </a:ext>
            </a:extLst>
          </p:cNvPr>
          <p:cNvSpPr txBox="1"/>
          <p:nvPr/>
        </p:nvSpPr>
        <p:spPr>
          <a:xfrm>
            <a:off x="2070697" y="3734134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93010D0-EDA8-447D-9859-3AE48EBA08A7}"/>
              </a:ext>
            </a:extLst>
          </p:cNvPr>
          <p:cNvSpPr txBox="1"/>
          <p:nvPr/>
        </p:nvSpPr>
        <p:spPr>
          <a:xfrm>
            <a:off x="5522737" y="4621381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08/2022</a:t>
            </a:r>
            <a:endParaRPr lang="ko-KR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101DCB-0393-4B79-92BE-42E802864B59}"/>
              </a:ext>
            </a:extLst>
          </p:cNvPr>
          <p:cNvSpPr txBox="1"/>
          <p:nvPr/>
        </p:nvSpPr>
        <p:spPr>
          <a:xfrm>
            <a:off x="5140190" y="4373988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04/2022</a:t>
            </a:r>
            <a:endParaRPr lang="ko-KR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026914-930B-446F-86AE-268668521F0D}"/>
              </a:ext>
            </a:extLst>
          </p:cNvPr>
          <p:cNvSpPr txBox="1"/>
          <p:nvPr/>
        </p:nvSpPr>
        <p:spPr>
          <a:xfrm>
            <a:off x="4553154" y="4629366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02/2022</a:t>
            </a:r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014BEEE-2088-4839-95A5-9919C9AE99CA}"/>
              </a:ext>
            </a:extLst>
          </p:cNvPr>
          <p:cNvSpPr txBox="1"/>
          <p:nvPr/>
        </p:nvSpPr>
        <p:spPr>
          <a:xfrm>
            <a:off x="4081709" y="4383836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11/2021</a:t>
            </a:r>
            <a:endParaRPr lang="ko-KR" alt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C9F39B-31AF-47CE-A282-7268872EAC4E}"/>
              </a:ext>
            </a:extLst>
          </p:cNvPr>
          <p:cNvSpPr txBox="1"/>
          <p:nvPr/>
        </p:nvSpPr>
        <p:spPr>
          <a:xfrm>
            <a:off x="3518415" y="4624250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10/2021</a:t>
            </a:r>
            <a:endParaRPr lang="ko-KR" altLang="en-US" sz="1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D64CE8-8910-48F8-A693-6C254191207E}"/>
              </a:ext>
            </a:extLst>
          </p:cNvPr>
          <p:cNvSpPr txBox="1"/>
          <p:nvPr/>
        </p:nvSpPr>
        <p:spPr>
          <a:xfrm>
            <a:off x="6118550" y="438393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09/2022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6AF407-BFBD-4672-8DCD-E1021B39B5CE}"/>
              </a:ext>
            </a:extLst>
          </p:cNvPr>
          <p:cNvSpPr txBox="1"/>
          <p:nvPr/>
        </p:nvSpPr>
        <p:spPr>
          <a:xfrm>
            <a:off x="6604414" y="461704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10/2022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0A76B4-5655-4D27-A0BD-645650BF070B}"/>
              </a:ext>
            </a:extLst>
          </p:cNvPr>
          <p:cNvSpPr txBox="1"/>
          <p:nvPr/>
        </p:nvSpPr>
        <p:spPr>
          <a:xfrm>
            <a:off x="7192001" y="4380187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EBE2BA4-F42D-4E09-B947-71DD75DA90DD}"/>
              </a:ext>
            </a:extLst>
          </p:cNvPr>
          <p:cNvSpPr txBox="1"/>
          <p:nvPr/>
        </p:nvSpPr>
        <p:spPr>
          <a:xfrm>
            <a:off x="2511810" y="2906835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0FAB2B-F92E-4000-97F1-A392483E3652}"/>
              </a:ext>
            </a:extLst>
          </p:cNvPr>
          <p:cNvSpPr txBox="1"/>
          <p:nvPr/>
        </p:nvSpPr>
        <p:spPr>
          <a:xfrm>
            <a:off x="2990420" y="3757727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8B4EB0-5338-454A-9C5D-E93BAAF61214}"/>
              </a:ext>
            </a:extLst>
          </p:cNvPr>
          <p:cNvSpPr txBox="1"/>
          <p:nvPr/>
        </p:nvSpPr>
        <p:spPr>
          <a:xfrm>
            <a:off x="3447620" y="2887645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4893BB-73F8-49C7-9935-0C4E9E403B0C}"/>
              </a:ext>
            </a:extLst>
          </p:cNvPr>
          <p:cNvSpPr txBox="1"/>
          <p:nvPr/>
        </p:nvSpPr>
        <p:spPr>
          <a:xfrm>
            <a:off x="3927925" y="3664407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A689E8-66F0-4B21-84B0-C638EE5232DE}"/>
              </a:ext>
            </a:extLst>
          </p:cNvPr>
          <p:cNvSpPr txBox="1"/>
          <p:nvPr/>
        </p:nvSpPr>
        <p:spPr>
          <a:xfrm>
            <a:off x="4482360" y="2733706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FA0DA4-D371-4541-A59D-DA1F7AAF253A}"/>
              </a:ext>
            </a:extLst>
          </p:cNvPr>
          <p:cNvSpPr txBox="1"/>
          <p:nvPr/>
        </p:nvSpPr>
        <p:spPr>
          <a:xfrm>
            <a:off x="4953000" y="3733800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15A51F-9CBC-461C-89A1-974B8F577ECA}"/>
              </a:ext>
            </a:extLst>
          </p:cNvPr>
          <p:cNvSpPr txBox="1"/>
          <p:nvPr/>
        </p:nvSpPr>
        <p:spPr>
          <a:xfrm>
            <a:off x="5469252" y="2903542"/>
            <a:ext cx="868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F46ADE7-8EF6-4A52-9128-486DE8C9513B}"/>
              </a:ext>
            </a:extLst>
          </p:cNvPr>
          <p:cNvSpPr txBox="1"/>
          <p:nvPr/>
        </p:nvSpPr>
        <p:spPr>
          <a:xfrm>
            <a:off x="5776195" y="1838297"/>
            <a:ext cx="1303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SA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86D025-A3B6-47BF-8578-62B47E990001}"/>
              </a:ext>
            </a:extLst>
          </p:cNvPr>
          <p:cNvSpPr txBox="1"/>
          <p:nvPr/>
        </p:nvSpPr>
        <p:spPr>
          <a:xfrm>
            <a:off x="6711062" y="3544784"/>
            <a:ext cx="5357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4A99FC4-5E2F-4E9C-A4AC-CFD7E195868B}"/>
              </a:ext>
            </a:extLst>
          </p:cNvPr>
          <p:cNvSpPr/>
          <p:nvPr/>
        </p:nvSpPr>
        <p:spPr>
          <a:xfrm>
            <a:off x="7047306" y="2893136"/>
            <a:ext cx="909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BAD75AE-5D05-4954-978C-033019020F63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8021635" y="4098782"/>
            <a:ext cx="8062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9373E15A-D103-4F65-B9C8-FE231B6CEDF2}"/>
              </a:ext>
            </a:extLst>
          </p:cNvPr>
          <p:cNvCxnSpPr/>
          <p:nvPr/>
        </p:nvCxnSpPr>
        <p:spPr>
          <a:xfrm>
            <a:off x="802789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DF72A6C-49E5-46C5-A832-B660E25D51E6}"/>
              </a:ext>
            </a:extLst>
          </p:cNvPr>
          <p:cNvSpPr txBox="1"/>
          <p:nvPr/>
        </p:nvSpPr>
        <p:spPr>
          <a:xfrm>
            <a:off x="7745003" y="3544784"/>
            <a:ext cx="5693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7AAFA00-F0CD-4B33-9211-A295C2CB9E2B}"/>
              </a:ext>
            </a:extLst>
          </p:cNvPr>
          <p:cNvSpPr txBox="1"/>
          <p:nvPr/>
        </p:nvSpPr>
        <p:spPr>
          <a:xfrm>
            <a:off x="7663250" y="4607872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03/2023</a:t>
            </a:r>
            <a:endParaRPr lang="ko-KR" altLang="en-US" dirty="0"/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5651025F-7897-4C37-9EC1-4BE924C99BB2}"/>
              </a:ext>
            </a:extLst>
          </p:cNvPr>
          <p:cNvCxnSpPr>
            <a:cxnSpLocks/>
            <a:stCxn id="73" idx="2"/>
            <a:endCxn id="72" idx="0"/>
          </p:cNvCxnSpPr>
          <p:nvPr/>
        </p:nvCxnSpPr>
        <p:spPr>
          <a:xfrm>
            <a:off x="8604636" y="3611428"/>
            <a:ext cx="4079" cy="77916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7D105FD8-32CE-4A6B-B1CD-F09AD518F547}"/>
              </a:ext>
            </a:extLst>
          </p:cNvPr>
          <p:cNvCxnSpPr/>
          <p:nvPr/>
        </p:nvCxnSpPr>
        <p:spPr>
          <a:xfrm>
            <a:off x="8604636" y="4199779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D0109FEE-C34A-4E3F-819C-B81BD01124CA}"/>
              </a:ext>
            </a:extLst>
          </p:cNvPr>
          <p:cNvSpPr txBox="1"/>
          <p:nvPr/>
        </p:nvSpPr>
        <p:spPr>
          <a:xfrm>
            <a:off x="8294366" y="4390593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EA5C2B69-0BF9-480A-B678-7A9E75422860}"/>
              </a:ext>
            </a:extLst>
          </p:cNvPr>
          <p:cNvSpPr/>
          <p:nvPr/>
        </p:nvSpPr>
        <p:spPr>
          <a:xfrm>
            <a:off x="8149671" y="2903542"/>
            <a:ext cx="909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Final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Published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CA8583-0C44-4C93-9D64-C4540C37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Appointing technical editor for IEEE P3079.2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7978008-3FD1-40E0-947A-73A27544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3079-21-0007-00-0000-Standardization action plan for IEEE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6E92E3-3033-48F9-896F-9F98D8763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7A8CC0-1CFE-4FF2-A2C3-3A135AD9D48F}"/>
              </a:ext>
            </a:extLst>
          </p:cNvPr>
          <p:cNvSpPr txBox="1"/>
          <p:nvPr/>
        </p:nvSpPr>
        <p:spPr>
          <a:xfrm>
            <a:off x="1028700" y="3162955"/>
            <a:ext cx="7086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Appointing technical editor for IEEE P3079.2</a:t>
            </a:r>
            <a:endParaRPr lang="ko-KR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4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5880</TotalTime>
  <Words>480</Words>
  <Application>Microsoft Office PowerPoint</Application>
  <PresentationFormat>화면 슬라이드 쇼(4:3)</PresentationFormat>
  <Paragraphs>104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Structure of a Framework</vt:lpstr>
      <vt:lpstr>Standardization schedule for IEEE P3079.2</vt:lpstr>
      <vt:lpstr>Appointing technical editor for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255</cp:revision>
  <dcterms:created xsi:type="dcterms:W3CDTF">2014-10-13T13:02:20Z</dcterms:created>
  <dcterms:modified xsi:type="dcterms:W3CDTF">2021-01-30T19:19:07Z</dcterms:modified>
</cp:coreProperties>
</file>