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7"/>
  </p:notesMasterIdLst>
  <p:handoutMasterIdLst>
    <p:handoutMasterId r:id="rId38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4" r:id="rId11"/>
    <p:sldId id="473" r:id="rId12"/>
    <p:sldId id="491" r:id="rId13"/>
    <p:sldId id="492" r:id="rId14"/>
    <p:sldId id="475" r:id="rId15"/>
    <p:sldId id="480" r:id="rId16"/>
    <p:sldId id="476" r:id="rId17"/>
    <p:sldId id="464" r:id="rId18"/>
    <p:sldId id="478" r:id="rId19"/>
    <p:sldId id="477" r:id="rId20"/>
    <p:sldId id="479" r:id="rId21"/>
    <p:sldId id="481" r:id="rId22"/>
    <p:sldId id="482" r:id="rId23"/>
    <p:sldId id="483" r:id="rId24"/>
    <p:sldId id="500" r:id="rId25"/>
    <p:sldId id="495" r:id="rId26"/>
    <p:sldId id="494" r:id="rId27"/>
    <p:sldId id="493" r:id="rId28"/>
    <p:sldId id="501" r:id="rId29"/>
    <p:sldId id="499" r:id="rId30"/>
    <p:sldId id="497" r:id="rId31"/>
    <p:sldId id="422" r:id="rId32"/>
    <p:sldId id="470" r:id="rId33"/>
    <p:sldId id="490" r:id="rId34"/>
    <p:sldId id="401" r:id="rId35"/>
    <p:sldId id="356" r:id="rId3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33" d="100"/>
          <a:sy n="133" d="100"/>
        </p:scale>
        <p:origin x="120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#17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3079-21-0010-00-0000-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1st Resolution for Technical Comment of The IEEE P3079-2020’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3079-21-0011-00-0000-2nd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Resolution for Technical Comment of The IEEE P3079-2020’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3079-21-0009-00-0001-Experiment-for-VR-Sickness-by-Motion-to-Photon-MTP-Latency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Sangcheol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FC8FFC-5D56-4244-9E40-4E34CC3C1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3079-21-0012-00-0000-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3rd Resolution for Technical Comment of The IEEE P3079-2020’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3079-21-0007-00-0002-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Standardization action plan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‘3079-21-0003-00-0002-Reference Model of the Hardware System for Immersive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3079-21-0015-00-0000-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4th Resolution for Technical Comment of The IEEE P3079-2020’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79073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‘3079-21-0014-01-0002-Table of Contents of the IEEE P3079.2 standard’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70958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‘3079-21-0013-00-0002-Definitions, acronyms, and abbreviations’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60738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‘3079-21-0004-00-0002-Reference Model of the Software System for Immersive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Bae, Hyo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01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‘3079-21-0005-00-0002-Symbol System of User Recognition Information for Interactive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76274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3079-21-0016-00-0000-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5th Resolution for Technical Comment of The IEEE P3079-2020’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192784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3079-21-0019-00-0000-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Final Resolution for Technical Comment of The IEEE P3079-2020’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43266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‘3079-21-0020-00-0001-VR Sickness Parameter-Discussion on a FOV Study’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Sangcheol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212177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3079-21-0006-00-0002-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I/O Interactive Guideline of Content &amp; User’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Bae, Hyo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73325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3079-21-008-00-0002-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Human body key point data format for Mixed Reality Motion Recognition’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903860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3079-21-21-01-0001-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3079.1 TG Meeting Summary’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Sangcheol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487481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3079-21-018-00-0002-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Session #17 3079.2 TG Meeting Summary’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Bae, Hyo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26444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‘3079-21-0017-00-0000-Session-17-WG-Closing-Plenary’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Bae, Hyo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72001"/>
              </p:ext>
            </p:extLst>
          </p:nvPr>
        </p:nvGraphicFramePr>
        <p:xfrm>
          <a:off x="952500" y="1295400"/>
          <a:ext cx="7239000" cy="36830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Bae, 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88269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#17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2021-02-04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Virtual conference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7462681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2021,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UI manager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97F2D322-E2D5-492A-9B65-14BCA7BEE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F9F8D6E7-FD10-460B-9A09-36B3C9B57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67613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0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04,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Summary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‘3079-21-0001-00-0000-Session-17-WG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‘3079-21-0002-01-0000-Session-17-Agenda’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‘3079-20-0065-00-0000-Session-16-WG-Meeting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681D5AC-4CE8-431E-8BC1-AF1E07B98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46306"/>
            <a:ext cx="8686800" cy="5155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change of locations for 2022 WG meetings as follow: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February 07-11 2022, KRISS Office, 267 </a:t>
            </a:r>
            <a:r>
              <a:rPr lang="en-US" altLang="ko-KR" sz="1400" kern="0" dirty="0" err="1">
                <a:latin typeface="Times New Roman"/>
              </a:rPr>
              <a:t>Gajeong-ro</a:t>
            </a:r>
            <a:r>
              <a:rPr lang="en-US" altLang="ko-KR" sz="1400" kern="0" dirty="0">
                <a:latin typeface="Times New Roman"/>
              </a:rPr>
              <a:t>, </a:t>
            </a:r>
            <a:r>
              <a:rPr lang="en-US" altLang="ko-KR" sz="1400" kern="0" dirty="0" err="1">
                <a:latin typeface="Times New Roman"/>
              </a:rPr>
              <a:t>Yuseong-gu</a:t>
            </a:r>
            <a:r>
              <a:rPr lang="en-US" altLang="ko-KR" sz="1400" kern="0" dirty="0">
                <a:latin typeface="Times New Roman"/>
              </a:rPr>
              <a:t>, Daejeon,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April 25-29 2021, 3 Park Avenue, (​IEEE-SA Office), New York City, New York 10016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October 24-28 2022, E-1904 Aoyama-Twin Tower Bldg., 1-1-1 Minami-</a:t>
            </a:r>
            <a:r>
              <a:rPr lang="en-US" altLang="ko-KR" sz="1400" kern="0" dirty="0" err="1">
                <a:latin typeface="Times New Roman"/>
              </a:rPr>
              <a:t>aoyama</a:t>
            </a:r>
            <a:r>
              <a:rPr lang="en-US" altLang="ko-KR" sz="1400" kern="0" dirty="0">
                <a:latin typeface="Times New Roman"/>
              </a:rPr>
              <a:t>, Minato-ku, Tokyo 107-0062, Japan Tokyo, Japan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18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36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6967</TotalTime>
  <Words>1707</Words>
  <Application>Microsoft Office PowerPoint</Application>
  <PresentationFormat>화면 슬라이드 쇼(4:3)</PresentationFormat>
  <Paragraphs>422</Paragraphs>
  <Slides>33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33</vt:i4>
      </vt:variant>
    </vt:vector>
  </HeadingPairs>
  <TitlesOfParts>
    <vt:vector size="42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Attendees</vt:lpstr>
      <vt:lpstr>Future Sessions – 2021</vt:lpstr>
      <vt:lpstr>Future Sessions – 2022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277</cp:revision>
  <cp:lastPrinted>2018-02-28T09:01:45Z</cp:lastPrinted>
  <dcterms:created xsi:type="dcterms:W3CDTF">2014-10-13T13:02:20Z</dcterms:created>
  <dcterms:modified xsi:type="dcterms:W3CDTF">2021-02-05T01:58:17Z</dcterms:modified>
</cp:coreProperties>
</file>