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38"/>
  </p:notesMasterIdLst>
  <p:handoutMasterIdLst>
    <p:handoutMasterId r:id="rId39"/>
  </p:handoutMasterIdLst>
  <p:sldIdLst>
    <p:sldId id="325" r:id="rId4"/>
    <p:sldId id="365" r:id="rId5"/>
    <p:sldId id="366" r:id="rId6"/>
    <p:sldId id="375" r:id="rId7"/>
    <p:sldId id="395" r:id="rId8"/>
    <p:sldId id="460" r:id="rId9"/>
    <p:sldId id="414" r:id="rId10"/>
    <p:sldId id="474" r:id="rId11"/>
    <p:sldId id="473" r:id="rId12"/>
    <p:sldId id="491" r:id="rId13"/>
    <p:sldId id="492" r:id="rId14"/>
    <p:sldId id="475" r:id="rId15"/>
    <p:sldId id="480" r:id="rId16"/>
    <p:sldId id="476" r:id="rId17"/>
    <p:sldId id="464" r:id="rId18"/>
    <p:sldId id="478" r:id="rId19"/>
    <p:sldId id="477" r:id="rId20"/>
    <p:sldId id="479" r:id="rId21"/>
    <p:sldId id="481" r:id="rId22"/>
    <p:sldId id="482" r:id="rId23"/>
    <p:sldId id="483" r:id="rId24"/>
    <p:sldId id="500" r:id="rId25"/>
    <p:sldId id="495" r:id="rId26"/>
    <p:sldId id="494" r:id="rId27"/>
    <p:sldId id="493" r:id="rId28"/>
    <p:sldId id="501" r:id="rId29"/>
    <p:sldId id="499" r:id="rId30"/>
    <p:sldId id="497" r:id="rId31"/>
    <p:sldId id="422" r:id="rId32"/>
    <p:sldId id="470" r:id="rId33"/>
    <p:sldId id="490" r:id="rId34"/>
    <p:sldId id="352" r:id="rId35"/>
    <p:sldId id="401" r:id="rId36"/>
    <p:sldId id="356" r:id="rId37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133" d="100"/>
          <a:sy n="133" d="100"/>
        </p:scale>
        <p:origin x="120" y="1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3079-21-0017-01-0000-Session-17-WG-Closing-Plenary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P3079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#17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3079-21-0010-00-0000-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1st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33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3079-21-0011-00-0000-2nd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0204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document 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3079-21-0009-00-0001-Experiment-for-VR-Sickness-by-Motion-to-Photon-MTP-Latency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985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5FC8FFC-5D56-4244-9E40-4E34CC3C1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3079-21-0012-00-0000-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3rd Resolution for Technical Comment of The IEEE P3079-2020’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Seo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, Dong Il Dillon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7871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F28D1E9-EE41-4F94-AE1D-ACD6A1CD2F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1524000"/>
            <a:ext cx="9067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the document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</a:t>
            </a:r>
            <a:r>
              <a:rPr lang="fr-F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3079-21-0007-00-0002-S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tandardization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action plan for IEEE P3079.2’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46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‘3079-21-0003-00-0002-Reference Model of the Hardware System for Immersive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07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8407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3079-21-0015-00-0000-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4th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579073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‘3079-21-0014-01-0002-Table of Contents of the IEEE P3079.2 standard’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70958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‘3079-21-0013-00-0002-Definitions, acronyms, and abbreviations’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8607389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‘3079-21-0004-00-0002-Reference Model of the Software System for Immersive Fitness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Bae, Hyo-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6501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‘3079-21-0005-00-0002-Symbol System of User Recognition Information for Interactive Content’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76274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3079-21-0016-00-0000-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5th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06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192784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3079-21-0019-00-0000-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Final Resolution for Technical Comment of The IEEE P3079-2020’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432669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‘3079-21-0020-00-0001-VR Sickness Parameter-Discussion on a FOV Study’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212177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3079-21-0006-00-0002-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I/O Interactive Guideline of Content &amp; User’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Nam,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HyeonWoo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73325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3079-21-008-00-0002-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Human body key point data format for Mixed Reality Motion Recognition’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Kyoungro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Lim, Hyun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Kyoon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903860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3079-21-21-01-0001-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3079.1 TG Meeting Summary’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Yoon,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Sangcheol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487481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</a:t>
            </a:r>
            <a:r>
              <a:rPr lang="fr-FR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3079-21-018-00-0002-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Session #17 3079.2 TG Meeting Summary’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0264445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3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document ‘3079-21-0017-00-0000-Session-17-WG-Closing-Plenary’</a:t>
            </a:r>
            <a:endParaRPr lang="en-GB" altLang="ko-KR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ko-KR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Lee,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Bae, Hyo-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Chul</a:t>
            </a:r>
            <a:endParaRPr lang="en-US" altLang="ko-KR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05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3925208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527117"/>
              </p:ext>
            </p:extLst>
          </p:nvPr>
        </p:nvGraphicFramePr>
        <p:xfrm>
          <a:off x="952500" y="1295400"/>
          <a:ext cx="7239000" cy="3683000"/>
        </p:xfrm>
        <a:graphic>
          <a:graphicData uri="http://schemas.openxmlformats.org/drawingml/2006/table">
            <a:tbl>
              <a:tblPr firstRow="1" firstCol="1" bandRow="1"/>
              <a:tblGrid>
                <a:gridCol w="26670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78702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Seo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, Dong Il Dillon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DTCP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07168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95994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Lee,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Beom-Ryeol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404497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Lim, 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Hyun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KRISS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05369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Nam, 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5056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Wookho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770106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078959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Bae, Hyo-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875099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Yoon,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Sangcheol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Daejeon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88269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3079 Session #17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2021-02-04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, Dong Il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DTCP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dillon.seo@dtcp.capital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2021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19-23 2021, Virtual conference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19-23 2021, Frankfurt, Germany (TBD)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04-08 2021, Toshkent, Republic of Uzbekistan (TBD)</a:t>
            </a:r>
          </a:p>
        </p:txBody>
      </p:sp>
    </p:spTree>
    <p:extLst>
      <p:ext uri="{BB962C8B-B14F-4D97-AF65-F5344CB8AC3E}">
        <p14:creationId xmlns:p14="http://schemas.microsoft.com/office/powerpoint/2010/main" val="2746268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A2C5D8-4830-4EB4-AA25-7148671DE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C62B0A-E602-4594-8C15-ECD289F8B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6FF144-C1E5-4B9E-BD2F-F2983219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70C51E10-DEB0-40F7-BCA3-53D3568949E1}"/>
              </a:ext>
            </a:extLst>
          </p:cNvPr>
          <p:cNvSpPr/>
          <p:nvPr/>
        </p:nvSpPr>
        <p:spPr>
          <a:xfrm>
            <a:off x="266700" y="990600"/>
            <a:ext cx="8458200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07-11 2022, 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KRISS Office, 267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Gajeong-ro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</a:t>
            </a:r>
            <a:r>
              <a:rPr lang="en-US" altLang="ko-KR" sz="2400" b="1" kern="0" dirty="0" err="1">
                <a:solidFill>
                  <a:srgbClr val="0000FF"/>
                </a:solidFill>
                <a:latin typeface="Times New Roman"/>
              </a:rPr>
              <a:t>Yuseong-gu</a:t>
            </a: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, Daejeon, Republic of Korea</a:t>
            </a:r>
            <a:endParaRPr lang="en-US" altLang="ko-KR" sz="2400" b="1" kern="0" dirty="0">
              <a:solidFill>
                <a:srgbClr val="FF0000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April 25-29 2021, 3 Park Avenue, (​IEEE-SA Office),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0000FF"/>
                </a:solidFill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October 24-28 2022, E-1904 Aoyama-Twin Tower Bldg.,</a:t>
            </a:r>
            <a:b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</a:b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1-1-1 Minami-</a:t>
            </a:r>
            <a:r>
              <a:rPr lang="en-US" altLang="ko-KR" sz="2400" b="1" kern="0" dirty="0" err="1">
                <a:solidFill>
                  <a:srgbClr val="FF0000"/>
                </a:solidFill>
                <a:latin typeface="Times New Roman"/>
              </a:rPr>
              <a:t>aoyama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, Minato-ku, Tokyo 107-0062, Japan Tokyo, Japan</a:t>
            </a:r>
          </a:p>
        </p:txBody>
      </p:sp>
    </p:spTree>
    <p:extLst>
      <p:ext uri="{BB962C8B-B14F-4D97-AF65-F5344CB8AC3E}">
        <p14:creationId xmlns:p14="http://schemas.microsoft.com/office/powerpoint/2010/main" val="3746616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</a:pPr>
            <a:r>
              <a:rPr lang="en-US" altLang="ko-KR" dirty="0">
                <a:latin typeface="Arial" charset="0"/>
              </a:rPr>
              <a:t>Next Agenda for P3079.1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the terms &amp; definitions of P3079.1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Draft of 3079.1 will be made for new PAR including specification of followings;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phantom for MTP latency measurement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Photon-sensors – sensing angle and sensitivity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 protocol </a:t>
            </a:r>
          </a:p>
          <a:p>
            <a:pPr lvl="1" algn="just"/>
            <a:r>
              <a:rPr lang="en-US" altLang="ko-K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 content for the standard procedure</a:t>
            </a:r>
          </a:p>
          <a:p>
            <a:pPr marL="457200" lvl="1" indent="0" algn="just">
              <a:buNone/>
            </a:pP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35D4C3-4E93-4514-9AE1-B6759904A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0BF9EB-08AA-4364-819A-4313DF99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UI manager for P3079.2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P3079.2 standard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P3079.2 standard document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 for P3079.2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BC99F8-D7CB-48D8-8984-2577769A2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97F2D322-E2D5-492A-9B65-14BCA7BEE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F9F8D6E7-FD10-460B-9A09-36B3C9B57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867613"/>
              </p:ext>
            </p:extLst>
          </p:nvPr>
        </p:nvGraphicFramePr>
        <p:xfrm>
          <a:off x="380539" y="914400"/>
          <a:ext cx="8382000" cy="4309545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(February 0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03,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04,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3079.1 Summary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Summary)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2913062" y="2743200"/>
            <a:ext cx="3317875" cy="685800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‘3079-21-0001-00-0000-Session-17-WG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39545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document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‘3079-21-0002-01-0000-Session-17-Agenda’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E6EDDAB-97D5-4424-8C8F-33DF83A4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12332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Meeting minutes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‘3079-20-0065-00-0000-Session-16-WG-Meeting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Peter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Lee , </a:t>
            </a:r>
            <a:r>
              <a:rPr lang="en-US" altLang="ko-KR" sz="20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Beom-Ryeol</a:t>
            </a:r>
            <a:endParaRPr lang="en-US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5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4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</p:spTree>
    <p:extLst>
      <p:ext uri="{BB962C8B-B14F-4D97-AF65-F5344CB8AC3E}">
        <p14:creationId xmlns:p14="http://schemas.microsoft.com/office/powerpoint/2010/main" val="141151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9C4D058-F4C3-4187-AABA-8AAD5456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3079-21-0017-01-0000-Session-17-WG-Closing-Plenary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AD0E24B-8CC8-4BA3-85EA-D6F8A3C5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B512027E-CE64-4B05-9168-8D1E3DC4E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681D5AC-4CE8-431E-8BC1-AF1E07B98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46306"/>
            <a:ext cx="8686800" cy="5155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change of locations for 2022 WG meetings as follow: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February 07-11 2022, KRISS Office, 267 </a:t>
            </a:r>
            <a:r>
              <a:rPr lang="en-US" altLang="ko-KR" sz="1400" kern="0" dirty="0" err="1">
                <a:latin typeface="Times New Roman"/>
              </a:rPr>
              <a:t>Gajeong-ro</a:t>
            </a:r>
            <a:r>
              <a:rPr lang="en-US" altLang="ko-KR" sz="1400" kern="0" dirty="0">
                <a:latin typeface="Times New Roman"/>
              </a:rPr>
              <a:t>, </a:t>
            </a:r>
            <a:r>
              <a:rPr lang="en-US" altLang="ko-KR" sz="1400" kern="0" dirty="0" err="1">
                <a:latin typeface="Times New Roman"/>
              </a:rPr>
              <a:t>Yuseong-gu</a:t>
            </a:r>
            <a:r>
              <a:rPr lang="en-US" altLang="ko-KR" sz="1400" kern="0" dirty="0">
                <a:latin typeface="Times New Roman"/>
              </a:rPr>
              <a:t>, Daejeon,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April 25-29 2021, 3 Park Avenue, (​IEEE-SA Office), New York City, New York 10016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July 25-29 2022, Barcelona, Spain (Air B&amp;B)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kern="0" dirty="0">
                <a:latin typeface="Times New Roman"/>
              </a:rPr>
              <a:t>October 24-28 2022, E-1904 Aoyama-Twin Tower Bldg., 1-1-1 Minami-</a:t>
            </a:r>
            <a:r>
              <a:rPr lang="en-US" altLang="ko-KR" sz="1400" kern="0" dirty="0" err="1">
                <a:latin typeface="Times New Roman"/>
              </a:rPr>
              <a:t>aoyama</a:t>
            </a:r>
            <a:r>
              <a:rPr lang="en-US" altLang="ko-KR" sz="1400" kern="0" dirty="0">
                <a:latin typeface="Times New Roman"/>
              </a:rPr>
              <a:t>, Minato-ku, Tokyo 107-0062, Japan Tokyo, Japan</a:t>
            </a:r>
          </a:p>
          <a:p>
            <a:pPr eaLnBrk="0" hangingPunct="0">
              <a:tabLst>
                <a:tab pos="1271588" algn="l"/>
              </a:tabLst>
              <a:defRPr/>
            </a:pPr>
            <a:endParaRPr lang="en-US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Lee, </a:t>
            </a:r>
            <a:r>
              <a:rPr lang="en-US" altLang="ko-KR" sz="18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Beom-Ryeol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dirty="0">
                <a:solidFill>
                  <a:srgbClr val="000000"/>
                </a:solidFill>
                <a:latin typeface="Times New Roman" pitchFamily="18" charset="0"/>
                <a:ea typeface="PMingLiU" charset="-120"/>
              </a:rPr>
              <a:t>Jeong, Sangkwon Peter</a:t>
            </a:r>
            <a:endParaRPr lang="en-US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08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  <a:endParaRPr lang="en-US" altLang="zh-HK" sz="10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endParaRPr lang="en-US" altLang="zh-HK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  <a:defRPr/>
            </a:pPr>
            <a:r>
              <a:rPr lang="en-US" altLang="zh-HK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  <a:endParaRPr lang="en-US" altLang="zh-HK" sz="3600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5683321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7014</TotalTime>
  <Words>1751</Words>
  <Application>Microsoft Office PowerPoint</Application>
  <PresentationFormat>화면 슬라이드 쇼(4:3)</PresentationFormat>
  <Paragraphs>435</Paragraphs>
  <Slides>34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34</vt:i4>
      </vt:variant>
    </vt:vector>
  </HeadingPairs>
  <TitlesOfParts>
    <vt:vector size="43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Attendees</vt:lpstr>
      <vt:lpstr>Future Sessions – 2021</vt:lpstr>
      <vt:lpstr>Future Sessions – 2022</vt:lpstr>
      <vt:lpstr>Next Agenda for P3079.1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280</cp:revision>
  <cp:lastPrinted>2018-02-28T09:01:45Z</cp:lastPrinted>
  <dcterms:created xsi:type="dcterms:W3CDTF">2014-10-13T13:02:20Z</dcterms:created>
  <dcterms:modified xsi:type="dcterms:W3CDTF">2021-02-05T02:44:59Z</dcterms:modified>
</cp:coreProperties>
</file>