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75" r:id="rId7"/>
    <p:sldId id="458" r:id="rId8"/>
    <p:sldId id="462" r:id="rId9"/>
    <p:sldId id="463" r:id="rId10"/>
    <p:sldId id="401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24" d="100"/>
          <a:sy n="124" d="100"/>
        </p:scale>
        <p:origin x="108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3079-21-0018-00-0000-Session-17-3079.2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3079-21-0018-00-0000-Session-17-3079.2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#17 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7088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#17-3079.2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10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889515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0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04,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Summary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2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nd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3079-21-0007-00-0002-Standardization action plan for IEEE P3079.2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Appointing technical editor for IEEE P3079.2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Appointed Bae, Hyo </a:t>
            </a:r>
            <a:r>
              <a:rPr lang="en-US" altLang="ko-KR" dirty="0" err="1"/>
              <a:t>Chul</a:t>
            </a: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3079-21-0003-00-0002-Reference Model of the Hardware System for Immersive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February 3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rd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3079-21-0014-01-0002-Table of Contents of the IEEE P3079.2 standard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3079-21-0013-00-0002-Definitions, acronyms, and abbreviations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Jeong , Sangkwon Peter</a:t>
            </a:r>
            <a:endParaRPr lang="ko-KR" altLang="en-US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3079-21-0004-00-0002-Reference Model of the Software System for Immersive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3079-21-0005-00-0002-Symbol System of User Recognition Information for Interactive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February 4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3079-21-0006-00-0002-I/O Interactive Guideline of Content &amp; User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3079-21-0008-00-0002-Human body key point data format for Mixed Reality Motion Recognition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</a:t>
            </a:r>
            <a:r>
              <a:rPr lang="en-US" altLang="ko-KR" dirty="0"/>
              <a:t>Bae, Hyo </a:t>
            </a:r>
            <a:r>
              <a:rPr lang="en-US" altLang="ko-KR" dirty="0" err="1"/>
              <a:t>Chul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4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6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UI manager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3079-21-0018-00-0000-Session-17-3079.2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5707</TotalTime>
  <Words>653</Words>
  <Application>Microsoft Office PowerPoint</Application>
  <PresentationFormat>화면 슬라이드 쇼(4:3)</PresentationFormat>
  <Paragraphs>110</Paragraphs>
  <Slides>9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HY견명조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3rd Day</vt:lpstr>
      <vt:lpstr>4th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255</cp:revision>
  <dcterms:created xsi:type="dcterms:W3CDTF">2014-10-13T13:02:20Z</dcterms:created>
  <dcterms:modified xsi:type="dcterms:W3CDTF">2021-02-04T05:10:32Z</dcterms:modified>
</cp:coreProperties>
</file>