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5"/>
  </p:notesMasterIdLst>
  <p:sldIdLst>
    <p:sldId id="327" r:id="rId3"/>
    <p:sldId id="348" r:id="rId4"/>
    <p:sldId id="349" r:id="rId5"/>
    <p:sldId id="328" r:id="rId6"/>
    <p:sldId id="350" r:id="rId7"/>
    <p:sldId id="361" r:id="rId8"/>
    <p:sldId id="359" r:id="rId9"/>
    <p:sldId id="353" r:id="rId10"/>
    <p:sldId id="354" r:id="rId11"/>
    <p:sldId id="351" r:id="rId12"/>
    <p:sldId id="376" r:id="rId13"/>
    <p:sldId id="352" r:id="rId14"/>
    <p:sldId id="355" r:id="rId15"/>
    <p:sldId id="356" r:id="rId16"/>
    <p:sldId id="357" r:id="rId17"/>
    <p:sldId id="358" r:id="rId18"/>
    <p:sldId id="329" r:id="rId19"/>
    <p:sldId id="363" r:id="rId20"/>
    <p:sldId id="364" r:id="rId21"/>
    <p:sldId id="365" r:id="rId22"/>
    <p:sldId id="366" r:id="rId23"/>
    <p:sldId id="367" r:id="rId24"/>
    <p:sldId id="369" r:id="rId25"/>
    <p:sldId id="370" r:id="rId26"/>
    <p:sldId id="377" r:id="rId27"/>
    <p:sldId id="371" r:id="rId28"/>
    <p:sldId id="372" r:id="rId29"/>
    <p:sldId id="368" r:id="rId30"/>
    <p:sldId id="362" r:id="rId31"/>
    <p:sldId id="374" r:id="rId32"/>
    <p:sldId id="375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6383" autoAdjust="0"/>
  </p:normalViewPr>
  <p:slideViewPr>
    <p:cSldViewPr snapToGrid="0">
      <p:cViewPr varScale="1">
        <p:scale>
          <a:sx n="126" d="100"/>
          <a:sy n="12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DEDD-E1AD-436A-BE99-C4059616AFA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93AE-2936-42A4-BE5B-315AAB0DA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33" y="0"/>
            <a:ext cx="581555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1" y="6552968"/>
            <a:ext cx="5234473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3079-21-0009-00-0001-Experiment for VR </a:t>
            </a:r>
            <a:r>
              <a:rPr lang="en-US" altLang="ko-KR" dirty="0" err="1"/>
              <a:t>Sicknessby</a:t>
            </a:r>
            <a:r>
              <a:rPr lang="en-US" altLang="ko-KR" dirty="0"/>
              <a:t> Motion-to-Photon (MTP) Latency</a:t>
            </a:r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/>
              <a:t>3079-10-0020-00-0000-Motion-to-Photon-Latency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chemeClr val="bg1"/>
                </a:solidFill>
                <a:latin typeface="+mj-ea"/>
                <a:ea typeface="+mj-ea"/>
              </a:rPr>
              <a:t>VR Sickness Parameter - Discussion on a FOV Study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[Lim, Hyun Kyoon, PhD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Korea Research Institute of Standards and Science]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8" y="0"/>
            <a:ext cx="8248262" cy="6706835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1007134" y="5214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702334" y="16390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1883434" y="4343405"/>
            <a:ext cx="5736566" cy="51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994434" y="5753105"/>
            <a:ext cx="5736566" cy="51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3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358896"/>
            <a:ext cx="5672138" cy="6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58775" y="196850"/>
            <a:ext cx="8391525" cy="5467350"/>
            <a:chOff x="1114425" y="666750"/>
            <a:chExt cx="6719887" cy="323512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3487" y="666750"/>
              <a:ext cx="6600825" cy="733425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rcRect b="53693"/>
            <a:stretch/>
          </p:blipFill>
          <p:spPr>
            <a:xfrm>
              <a:off x="1114425" y="1352415"/>
              <a:ext cx="6543675" cy="2549456"/>
            </a:xfrm>
            <a:prstGeom prst="rect">
              <a:avLst/>
            </a:prstGeom>
          </p:spPr>
        </p:pic>
      </p:grpSp>
      <p:cxnSp>
        <p:nvCxnSpPr>
          <p:cNvPr id="6" name="직선 연결선 5"/>
          <p:cNvCxnSpPr/>
          <p:nvPr/>
        </p:nvCxnSpPr>
        <p:spPr>
          <a:xfrm flipV="1">
            <a:off x="4461534" y="7627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4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88900"/>
            <a:ext cx="7791011" cy="640080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2556534" y="64015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3293134" y="723900"/>
            <a:ext cx="4974566" cy="13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7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9689"/>
            <a:ext cx="7696200" cy="6558622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1908834" y="6865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4728234" y="20962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4931434" y="25026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892834" y="2925610"/>
            <a:ext cx="5228566" cy="47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5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623"/>
          <a:stretch/>
        </p:blipFill>
        <p:spPr>
          <a:xfrm>
            <a:off x="12700" y="0"/>
            <a:ext cx="6756400" cy="34524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" y="3295648"/>
            <a:ext cx="6955673" cy="3257551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V="1">
            <a:off x="3807484" y="8770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3045484" y="13088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22884" y="4438444"/>
            <a:ext cx="6460466" cy="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35584" y="4872815"/>
            <a:ext cx="3374366" cy="3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6003810"/>
            <a:ext cx="2717800" cy="9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8" y="209551"/>
            <a:ext cx="7908484" cy="64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1"/>
            <a:ext cx="5127171" cy="6729412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2296184" y="2688415"/>
            <a:ext cx="3374366" cy="3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7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9482"/>
            <a:ext cx="9144002" cy="40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0987" y="361950"/>
            <a:ext cx="8096250" cy="5715000"/>
            <a:chOff x="280987" y="361950"/>
            <a:chExt cx="8096250" cy="5715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2" y="361950"/>
              <a:ext cx="8048625" cy="24765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987" y="2738437"/>
              <a:ext cx="8040644" cy="3338513"/>
            </a:xfrm>
            <a:prstGeom prst="rect">
              <a:avLst/>
            </a:prstGeom>
          </p:spPr>
        </p:pic>
      </p:grpSp>
      <p:cxnSp>
        <p:nvCxnSpPr>
          <p:cNvPr id="5" name="직선 연결선 4"/>
          <p:cNvCxnSpPr/>
          <p:nvPr/>
        </p:nvCxnSpPr>
        <p:spPr>
          <a:xfrm flipV="1">
            <a:off x="431800" y="3632201"/>
            <a:ext cx="5511800" cy="38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949984" y="834215"/>
            <a:ext cx="3374366" cy="3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1078"/>
            <a:ext cx="5791200" cy="6235844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 flipV="1">
            <a:off x="3248684" y="1989915"/>
            <a:ext cx="3374366" cy="3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 flipV="1">
            <a:off x="3807484" y="2332815"/>
            <a:ext cx="3374366" cy="3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13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238125"/>
            <a:ext cx="78962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66825"/>
            <a:ext cx="80772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" y="1390651"/>
            <a:ext cx="9083768" cy="4076698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3502684" y="42164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4404384" y="37338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42912"/>
            <a:ext cx="4962525" cy="55530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27" y="1447800"/>
            <a:ext cx="3694935" cy="3062287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670584" y="38862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7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7" y="165100"/>
            <a:ext cx="7804973" cy="64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6" y="533401"/>
            <a:ext cx="7383428" cy="5791198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 flipV="1">
            <a:off x="1686584" y="24638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3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" y="1028701"/>
            <a:ext cx="9050594" cy="4800598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 flipV="1">
            <a:off x="1597684" y="33401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8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219074"/>
            <a:ext cx="8333527" cy="23717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2400300"/>
            <a:ext cx="8555390" cy="346710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632484" y="53467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5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037"/>
            <a:ext cx="8868778" cy="3833813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 flipV="1">
            <a:off x="4378984" y="42799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0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18671" y="238352"/>
            <a:ext cx="8306657" cy="1033858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3079</a:t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Human Factor for Immersive Content Working Group</a:t>
            </a:r>
            <a:b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Seo</a:t>
            </a: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, Dong Il Dillon, </a:t>
            </a: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dillon.seo@dtcp.capital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8425"/>
              </p:ext>
            </p:extLst>
          </p:nvPr>
        </p:nvGraphicFramePr>
        <p:xfrm>
          <a:off x="228600" y="1371600"/>
          <a:ext cx="8686800" cy="445475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7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Experiment for VR Sickness by Motion-to-Photon (MTP) Latency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-31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Kyoon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hlim@kriss.re.kr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Kwon,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Moonyoung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mykwon@kriss.re.kr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Jang,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Kyoung-Mi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cest20@hanmail.net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427817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Nam, Sun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Gu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KAIST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naisz@kaist.ac.kr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931317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Kim, Da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dameeing@kriss.re.kr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38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681162"/>
            <a:ext cx="89249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2" y="838201"/>
            <a:ext cx="9180264" cy="5181598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861084" y="32258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3972584" y="4673600"/>
            <a:ext cx="4358616" cy="39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78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8" y="934950"/>
            <a:ext cx="8233350" cy="3262042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92466" y="0"/>
            <a:ext cx="8306657" cy="674592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한국컴퓨터 그래픽스학회 </a:t>
            </a:r>
            <a:r>
              <a:rPr lang="en-US" altLang="ko-KR" sz="1800" dirty="0"/>
              <a:t>Vol 24/No 3, 2018</a:t>
            </a:r>
            <a:endParaRPr lang="ko-KR" altLang="en-US" sz="1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20" y="4363734"/>
            <a:ext cx="6410325" cy="15621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 flipV="1">
            <a:off x="664234" y="16390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1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1188750"/>
          </a:xfrm>
        </p:spPr>
        <p:txBody>
          <a:bodyPr>
            <a:normAutofit/>
          </a:bodyPr>
          <a:lstStyle/>
          <a:p>
            <a:r>
              <a:rPr lang="en-US" altLang="ko-KR" dirty="0"/>
              <a:t>FOV Restrictor</a:t>
            </a:r>
            <a:r>
              <a:rPr lang="ko-KR" altLang="en-US" dirty="0"/>
              <a:t>를 활용한 가상 멀미 저감</a:t>
            </a:r>
            <a:r>
              <a:rPr lang="en-US" altLang="ko-KR" dirty="0"/>
              <a:t> </a:t>
            </a:r>
            <a:r>
              <a:rPr lang="ko-KR" altLang="en-US" dirty="0"/>
              <a:t>요소 기술연구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4661" y="1595937"/>
            <a:ext cx="8691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 err="1"/>
              <a:t>No</a:t>
            </a:r>
            <a:r>
              <a:rPr lang="ko-KR" altLang="en-US" sz="3200" dirty="0"/>
              <a:t> FOV </a:t>
            </a:r>
            <a:r>
              <a:rPr lang="ko-KR" altLang="en-US" sz="3200" dirty="0" err="1"/>
              <a:t>Restrictor</a:t>
            </a:r>
            <a:r>
              <a:rPr lang="ko-KR" altLang="en-US" sz="3200" dirty="0"/>
              <a:t> </a:t>
            </a:r>
            <a:r>
              <a:rPr lang="en-US" altLang="ko-KR" sz="3200" dirty="0"/>
              <a:t>– </a:t>
            </a:r>
            <a:r>
              <a:rPr lang="ko-KR" altLang="en-US" sz="3200" dirty="0"/>
              <a:t>제한 없음</a:t>
            </a:r>
            <a:r>
              <a:rPr lang="en-US" altLang="ko-KR" sz="3200" dirty="0"/>
              <a:t>, </a:t>
            </a:r>
            <a:r>
              <a:rPr lang="ko-KR" altLang="en-US" sz="3200" dirty="0"/>
              <a:t>일반적</a:t>
            </a:r>
            <a:r>
              <a:rPr lang="en-US" altLang="ko-KR" sz="3200" dirty="0"/>
              <a:t>, 110</a:t>
            </a:r>
            <a:r>
              <a:rPr lang="en-US" altLang="ko-KR" sz="3200" dirty="0">
                <a:sym typeface="Symbol" panose="05050102010706020507" pitchFamily="18" charset="2"/>
              </a:rPr>
              <a:t></a:t>
            </a:r>
            <a:r>
              <a:rPr lang="ko-KR" altLang="en-US" sz="3200" dirty="0"/>
              <a:t> </a:t>
            </a:r>
            <a:endParaRPr lang="en-US" altLang="ko-KR" sz="3200" dirty="0"/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 err="1"/>
              <a:t>Center-fixed</a:t>
            </a:r>
            <a:r>
              <a:rPr lang="ko-KR" altLang="en-US" sz="3200" dirty="0"/>
              <a:t> FOV </a:t>
            </a:r>
            <a:r>
              <a:rPr lang="ko-KR" altLang="en-US" sz="3200" dirty="0" err="1"/>
              <a:t>Restrictor</a:t>
            </a:r>
            <a:r>
              <a:rPr lang="ko-KR" altLang="en-US" sz="3200" dirty="0"/>
              <a:t> </a:t>
            </a:r>
            <a:endParaRPr lang="en-US" altLang="ko-KR" sz="3200" dirty="0"/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 err="1"/>
              <a:t>Eye-tracking</a:t>
            </a:r>
            <a:r>
              <a:rPr lang="ko-KR" altLang="en-US" sz="3200" dirty="0"/>
              <a:t> FOV </a:t>
            </a:r>
            <a:r>
              <a:rPr lang="ko-KR" altLang="en-US" sz="3200" dirty="0" err="1"/>
              <a:t>Restrictor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3327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130"/>
            <a:ext cx="9144000" cy="31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358896"/>
            <a:ext cx="5672138" cy="6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0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925" y="139700"/>
            <a:ext cx="8990125" cy="58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4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0" y="0"/>
            <a:ext cx="8779839" cy="6516992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1629434" y="2870919"/>
            <a:ext cx="2855343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2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3147</TotalTime>
  <Words>365</Words>
  <Application>Microsoft Office PowerPoint</Application>
  <PresentationFormat>화면 슬라이드 쇼(4:3)</PresentationFormat>
  <Paragraphs>40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Myriad Pro</vt:lpstr>
      <vt:lpstr>Times New Roman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Seo, Dong Il Dillon, dillon.seo@dtcp.capital</vt:lpstr>
      <vt:lpstr>한국컴퓨터 그래픽스학회 Vol 24/No 3, 2018</vt:lpstr>
      <vt:lpstr>FOV Restrictor를 활용한 가상 멀미 저감 요소 기술연구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Jeong Sangkwon</cp:lastModifiedBy>
  <cp:revision>172</cp:revision>
  <dcterms:created xsi:type="dcterms:W3CDTF">2020-07-07T10:18:46Z</dcterms:created>
  <dcterms:modified xsi:type="dcterms:W3CDTF">2021-02-04T02:05:10Z</dcterms:modified>
</cp:coreProperties>
</file>