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0"/>
  </p:notesMasterIdLst>
  <p:handoutMasterIdLst>
    <p:handoutMasterId r:id="rId11"/>
  </p:handoutMasterIdLst>
  <p:sldIdLst>
    <p:sldId id="325" r:id="rId4"/>
    <p:sldId id="365" r:id="rId5"/>
    <p:sldId id="366" r:id="rId6"/>
    <p:sldId id="375" r:id="rId7"/>
    <p:sldId id="458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145" d="100"/>
          <a:sy n="145" d="100"/>
        </p:scale>
        <p:origin x="15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3079-21-0028-00-0000-Re-progress of WG Title Changing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3079-21-0028-00-0000-Re-progress of WG Title Changing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3079-21-0028-00-0000-Re-progress of WG Title Changing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3079-21-0028-00-0000-Re-progress of WG Title Changing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3079-21-0028-00-0000-Re-progress of WG Title Changing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3079-21-0028-00-0000-Re-progress of WG Title Changing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3079-21-0028-00-0000-Re-progress of WG Title Changing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3079-21-0028-00-0000-Re-progress of WG Title Changing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3079-21-0028-00-0000-Re-progress of WG Title Changing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3079-21-0028-00-0000-Re-progress of WG Title Changing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[Re-progress of WG Title Changing]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53622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Re-progress of WG Title Changing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Lee,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Gookhwan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+82 10 8363 5091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ghlee@joyfun.kr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3079-21-0028-00-0000-Re-progress of WG Title Changing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Re-confirm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2F638F-6438-4A10-A4CD-A1B4DA1C4477}"/>
              </a:ext>
            </a:extLst>
          </p:cNvPr>
          <p:cNvSpPr txBox="1"/>
          <p:nvPr/>
        </p:nvSpPr>
        <p:spPr>
          <a:xfrm>
            <a:off x="457200" y="1035141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‘Changing of WG Title’ 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‘Human Factor for Immersive Content’</a:t>
            </a:r>
          </a:p>
          <a:p>
            <a:pPr marL="630238" lvl="0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How: email</a:t>
            </a:r>
          </a:p>
          <a:p>
            <a:pPr marL="630238" lvl="0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Period: January 13, 2020 ~ January 15, 2020</a:t>
            </a: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 Jeong, Sangkwon Peter</a:t>
            </a: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 Il Dillon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Re-progress of WG title change</a:t>
            </a:r>
          </a:p>
          <a:p>
            <a:pPr>
              <a:lnSpc>
                <a:spcPct val="130000"/>
              </a:lnSpc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Change request must be made to Sponsor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grpuo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in the name of WG chairman</a:t>
            </a:r>
            <a:endParaRPr lang="ko-KR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3079-21-0028-00-0000-Re-progress of WG Title Changing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Proposal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6119</TotalTime>
  <Words>389</Words>
  <Application>Microsoft Office PowerPoint</Application>
  <PresentationFormat>화면 슬라이드 쇼(4:3)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Re-confirm</vt:lpstr>
      <vt:lpstr>Proposal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269</cp:revision>
  <dcterms:created xsi:type="dcterms:W3CDTF">2014-10-13T13:02:20Z</dcterms:created>
  <dcterms:modified xsi:type="dcterms:W3CDTF">2021-04-18T07:53:09Z</dcterms:modified>
</cp:coreProperties>
</file>