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10"/>
  </p:notesMasterIdLst>
  <p:handoutMasterIdLst>
    <p:handoutMasterId r:id="rId11"/>
  </p:handoutMasterIdLst>
  <p:sldIdLst>
    <p:sldId id="325" r:id="rId4"/>
    <p:sldId id="365" r:id="rId5"/>
    <p:sldId id="366" r:id="rId6"/>
    <p:sldId id="375" r:id="rId7"/>
    <p:sldId id="458" r:id="rId8"/>
    <p:sldId id="35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4" autoAdjust="0"/>
    <p:restoredTop sz="94660"/>
  </p:normalViewPr>
  <p:slideViewPr>
    <p:cSldViewPr>
      <p:cViewPr varScale="1">
        <p:scale>
          <a:sx n="145" d="100"/>
          <a:sy n="145" d="100"/>
        </p:scale>
        <p:origin x="15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3079-21-0028-00-0000-Re-progress of WG Title Changing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3079-21-0028-00-0000-Re-progress of WG Title Changing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3079-21-0028-00-0000-Re-progress of WG Title Changing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3079-21-0028-00-0000-Re-progress of WG Title Changing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3079-21-0028-00-0000-Re-progress of WG Title Changing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3079-21-0028-00-0000-Re-progress of WG Title Changing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3079-21-0028-00-0000-Re-progress of WG Title Changing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3079-21-0028-00-0000-Re-progress of WG Title Changing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3079-21-0028-00-0000-Re-progress of WG Title Changing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3079-21-0028-00-0000-Re-progress of WG Title Changing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3079-21-0028-00-0000-Re-progress of WG Title Changing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3079-21-0028-00-0000-Re-progress of WG Title Changing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3079-21-0028-00-0000-Re-progress of WG Title Changing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3079-21-0028-00-0000-Re-progress of WG Title Changing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3079-21-0028-00-0000-Re-progress of WG Title Changing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3079-21-0028-00-0000-Re-progress of WG Title Changing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3079-21-0028-00-0000-Re-progress of WG Title Changing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3079-21-0028-00-0000-Re-progress of WG Title Changing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3079-21-0028-00-0000-Re-progress of WG Title Changing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3079-21-0028-00-0000-Re-progress of WG Title Changing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3079-21-0028-00-0000-Re-progress of WG Title Changing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3079-21-0028-00-0000-Re-progress of WG Title Changing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3079-21-0028-00-0000-Re-progress of WG Title Changing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3079-21-0028-00-0000-Re-progress of WG Title Changing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3079-21-0028-00-0000-Re-progress of WG Title Changing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3079-21-0028-00-0000-Re-progress of WG Title Changing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3079-21-0028-00-0000-Re-progress of WG Title Changing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3079-21-0028-00-0000-Re-progress of WG Title Changing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3079-21-0028-00-0000-Re-progress of WG Title Changing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3079-21-0028-00-0000-Re-progress of WG Title Changing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3079-21-0028-00-0000-Re-progress of WG Title Changing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3079-21-0028-00-0000-Re-progress of WG Title Changing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3079-21-0028-00-0000-Re-progress of WG Title Changing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3079-21-0028-00-0000-Re-progress of WG Title Changing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3079-21-0028-00-0000-Re-progress of WG Title Changing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3079-21-0028-00-0000-Re-progress of WG Title Changing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BA82BADF-1C41-46E8-83B0-638BA0B7F648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3079-21-0028-00-0000-Re-progress of WG Title Changing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[Re-progress of WG Title Changing]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-76200" y="3352800"/>
            <a:ext cx="4343400" cy="828675"/>
          </a:xfrm>
        </p:spPr>
        <p:txBody>
          <a:bodyPr/>
          <a:lstStyle/>
          <a:p>
            <a:r>
              <a:rPr lang="en-US" altLang="ko-KR" dirty="0"/>
              <a:t>[Sangkwon Peter Jeong / JoyFun]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3079-21-0028-00-0000-Re-progress of WG Title Changing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536226"/>
              </p:ext>
            </p:extLst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Re-progress of WG Title Changing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2021-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04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-18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 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Lee, </a:t>
                      </a: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Gookhwan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+82 10 8363 5091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ghlee@joyfun.kr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3079</a:t>
            </a:r>
            <a:br>
              <a:rPr lang="en-GB" altLang="ko-KR" sz="1800" dirty="0"/>
            </a:br>
            <a:r>
              <a:rPr lang="en-US" altLang="ko-KR" sz="1800" dirty="0"/>
              <a:t>Human Factor for Immersive Content Working Group</a:t>
            </a:r>
            <a:br>
              <a:rPr lang="en-US" altLang="ko-KR" sz="1800" dirty="0"/>
            </a:br>
            <a:r>
              <a:rPr lang="en-US" altLang="ko-KR" sz="1800" dirty="0" err="1"/>
              <a:t>Seo</a:t>
            </a:r>
            <a:r>
              <a:rPr lang="en-US" altLang="ko-KR" sz="1800" dirty="0"/>
              <a:t>, Dong Il Dillon, </a:t>
            </a:r>
            <a:r>
              <a:rPr lang="en-US" altLang="ko-KR" sz="1800" dirty="0" err="1"/>
              <a:t>dillon.seo@dtcp.capital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DA454FB3-4A56-483C-8186-5327C90D9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</p:spPr>
        <p:txBody>
          <a:bodyPr/>
          <a:lstStyle/>
          <a:p>
            <a:pPr>
              <a:defRPr/>
            </a:pPr>
            <a:r>
              <a:rPr lang="en-US" dirty="0"/>
              <a:t>3079-21-0028-00-0000-Re-progress of WG Title Changing</a:t>
            </a: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Re-confirm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8" name="바닥글 개체 틀 1">
            <a:extLst>
              <a:ext uri="{FF2B5EF4-FFF2-40B4-BE49-F238E27FC236}">
                <a16:creationId xmlns:a16="http://schemas.microsoft.com/office/drawing/2014/main" id="{6E19BE5C-5A6C-4575-9D4B-CC888E0C5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3079-21-0028-00-0000-Re-progress of WG Title Changing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F2F638F-6438-4A10-A4CD-A1B4DA1C4477}"/>
              </a:ext>
            </a:extLst>
          </p:cNvPr>
          <p:cNvSpPr txBox="1"/>
          <p:nvPr/>
        </p:nvSpPr>
        <p:spPr>
          <a:xfrm>
            <a:off x="457200" y="1035141"/>
            <a:ext cx="8077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to approve the ‘Changing of WG Title’ </a:t>
            </a:r>
            <a:endParaRPr lang="en-GB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lvl="0" eaLnBrk="0" hangingPunct="0">
              <a:tabLst>
                <a:tab pos="1271588" algn="l"/>
              </a:tabLst>
              <a:defRPr/>
            </a:pPr>
            <a:r>
              <a:rPr lang="en-US" altLang="ko-KR" sz="28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‘Human Factor for Immersive Content’</a:t>
            </a:r>
          </a:p>
          <a:p>
            <a:pPr marL="630238" lvl="0" indent="-342900" eaLnBrk="0" hangingPunct="0">
              <a:buFont typeface="Wingdings" panose="05000000000000000000" pitchFamily="2" charset="2"/>
              <a:buChar char="l"/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How: email</a:t>
            </a:r>
          </a:p>
          <a:p>
            <a:pPr marL="630238" lvl="0" indent="-342900" eaLnBrk="0" hangingPunct="0">
              <a:buFont typeface="Wingdings" panose="05000000000000000000" pitchFamily="2" charset="2"/>
              <a:buChar char="l"/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Period: January 13, 2020 ~ January 15, 2020</a:t>
            </a:r>
          </a:p>
          <a:p>
            <a:pPr lvl="0" eaLnBrk="0" hangingPunct="0">
              <a:tabLst>
                <a:tab pos="1271588" algn="l"/>
              </a:tabLst>
              <a:defRPr/>
            </a:pPr>
            <a:endParaRPr lang="en-US" altLang="ko-KR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lvl="0" eaLnBrk="0" hangingPunct="0">
              <a:tabLst>
                <a:tab pos="1271588" algn="l"/>
              </a:tabLst>
              <a:defRPr/>
            </a:pPr>
            <a:endParaRPr lang="en-US" altLang="ko-KR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lvl="0"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Move:  Jeong, Sangkwon Peter</a:t>
            </a:r>
          </a:p>
          <a:p>
            <a:pPr lvl="0"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Second: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Seo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, Dong Il Dillon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  <a:p>
            <a:pPr lvl="0"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lvl="0"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9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新細明體" panose="02020500000000000000" pitchFamily="18" charset="-120"/>
              <a:cs typeface="+mn-cs"/>
            </a:endParaRPr>
          </a:p>
          <a:p>
            <a:pPr lvl="0"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2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新細明體" panose="02020500000000000000" pitchFamily="18" charset="-120"/>
              <a:cs typeface="+mn-cs"/>
            </a:endParaRPr>
          </a:p>
          <a:p>
            <a:pPr lvl="0"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01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新細明體" panose="02020500000000000000" pitchFamily="18" charset="-120"/>
              <a:cs typeface="+mn-cs"/>
            </a:endParaRPr>
          </a:p>
          <a:p>
            <a:pPr lvl="0"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lvl="0"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新細明體" panose="02020500000000000000" pitchFamily="18" charset="-120"/>
              <a:cs typeface="+mn-cs"/>
            </a:endParaRPr>
          </a:p>
          <a:p>
            <a:pPr lvl="0" eaLnBrk="0" hangingPunct="0">
              <a:tabLst>
                <a:tab pos="1271588" algn="l"/>
              </a:tabLst>
              <a:defRPr/>
            </a:pPr>
            <a:endParaRPr lang="en-US" altLang="ko-KR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9561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34D177C-2625-4C3C-AD62-E3AB5B380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Re-progress of WG title change</a:t>
            </a:r>
          </a:p>
          <a:p>
            <a:pPr>
              <a:lnSpc>
                <a:spcPct val="130000"/>
              </a:lnSpc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Change request must be made to Sponsor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grpuo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in the name of WG chairman</a:t>
            </a:r>
            <a:endParaRPr lang="ko-KR" alt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B12A70F-3D3F-4ED8-A9B0-FFF02BF55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3079-21-0028-00-0000-Re-progress of WG Title Changing</a:t>
            </a:r>
            <a:endParaRPr lang="en-US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B970662-C8AB-48BB-AA61-D13AB1486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sp>
        <p:nvSpPr>
          <p:cNvPr id="8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/>
          <a:lstStyle/>
          <a:p>
            <a:r>
              <a:rPr lang="en-US" altLang="ko-KR" dirty="0"/>
              <a:t>Proposal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64860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6119</TotalTime>
  <Words>389</Words>
  <Application>Microsoft Office PowerPoint</Application>
  <PresentationFormat>화면 슬라이드 쇼(4:3)</PresentationFormat>
  <Paragraphs>53</Paragraphs>
  <Slides>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6</vt:i4>
      </vt:variant>
    </vt:vector>
  </HeadingPairs>
  <TitlesOfParts>
    <vt:vector size="16" baseType="lpstr">
      <vt:lpstr>맑은 고딕</vt:lpstr>
      <vt:lpstr>Arial</vt:lpstr>
      <vt:lpstr>Calibri</vt:lpstr>
      <vt:lpstr>Myriad Pro</vt:lpstr>
      <vt:lpstr>Times New Roman</vt:lpstr>
      <vt:lpstr>Verdana</vt:lpstr>
      <vt:lpstr>Wingdings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3079 Human Factor for Immersive Content Working Group Seo, Dong Il Dillon, dillon.seo@dtcp.capital</vt:lpstr>
      <vt:lpstr>Re-confirm</vt:lpstr>
      <vt:lpstr>Proposal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Jeong Sangkwon</cp:lastModifiedBy>
  <cp:revision>269</cp:revision>
  <dcterms:created xsi:type="dcterms:W3CDTF">2014-10-13T13:02:20Z</dcterms:created>
  <dcterms:modified xsi:type="dcterms:W3CDTF">2021-04-18T07:53:09Z</dcterms:modified>
</cp:coreProperties>
</file>