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9"/>
  </p:notesMasterIdLst>
  <p:handoutMasterIdLst>
    <p:handoutMasterId r:id="rId10"/>
  </p:handoutMasterIdLst>
  <p:sldIdLst>
    <p:sldId id="325" r:id="rId4"/>
    <p:sldId id="365" r:id="rId5"/>
    <p:sldId id="366" r:id="rId6"/>
    <p:sldId id="375" r:id="rId7"/>
    <p:sldId id="35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>
      <p:cViewPr varScale="1">
        <p:scale>
          <a:sx n="145" d="100"/>
          <a:sy n="145" d="100"/>
        </p:scale>
        <p:origin x="138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3079-21-0029-00-0000-Readjusted Action Plan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3079-21-0029-00-0000-Readjusted Action Plan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76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3079-21-0029-00-0000-Readjusted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3079-21-0029-00-0000-Readjusted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3079-21-0029-00-0000-Readjusted Action Plan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3079-21-0029-00-0000-Readjusted Action Plan for IEEE P3079.2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3079-21-0029-00-0000-Readjusted Action Plan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3079-21-0029-00-0000-Readjusted Action Plan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3079-21-0029-00-0000-Readjusted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3079-21-0029-00-0000-Readjusted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9530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3079-21-0029-00-0000-Readjusted Action Plan for IEEE P3079.2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47A12F5-5111-4B9E-9FEF-10C5FBFB88E2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3079-21-0029-00-0000-Readjusted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666875"/>
            <a:ext cx="8382000" cy="533400"/>
          </a:xfrm>
        </p:spPr>
        <p:txBody>
          <a:bodyPr>
            <a:normAutofit/>
          </a:bodyPr>
          <a:lstStyle/>
          <a:p>
            <a:r>
              <a:rPr lang="en-US" dirty="0"/>
              <a:t>[Readjusted Action Plan for IEEE P3079.2]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3079-21-0029-00-0000-Readjusted Action Plan for IEEE P3079.2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122891"/>
              </p:ext>
            </p:extLst>
          </p:nvPr>
        </p:nvGraphicFramePr>
        <p:xfrm>
          <a:off x="228600" y="1371600"/>
          <a:ext cx="8686800" cy="4664078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Readjusted Action Plan for IEEE P3079.2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04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-18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803420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3079-21-0029-00-0000-Readjusted Action Plan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Standardization schedule for IEEE P3079.2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3079-21-0029-00-0000-Readjusted Action Plan for IEEE P3079.2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EDCAD8AF-C21D-4027-A94E-E255F7CD4972}"/>
              </a:ext>
            </a:extLst>
          </p:cNvPr>
          <p:cNvCxnSpPr>
            <a:cxnSpLocks/>
            <a:stCxn id="65" idx="2"/>
            <a:endCxn id="55" idx="0"/>
          </p:cNvCxnSpPr>
          <p:nvPr/>
        </p:nvCxnSpPr>
        <p:spPr>
          <a:xfrm>
            <a:off x="7502271" y="3447134"/>
            <a:ext cx="4080" cy="93305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1B26E935-08C3-49CC-A873-3C6328622D69}"/>
              </a:ext>
            </a:extLst>
          </p:cNvPr>
          <p:cNvCxnSpPr>
            <a:cxnSpLocks/>
            <a:stCxn id="64" idx="2"/>
            <a:endCxn id="54" idx="0"/>
          </p:cNvCxnSpPr>
          <p:nvPr/>
        </p:nvCxnSpPr>
        <p:spPr>
          <a:xfrm flipH="1">
            <a:off x="6970861" y="4098782"/>
            <a:ext cx="8063" cy="51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2D54E72A-4216-49CC-AB78-93C06D9F336E}"/>
              </a:ext>
            </a:extLst>
          </p:cNvPr>
          <p:cNvCxnSpPr>
            <a:cxnSpLocks/>
            <a:stCxn id="63" idx="2"/>
            <a:endCxn id="53" idx="0"/>
          </p:cNvCxnSpPr>
          <p:nvPr/>
        </p:nvCxnSpPr>
        <p:spPr>
          <a:xfrm>
            <a:off x="6427865" y="2853960"/>
            <a:ext cx="5035" cy="152997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EE90D7B9-028E-40FF-9095-FEEB3B0920A5}"/>
              </a:ext>
            </a:extLst>
          </p:cNvPr>
          <p:cNvCxnSpPr>
            <a:cxnSpLocks/>
            <a:stCxn id="62" idx="2"/>
            <a:endCxn id="48" idx="0"/>
          </p:cNvCxnSpPr>
          <p:nvPr/>
        </p:nvCxnSpPr>
        <p:spPr>
          <a:xfrm flipH="1">
            <a:off x="5889184" y="3457540"/>
            <a:ext cx="14150" cy="116384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13299E6A-345E-49B3-9C61-4633D4E244CB}"/>
              </a:ext>
            </a:extLst>
          </p:cNvPr>
          <p:cNvCxnSpPr>
            <a:cxnSpLocks/>
            <a:stCxn id="60" idx="2"/>
            <a:endCxn id="50" idx="0"/>
          </p:cNvCxnSpPr>
          <p:nvPr/>
        </p:nvCxnSpPr>
        <p:spPr>
          <a:xfrm>
            <a:off x="4919601" y="3287704"/>
            <a:ext cx="0" cy="134166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ACDD376E-B574-42F0-BBC7-9E8325B9345C}"/>
              </a:ext>
            </a:extLst>
          </p:cNvPr>
          <p:cNvCxnSpPr>
            <a:cxnSpLocks/>
            <a:stCxn id="58" idx="2"/>
            <a:endCxn id="52" idx="0"/>
          </p:cNvCxnSpPr>
          <p:nvPr/>
        </p:nvCxnSpPr>
        <p:spPr>
          <a:xfrm>
            <a:off x="3884861" y="3441643"/>
            <a:ext cx="1" cy="118260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AD1EE1FB-CE60-474D-BAEC-9EE3836CB709}"/>
              </a:ext>
            </a:extLst>
          </p:cNvPr>
          <p:cNvCxnSpPr>
            <a:cxnSpLocks/>
            <a:stCxn id="56" idx="2"/>
            <a:endCxn id="19" idx="0"/>
          </p:cNvCxnSpPr>
          <p:nvPr/>
        </p:nvCxnSpPr>
        <p:spPr>
          <a:xfrm>
            <a:off x="2949051" y="3306945"/>
            <a:ext cx="7321" cy="130209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6B4C27AC-9082-4682-8D31-793AA32FBB5C}"/>
              </a:ext>
            </a:extLst>
          </p:cNvPr>
          <p:cNvCxnSpPr>
            <a:cxnSpLocks/>
            <a:stCxn id="42" idx="2"/>
            <a:endCxn id="21" idx="0"/>
          </p:cNvCxnSpPr>
          <p:nvPr/>
        </p:nvCxnSpPr>
        <p:spPr>
          <a:xfrm>
            <a:off x="2046656" y="3303652"/>
            <a:ext cx="6252" cy="130539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833FC3C8-E66A-44ED-A4C0-72A1830647AE}"/>
              </a:ext>
            </a:extLst>
          </p:cNvPr>
          <p:cNvCxnSpPr>
            <a:cxnSpLocks/>
            <a:stCxn id="45" idx="2"/>
            <a:endCxn id="43" idx="0"/>
          </p:cNvCxnSpPr>
          <p:nvPr/>
        </p:nvCxnSpPr>
        <p:spPr>
          <a:xfrm flipH="1">
            <a:off x="952050" y="3303652"/>
            <a:ext cx="9889" cy="130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E94A612-B28D-4417-8608-E013E4E4972B}"/>
              </a:ext>
            </a:extLst>
          </p:cNvPr>
          <p:cNvSpPr txBox="1"/>
          <p:nvPr/>
        </p:nvSpPr>
        <p:spPr>
          <a:xfrm>
            <a:off x="2589925" y="4609044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04/2022</a:t>
            </a:r>
            <a:endParaRPr lang="ko-KR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2F7D6D-F358-457E-8CB9-6E9F7D0DBCA1}"/>
              </a:ext>
            </a:extLst>
          </p:cNvPr>
          <p:cNvSpPr txBox="1"/>
          <p:nvPr/>
        </p:nvSpPr>
        <p:spPr>
          <a:xfrm>
            <a:off x="2155279" y="4361651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02/2022</a:t>
            </a:r>
            <a:endParaRPr lang="ko-KR" alt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A0272AD-F7F5-4A72-967A-D109590D774E}"/>
              </a:ext>
            </a:extLst>
          </p:cNvPr>
          <p:cNvSpPr txBox="1"/>
          <p:nvPr/>
        </p:nvSpPr>
        <p:spPr>
          <a:xfrm>
            <a:off x="1686461" y="4609044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10/2021</a:t>
            </a:r>
            <a:endParaRPr lang="ko-KR" alt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179856-FEDF-4F3F-BE93-F5E5B478310B}"/>
              </a:ext>
            </a:extLst>
          </p:cNvPr>
          <p:cNvSpPr txBox="1"/>
          <p:nvPr/>
        </p:nvSpPr>
        <p:spPr>
          <a:xfrm>
            <a:off x="1096799" y="4371499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07/2021</a:t>
            </a:r>
            <a:endParaRPr lang="ko-KR" altLang="en-US" dirty="0"/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13CB3D68-18D0-45AD-BA39-937139347DA7}"/>
              </a:ext>
            </a:extLst>
          </p:cNvPr>
          <p:cNvSpPr/>
          <p:nvPr/>
        </p:nvSpPr>
        <p:spPr>
          <a:xfrm>
            <a:off x="318679" y="4180981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365360-F8D0-4E7F-A898-57B5C7C70D2A}"/>
              </a:ext>
            </a:extLst>
          </p:cNvPr>
          <p:cNvSpPr txBox="1"/>
          <p:nvPr/>
        </p:nvSpPr>
        <p:spPr>
          <a:xfrm>
            <a:off x="52865" y="3764980"/>
            <a:ext cx="6767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PAR</a:t>
            </a:r>
          </a:p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Approve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120ACBA-4106-4341-A9BB-F1AF08742DED}"/>
              </a:ext>
            </a:extLst>
          </p:cNvPr>
          <p:cNvSpPr txBox="1"/>
          <p:nvPr/>
        </p:nvSpPr>
        <p:spPr>
          <a:xfrm>
            <a:off x="70906" y="4370822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09/2020</a:t>
            </a:r>
            <a:endParaRPr lang="ko-KR" altLang="en-US" sz="1000" dirty="0"/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00EC0824-9A37-4DB5-BA96-5FA21417ED2F}"/>
              </a:ext>
            </a:extLst>
          </p:cNvPr>
          <p:cNvCxnSpPr>
            <a:cxnSpLocks/>
            <a:endCxn id="27" idx="2"/>
          </p:cNvCxnSpPr>
          <p:nvPr/>
        </p:nvCxnSpPr>
        <p:spPr>
          <a:xfrm>
            <a:off x="699604" y="4258000"/>
            <a:ext cx="8181191" cy="91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타원 26">
            <a:extLst>
              <a:ext uri="{FF2B5EF4-FFF2-40B4-BE49-F238E27FC236}">
                <a16:creationId xmlns:a16="http://schemas.microsoft.com/office/drawing/2014/main" id="{92F93D89-6B44-4B25-92D3-28BE7620B21D}"/>
              </a:ext>
            </a:extLst>
          </p:cNvPr>
          <p:cNvSpPr/>
          <p:nvPr/>
        </p:nvSpPr>
        <p:spPr>
          <a:xfrm>
            <a:off x="8880795" y="4181032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85419790-9FDC-49F8-89E3-0A07A1408A26}"/>
              </a:ext>
            </a:extLst>
          </p:cNvPr>
          <p:cNvCxnSpPr/>
          <p:nvPr/>
        </p:nvCxnSpPr>
        <p:spPr>
          <a:xfrm>
            <a:off x="7502271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D45E92BA-0D29-49DF-893E-DC7DC05EA577}"/>
              </a:ext>
            </a:extLst>
          </p:cNvPr>
          <p:cNvCxnSpPr/>
          <p:nvPr/>
        </p:nvCxnSpPr>
        <p:spPr>
          <a:xfrm>
            <a:off x="6977125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C62ABEE9-762A-49D0-BD36-EE0EF86BE0FC}"/>
              </a:ext>
            </a:extLst>
          </p:cNvPr>
          <p:cNvCxnSpPr/>
          <p:nvPr/>
        </p:nvCxnSpPr>
        <p:spPr>
          <a:xfrm>
            <a:off x="6439217" y="4176121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D02496EA-056C-40FB-AC08-1C67E3150DD8}"/>
              </a:ext>
            </a:extLst>
          </p:cNvPr>
          <p:cNvCxnSpPr/>
          <p:nvPr/>
        </p:nvCxnSpPr>
        <p:spPr>
          <a:xfrm>
            <a:off x="5893182" y="4211558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E24BCE41-6A76-4FE2-93A8-69A0E39C8BB0}"/>
              </a:ext>
            </a:extLst>
          </p:cNvPr>
          <p:cNvCxnSpPr/>
          <p:nvPr/>
        </p:nvCxnSpPr>
        <p:spPr>
          <a:xfrm>
            <a:off x="5437919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4D81A8D1-6F78-4783-8A4C-2B69769B0F8F}"/>
              </a:ext>
            </a:extLst>
          </p:cNvPr>
          <p:cNvCxnSpPr/>
          <p:nvPr/>
        </p:nvCxnSpPr>
        <p:spPr>
          <a:xfrm>
            <a:off x="4916680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19931A8B-833D-48F4-A651-BF104B62A24B}"/>
              </a:ext>
            </a:extLst>
          </p:cNvPr>
          <p:cNvCxnSpPr/>
          <p:nvPr/>
        </p:nvCxnSpPr>
        <p:spPr>
          <a:xfrm>
            <a:off x="4392868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A4A2255A-4578-4F19-A8C0-ECD53E2D5228}"/>
              </a:ext>
            </a:extLst>
          </p:cNvPr>
          <p:cNvCxnSpPr/>
          <p:nvPr/>
        </p:nvCxnSpPr>
        <p:spPr>
          <a:xfrm>
            <a:off x="3884862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0C5B1155-401C-4287-B6B6-F5DB55461F4C}"/>
              </a:ext>
            </a:extLst>
          </p:cNvPr>
          <p:cNvCxnSpPr/>
          <p:nvPr/>
        </p:nvCxnSpPr>
        <p:spPr>
          <a:xfrm>
            <a:off x="3427661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A95E0433-0D53-4C26-8713-0BFF55723CA9}"/>
              </a:ext>
            </a:extLst>
          </p:cNvPr>
          <p:cNvCxnSpPr/>
          <p:nvPr/>
        </p:nvCxnSpPr>
        <p:spPr>
          <a:xfrm>
            <a:off x="2950583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071EFEDA-A9BF-4479-84AE-9C026A146E33}"/>
              </a:ext>
            </a:extLst>
          </p:cNvPr>
          <p:cNvCxnSpPr/>
          <p:nvPr/>
        </p:nvCxnSpPr>
        <p:spPr>
          <a:xfrm>
            <a:off x="2495692" y="419854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E00FFB1D-0205-4122-9617-2A5FC9B12315}"/>
              </a:ext>
            </a:extLst>
          </p:cNvPr>
          <p:cNvCxnSpPr/>
          <p:nvPr/>
        </p:nvCxnSpPr>
        <p:spPr>
          <a:xfrm>
            <a:off x="2046656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CDEB6D35-DECA-4F16-85E8-0F6B701904A6}"/>
              </a:ext>
            </a:extLst>
          </p:cNvPr>
          <p:cNvCxnSpPr/>
          <p:nvPr/>
        </p:nvCxnSpPr>
        <p:spPr>
          <a:xfrm>
            <a:off x="1474742" y="417811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628D457-5C3D-4468-88AD-72404D187E3A}"/>
              </a:ext>
            </a:extLst>
          </p:cNvPr>
          <p:cNvSpPr txBox="1"/>
          <p:nvPr/>
        </p:nvSpPr>
        <p:spPr>
          <a:xfrm>
            <a:off x="1067235" y="3734134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UI Manager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6FC021B-A573-4E32-BA7D-D1A99D7C31B5}"/>
              </a:ext>
            </a:extLst>
          </p:cNvPr>
          <p:cNvSpPr txBox="1"/>
          <p:nvPr/>
        </p:nvSpPr>
        <p:spPr>
          <a:xfrm>
            <a:off x="1609415" y="2903542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798B2C6-0231-4617-94BC-932E07791872}"/>
              </a:ext>
            </a:extLst>
          </p:cNvPr>
          <p:cNvSpPr txBox="1"/>
          <p:nvPr/>
        </p:nvSpPr>
        <p:spPr>
          <a:xfrm>
            <a:off x="585603" y="4611913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02/2021</a:t>
            </a:r>
            <a:endParaRPr lang="ko-KR" altLang="en-US" sz="1000" dirty="0"/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7DC8F32-0854-4FE5-9DB3-394B091C3460}"/>
              </a:ext>
            </a:extLst>
          </p:cNvPr>
          <p:cNvCxnSpPr>
            <a:cxnSpLocks/>
          </p:cNvCxnSpPr>
          <p:nvPr/>
        </p:nvCxnSpPr>
        <p:spPr>
          <a:xfrm>
            <a:off x="954280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70FDFB07-6AA0-4450-89B6-E13C3F1BC444}"/>
              </a:ext>
            </a:extLst>
          </p:cNvPr>
          <p:cNvSpPr txBox="1"/>
          <p:nvPr/>
        </p:nvSpPr>
        <p:spPr>
          <a:xfrm>
            <a:off x="559218" y="2903542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Terms &amp; Definition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55234A2-D927-4875-B44A-3016F7F23CA0}"/>
              </a:ext>
            </a:extLst>
          </p:cNvPr>
          <p:cNvSpPr txBox="1"/>
          <p:nvPr/>
        </p:nvSpPr>
        <p:spPr>
          <a:xfrm>
            <a:off x="3057184" y="4375062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07/2022</a:t>
            </a:r>
            <a:endParaRPr lang="ko-KR" alt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FFF0BEF-7F39-4BD4-AAEB-C558A99F5180}"/>
              </a:ext>
            </a:extLst>
          </p:cNvPr>
          <p:cNvSpPr txBox="1"/>
          <p:nvPr/>
        </p:nvSpPr>
        <p:spPr>
          <a:xfrm>
            <a:off x="2070697" y="3734134"/>
            <a:ext cx="91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93010D0-EDA8-447D-9859-3AE48EBA08A7}"/>
              </a:ext>
            </a:extLst>
          </p:cNvPr>
          <p:cNvSpPr txBox="1"/>
          <p:nvPr/>
        </p:nvSpPr>
        <p:spPr>
          <a:xfrm>
            <a:off x="5522737" y="4621381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08/2023</a:t>
            </a:r>
            <a:endParaRPr lang="ko-KR" alt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101DCB-0393-4B79-92BE-42E802864B59}"/>
              </a:ext>
            </a:extLst>
          </p:cNvPr>
          <p:cNvSpPr txBox="1"/>
          <p:nvPr/>
        </p:nvSpPr>
        <p:spPr>
          <a:xfrm>
            <a:off x="5088093" y="4373988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04/2023</a:t>
            </a:r>
            <a:endParaRPr lang="ko-KR" alt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3026914-930B-446F-86AE-268668521F0D}"/>
              </a:ext>
            </a:extLst>
          </p:cNvPr>
          <p:cNvSpPr txBox="1"/>
          <p:nvPr/>
        </p:nvSpPr>
        <p:spPr>
          <a:xfrm>
            <a:off x="4553154" y="4629366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02/2023</a:t>
            </a:r>
            <a:endParaRPr lang="ko-KR" alt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014BEEE-2088-4839-95A5-9919C9AE99CA}"/>
              </a:ext>
            </a:extLst>
          </p:cNvPr>
          <p:cNvSpPr txBox="1"/>
          <p:nvPr/>
        </p:nvSpPr>
        <p:spPr>
          <a:xfrm>
            <a:off x="4029612" y="4383836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11/2022</a:t>
            </a:r>
            <a:endParaRPr lang="ko-KR" alt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C9F39B-31AF-47CE-A282-7268872EAC4E}"/>
              </a:ext>
            </a:extLst>
          </p:cNvPr>
          <p:cNvSpPr txBox="1"/>
          <p:nvPr/>
        </p:nvSpPr>
        <p:spPr>
          <a:xfrm>
            <a:off x="3518415" y="4624250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10/2022</a:t>
            </a:r>
            <a:endParaRPr lang="ko-KR" altLang="en-US" sz="1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4D64CE8-8910-48F8-A693-6C254191207E}"/>
              </a:ext>
            </a:extLst>
          </p:cNvPr>
          <p:cNvSpPr txBox="1"/>
          <p:nvPr/>
        </p:nvSpPr>
        <p:spPr>
          <a:xfrm>
            <a:off x="6066453" y="4383932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09/2023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16AF407-BFBD-4672-8DCD-E1021B39B5CE}"/>
              </a:ext>
            </a:extLst>
          </p:cNvPr>
          <p:cNvSpPr txBox="1"/>
          <p:nvPr/>
        </p:nvSpPr>
        <p:spPr>
          <a:xfrm>
            <a:off x="6604414" y="4617043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10/2023</a:t>
            </a:r>
            <a:endParaRPr lang="ko-KR" alt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50A76B4-5655-4D27-A0BD-645650BF070B}"/>
              </a:ext>
            </a:extLst>
          </p:cNvPr>
          <p:cNvSpPr txBox="1"/>
          <p:nvPr/>
        </p:nvSpPr>
        <p:spPr>
          <a:xfrm>
            <a:off x="7139904" y="4380187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01/2024</a:t>
            </a:r>
            <a:endParaRPr lang="ko-KR" alt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EBE2BA4-F42D-4E09-B947-71DD75DA90DD}"/>
              </a:ext>
            </a:extLst>
          </p:cNvPr>
          <p:cNvSpPr txBox="1"/>
          <p:nvPr/>
        </p:nvSpPr>
        <p:spPr>
          <a:xfrm>
            <a:off x="2511810" y="2906835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Verification Module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E0FAB2B-F92E-4000-97F1-A392483E3652}"/>
              </a:ext>
            </a:extLst>
          </p:cNvPr>
          <p:cNvSpPr txBox="1"/>
          <p:nvPr/>
        </p:nvSpPr>
        <p:spPr>
          <a:xfrm>
            <a:off x="2990420" y="3757727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Draft Writing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38B4EB0-5338-454A-9C5D-E93BAAF61214}"/>
              </a:ext>
            </a:extLst>
          </p:cNvPr>
          <p:cNvSpPr txBox="1"/>
          <p:nvPr/>
        </p:nvSpPr>
        <p:spPr>
          <a:xfrm>
            <a:off x="3447620" y="2887645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64893BB-73F8-49C7-9935-0C4E9E403B0C}"/>
              </a:ext>
            </a:extLst>
          </p:cNvPr>
          <p:cNvSpPr txBox="1"/>
          <p:nvPr/>
        </p:nvSpPr>
        <p:spPr>
          <a:xfrm>
            <a:off x="3927925" y="3664407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1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EA689E8-66F0-4B21-84B0-C638EE5232DE}"/>
              </a:ext>
            </a:extLst>
          </p:cNvPr>
          <p:cNvSpPr txBox="1"/>
          <p:nvPr/>
        </p:nvSpPr>
        <p:spPr>
          <a:xfrm>
            <a:off x="4482360" y="2733706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9FA0DA4-D371-4541-A59D-DA1F7AAF253A}"/>
              </a:ext>
            </a:extLst>
          </p:cNvPr>
          <p:cNvSpPr txBox="1"/>
          <p:nvPr/>
        </p:nvSpPr>
        <p:spPr>
          <a:xfrm>
            <a:off x="4953000" y="3733800"/>
            <a:ext cx="936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2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315A51F-9CBC-461C-89A1-974B8F577ECA}"/>
              </a:ext>
            </a:extLst>
          </p:cNvPr>
          <p:cNvSpPr txBox="1"/>
          <p:nvPr/>
        </p:nvSpPr>
        <p:spPr>
          <a:xfrm>
            <a:off x="5469252" y="2903542"/>
            <a:ext cx="8681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rd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F46ADE7-8EF6-4A52-9128-486DE8C9513B}"/>
              </a:ext>
            </a:extLst>
          </p:cNvPr>
          <p:cNvSpPr txBox="1"/>
          <p:nvPr/>
        </p:nvSpPr>
        <p:spPr>
          <a:xfrm>
            <a:off x="5776195" y="1838297"/>
            <a:ext cx="1303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dirty="0"/>
              <a:t>Open SA Ballot Invitation</a:t>
            </a:r>
          </a:p>
          <a:p>
            <a:r>
              <a:rPr lang="en-US" altLang="ko-KR" dirty="0"/>
              <a:t>Mandatory Editorial Coordination submission</a:t>
            </a:r>
            <a:endParaRPr lang="ko-KR" alt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486D025-A3B6-47BF-8578-62B47E990001}"/>
              </a:ext>
            </a:extLst>
          </p:cNvPr>
          <p:cNvSpPr txBox="1"/>
          <p:nvPr/>
        </p:nvSpPr>
        <p:spPr>
          <a:xfrm>
            <a:off x="6711062" y="3544784"/>
            <a:ext cx="53572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Start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SA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44A99FC4-5E2F-4E9C-A4AC-CFD7E195868B}"/>
              </a:ext>
            </a:extLst>
          </p:cNvPr>
          <p:cNvSpPr/>
          <p:nvPr/>
        </p:nvSpPr>
        <p:spPr>
          <a:xfrm>
            <a:off x="7047306" y="2893136"/>
            <a:ext cx="9099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7BAD75AE-5D05-4954-978C-033019020F63}"/>
              </a:ext>
            </a:extLst>
          </p:cNvPr>
          <p:cNvCxnSpPr>
            <a:cxnSpLocks/>
            <a:stCxn id="68" idx="2"/>
          </p:cNvCxnSpPr>
          <p:nvPr/>
        </p:nvCxnSpPr>
        <p:spPr>
          <a:xfrm flipH="1">
            <a:off x="8021635" y="4098782"/>
            <a:ext cx="8062" cy="51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9373E15A-D103-4F65-B9C8-FE231B6CEDF2}"/>
              </a:ext>
            </a:extLst>
          </p:cNvPr>
          <p:cNvCxnSpPr/>
          <p:nvPr/>
        </p:nvCxnSpPr>
        <p:spPr>
          <a:xfrm>
            <a:off x="8027898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6DF72A6C-49E5-46C5-A832-B660E25D51E6}"/>
              </a:ext>
            </a:extLst>
          </p:cNvPr>
          <p:cNvSpPr txBox="1"/>
          <p:nvPr/>
        </p:nvSpPr>
        <p:spPr>
          <a:xfrm>
            <a:off x="7745003" y="3544784"/>
            <a:ext cx="5693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Start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SA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7AAFA00-F0CD-4B33-9211-A295C2CB9E2B}"/>
              </a:ext>
            </a:extLst>
          </p:cNvPr>
          <p:cNvSpPr txBox="1"/>
          <p:nvPr/>
        </p:nvSpPr>
        <p:spPr>
          <a:xfrm>
            <a:off x="7663250" y="4607872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03/2024</a:t>
            </a:r>
            <a:endParaRPr lang="ko-KR" altLang="en-US" dirty="0"/>
          </a:p>
        </p:txBody>
      </p: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5651025F-7897-4C37-9EC1-4BE924C99BB2}"/>
              </a:ext>
            </a:extLst>
          </p:cNvPr>
          <p:cNvCxnSpPr>
            <a:cxnSpLocks/>
            <a:stCxn id="73" idx="2"/>
            <a:endCxn id="72" idx="0"/>
          </p:cNvCxnSpPr>
          <p:nvPr/>
        </p:nvCxnSpPr>
        <p:spPr>
          <a:xfrm>
            <a:off x="8604636" y="3611428"/>
            <a:ext cx="4080" cy="77916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7D105FD8-32CE-4A6B-B1CD-F09AD518F547}"/>
              </a:ext>
            </a:extLst>
          </p:cNvPr>
          <p:cNvCxnSpPr/>
          <p:nvPr/>
        </p:nvCxnSpPr>
        <p:spPr>
          <a:xfrm>
            <a:off x="8604636" y="4199779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D0109FEE-C34A-4E3F-819C-B81BD01124CA}"/>
              </a:ext>
            </a:extLst>
          </p:cNvPr>
          <p:cNvSpPr txBox="1"/>
          <p:nvPr/>
        </p:nvSpPr>
        <p:spPr>
          <a:xfrm>
            <a:off x="8242269" y="4390593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06/2024</a:t>
            </a:r>
            <a:endParaRPr lang="ko-KR" altLang="en-US" dirty="0"/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EA5C2B69-0BF9-480A-B678-7A9E75422860}"/>
              </a:ext>
            </a:extLst>
          </p:cNvPr>
          <p:cNvSpPr/>
          <p:nvPr/>
        </p:nvSpPr>
        <p:spPr>
          <a:xfrm>
            <a:off x="8149671" y="2903542"/>
            <a:ext cx="909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Final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Approve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&amp;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Published</a:t>
            </a:r>
            <a:endParaRPr lang="ko-KR" altLang="en-US" sz="1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5887</TotalTime>
  <Words>401</Words>
  <Application>Microsoft Office PowerPoint</Application>
  <PresentationFormat>화면 슬라이드 쇼(4:3)</PresentationFormat>
  <Paragraphs>79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Standardization schedule for IEEE P3079.2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259</cp:revision>
  <dcterms:created xsi:type="dcterms:W3CDTF">2014-10-13T13:02:20Z</dcterms:created>
  <dcterms:modified xsi:type="dcterms:W3CDTF">2021-04-18T08:49:08Z</dcterms:modified>
</cp:coreProperties>
</file>