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0"/>
  </p:notesMasterIdLst>
  <p:handoutMasterIdLst>
    <p:handoutMasterId r:id="rId11"/>
  </p:handoutMasterIdLst>
  <p:sldIdLst>
    <p:sldId id="325" r:id="rId4"/>
    <p:sldId id="365" r:id="rId5"/>
    <p:sldId id="366" r:id="rId6"/>
    <p:sldId id="376" r:id="rId7"/>
    <p:sldId id="375" r:id="rId8"/>
    <p:sldId id="356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4" autoAdjust="0"/>
    <p:restoredTop sz="94660"/>
  </p:normalViewPr>
  <p:slideViewPr>
    <p:cSldViewPr>
      <p:cViewPr varScale="1">
        <p:scale>
          <a:sx n="134" d="100"/>
          <a:sy n="134" d="100"/>
        </p:scale>
        <p:origin x="132" y="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3079-21-0029-01-0000-Readjusted Action Plan for IEEE P3079.2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3079-21-0029-01-0000-Readjusted Action Plan for IEEE P3079.2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3079-21-0029-01-0000-Readjusted Action Plan for IEEE P3079.2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3079-21-0029-01-0000-Readjusted Action Plan for IEEE P3079.2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3079-21-0029-01-0000-Readjusted Action Plan for IEEE P3079.2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3079-21-0029-01-0000-Readjusted Action Plan for IEEE P3079.2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3079-21-0029-01-0000-Readjusted Action Plan for IEEE P3079.2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3079-21-0029-01-0000-Readjusted Action Plan for IEEE P3079.2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8768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3079-21-0029-01-0000-Readjusted Action Plan for IEEE P3079.2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3079-21-0029-01-0000-Readjusted Action Plan for IEEE P3079.2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3079-21-0029-01-0000-Readjusted Action Plan for IEEE P3079.2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3079-21-0029-01-0000-Readjusted Action Plan for IEEE P3079.2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3079-21-0029-01-0000-Readjusted Action Plan for IEEE P3079.2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3079-21-0029-01-0000-Readjusted Action Plan for IEEE P3079.2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3079-21-0029-01-0000-Readjusted Action Plan for IEEE P3079.2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3079-21-0029-01-0000-Readjusted Action Plan for IEEE P3079.2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3079-21-0029-01-0000-Readjusted Action Plan for IEEE P3079.2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3079-21-0029-01-0000-Readjusted Action Plan for IEEE P3079.2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3079-21-0029-01-0000-Readjusted Action Plan for IEEE P3079.2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3079-21-0029-01-0000-Readjusted Action Plan for IEEE P3079.2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3079-21-0029-01-0000-Readjusted Action Plan for IEEE P3079.2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3079-21-0029-01-0000-Readjusted Action Plan for IEEE P3079.2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3079-21-0029-01-0000-Readjusted Action Plan for IEEE P3079.2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3079-21-0029-01-0000-Readjusted Action Plan for IEEE P3079.2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3079-21-0029-01-0000-Readjusted Action Plan for IEEE P3079.2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3079-21-0029-01-0000-Readjusted Action Plan for IEEE P3079.2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3079-21-0029-01-0000-Readjusted Action Plan for IEEE P3079.2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3079-21-0029-01-0000-Readjusted Action Plan for IEEE P3079.2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3079-21-0029-01-0000-Readjusted Action Plan for IEEE P3079.2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3079-21-0029-01-0000-Readjusted Action Plan for IEEE P3079.2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3079-21-0029-01-0000-Readjusted Action Plan for IEEE P3079.2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3079-21-0029-01-0000-Readjusted Action Plan for IEEE P3079.2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3079-21-0029-01-0000-Readjusted Action Plan for IEEE P3079.2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3079-21-0029-01-0000-Readjusted Action Plan for IEEE P3079.2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3079-21-0029-01-0000-Readjusted Action Plan for IEEE P3079.2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9530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3079-21-0029-01-0000-Readjusted Action Plan for IEEE P3079.2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647A12F5-5111-4B9E-9FEF-10C5FBFB88E2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3581" y="147606"/>
            <a:ext cx="655187" cy="61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3079-21-0029-01-0000-Readjusted Action Plan for IEEE P3079.2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5800" y="1666875"/>
            <a:ext cx="8382000" cy="533400"/>
          </a:xfrm>
        </p:spPr>
        <p:txBody>
          <a:bodyPr>
            <a:normAutofit/>
          </a:bodyPr>
          <a:lstStyle/>
          <a:p>
            <a:r>
              <a:rPr lang="en-US" dirty="0"/>
              <a:t>[Readjusted Action Plan for IEEE P3079.2]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-76200" y="3352800"/>
            <a:ext cx="4343400" cy="828675"/>
          </a:xfrm>
        </p:spPr>
        <p:txBody>
          <a:bodyPr/>
          <a:lstStyle/>
          <a:p>
            <a:r>
              <a:rPr lang="en-US" altLang="ko-KR" dirty="0"/>
              <a:t>[Sangkwon Peter Jeong / JoyFun]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3079-21-0029-01-0000-Readjusted Action Plan for IEEE P3079.2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1122891"/>
              </p:ext>
            </p:extLst>
          </p:nvPr>
        </p:nvGraphicFramePr>
        <p:xfrm>
          <a:off x="228600" y="1371600"/>
          <a:ext cx="8686800" cy="4664078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Readjusted Action Plan for IEEE P3079.2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2021-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04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-18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Nam, </a:t>
                      </a: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HyeonWoo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Dongduk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Women’s Univ.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+82 10 5313 1197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hwnam@dongduk.ac.kr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2803420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0" hangingPunct="0"/>
            <a:r>
              <a:rPr lang="en-GB" altLang="ko-KR" sz="1800" dirty="0"/>
              <a:t>IEEE 3079</a:t>
            </a:r>
            <a:br>
              <a:rPr lang="en-GB" altLang="ko-KR" sz="1800" dirty="0"/>
            </a:br>
            <a:r>
              <a:rPr lang="en-US" altLang="ko-KR" sz="1800" dirty="0"/>
              <a:t>Human Factor for Immersive Content Working Group</a:t>
            </a:r>
            <a:br>
              <a:rPr lang="en-US" altLang="ko-KR" sz="1800" dirty="0"/>
            </a:br>
            <a:r>
              <a:rPr lang="en-US" altLang="ko-KR" sz="1800" dirty="0" err="1"/>
              <a:t>Seo</a:t>
            </a:r>
            <a:r>
              <a:rPr lang="en-US" altLang="ko-KR" sz="1800" dirty="0"/>
              <a:t>, Dong Il Dillon, </a:t>
            </a:r>
            <a:r>
              <a:rPr lang="en-US" altLang="ko-KR" sz="1800" dirty="0" err="1"/>
              <a:t>dillon.seo@dtcp.capital</a:t>
            </a:r>
            <a:endParaRPr lang="ko-KR" altLang="en-US" sz="1800" dirty="0"/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DA454FB3-4A56-483C-8186-5327C90D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3079-21-0029-01-0000-Readjusted Action Plan for IEEE P3079.2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Standardization schedule for IEEE P3079.2</a:t>
            </a:r>
            <a:endParaRPr lang="ko-KR" altLang="en-US" dirty="0"/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6E19BE5C-5A6C-4575-9D4B-CC888E0C5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3079-21-0029-01-0000-Readjusted Action Plan for IEEE P3079.2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EDCAD8AF-C21D-4027-A94E-E255F7CD4972}"/>
              </a:ext>
            </a:extLst>
          </p:cNvPr>
          <p:cNvCxnSpPr>
            <a:cxnSpLocks/>
            <a:stCxn id="65" idx="2"/>
            <a:endCxn id="55" idx="0"/>
          </p:cNvCxnSpPr>
          <p:nvPr/>
        </p:nvCxnSpPr>
        <p:spPr>
          <a:xfrm>
            <a:off x="7502271" y="3447134"/>
            <a:ext cx="4079" cy="933053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1B26E935-08C3-49CC-A873-3C6328622D69}"/>
              </a:ext>
            </a:extLst>
          </p:cNvPr>
          <p:cNvCxnSpPr>
            <a:cxnSpLocks/>
            <a:stCxn id="64" idx="2"/>
            <a:endCxn id="54" idx="0"/>
          </p:cNvCxnSpPr>
          <p:nvPr/>
        </p:nvCxnSpPr>
        <p:spPr>
          <a:xfrm flipH="1">
            <a:off x="6970861" y="4098782"/>
            <a:ext cx="8063" cy="518261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2D54E72A-4216-49CC-AB78-93C06D9F336E}"/>
              </a:ext>
            </a:extLst>
          </p:cNvPr>
          <p:cNvCxnSpPr>
            <a:cxnSpLocks/>
            <a:stCxn id="63" idx="2"/>
            <a:endCxn id="53" idx="0"/>
          </p:cNvCxnSpPr>
          <p:nvPr/>
        </p:nvCxnSpPr>
        <p:spPr>
          <a:xfrm>
            <a:off x="6427865" y="2853960"/>
            <a:ext cx="5034" cy="1529972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EE90D7B9-028E-40FF-9095-FEEB3B0920A5}"/>
              </a:ext>
            </a:extLst>
          </p:cNvPr>
          <p:cNvCxnSpPr>
            <a:cxnSpLocks/>
            <a:stCxn id="62" idx="2"/>
            <a:endCxn id="48" idx="0"/>
          </p:cNvCxnSpPr>
          <p:nvPr/>
        </p:nvCxnSpPr>
        <p:spPr>
          <a:xfrm flipH="1">
            <a:off x="5889184" y="3457540"/>
            <a:ext cx="14150" cy="1163841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13299E6A-345E-49B3-9C61-4633D4E244CB}"/>
              </a:ext>
            </a:extLst>
          </p:cNvPr>
          <p:cNvCxnSpPr>
            <a:cxnSpLocks/>
            <a:stCxn id="60" idx="2"/>
            <a:endCxn id="50" idx="0"/>
          </p:cNvCxnSpPr>
          <p:nvPr/>
        </p:nvCxnSpPr>
        <p:spPr>
          <a:xfrm>
            <a:off x="4919601" y="3287704"/>
            <a:ext cx="0" cy="1341662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ACDD376E-B574-42F0-BBC7-9E8325B9345C}"/>
              </a:ext>
            </a:extLst>
          </p:cNvPr>
          <p:cNvCxnSpPr>
            <a:cxnSpLocks/>
            <a:stCxn id="58" idx="2"/>
            <a:endCxn id="52" idx="0"/>
          </p:cNvCxnSpPr>
          <p:nvPr/>
        </p:nvCxnSpPr>
        <p:spPr>
          <a:xfrm>
            <a:off x="3884861" y="3441643"/>
            <a:ext cx="1" cy="1182607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AD1EE1FB-CE60-474D-BAEC-9EE3836CB709}"/>
              </a:ext>
            </a:extLst>
          </p:cNvPr>
          <p:cNvCxnSpPr>
            <a:cxnSpLocks/>
            <a:stCxn id="56" idx="2"/>
            <a:endCxn id="19" idx="0"/>
          </p:cNvCxnSpPr>
          <p:nvPr/>
        </p:nvCxnSpPr>
        <p:spPr>
          <a:xfrm>
            <a:off x="2949051" y="3306945"/>
            <a:ext cx="7321" cy="1302099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6B4C27AC-9082-4682-8D31-793AA32FBB5C}"/>
              </a:ext>
            </a:extLst>
          </p:cNvPr>
          <p:cNvCxnSpPr>
            <a:cxnSpLocks/>
            <a:stCxn id="42" idx="2"/>
            <a:endCxn id="21" idx="0"/>
          </p:cNvCxnSpPr>
          <p:nvPr/>
        </p:nvCxnSpPr>
        <p:spPr>
          <a:xfrm>
            <a:off x="2046656" y="3303652"/>
            <a:ext cx="6252" cy="1305392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833FC3C8-E66A-44ED-A4C0-72A1830647AE}"/>
              </a:ext>
            </a:extLst>
          </p:cNvPr>
          <p:cNvCxnSpPr>
            <a:cxnSpLocks/>
            <a:stCxn id="45" idx="2"/>
            <a:endCxn id="43" idx="0"/>
          </p:cNvCxnSpPr>
          <p:nvPr/>
        </p:nvCxnSpPr>
        <p:spPr>
          <a:xfrm flipH="1">
            <a:off x="952050" y="3303652"/>
            <a:ext cx="9889" cy="1308261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4E94A612-B28D-4417-8608-E013E4E4972B}"/>
              </a:ext>
            </a:extLst>
          </p:cNvPr>
          <p:cNvSpPr txBox="1"/>
          <p:nvPr/>
        </p:nvSpPr>
        <p:spPr>
          <a:xfrm>
            <a:off x="2589925" y="4609044"/>
            <a:ext cx="732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ko-KR" dirty="0"/>
              <a:t>05/2021</a:t>
            </a:r>
            <a:endParaRPr lang="ko-KR" alt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02F7D6D-F358-457E-8CB9-6E9F7D0DBCA1}"/>
              </a:ext>
            </a:extLst>
          </p:cNvPr>
          <p:cNvSpPr txBox="1"/>
          <p:nvPr/>
        </p:nvSpPr>
        <p:spPr>
          <a:xfrm>
            <a:off x="2207376" y="4361651"/>
            <a:ext cx="6286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04/2021</a:t>
            </a:r>
            <a:endParaRPr lang="ko-KR" alt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A0272AD-F7F5-4A72-967A-D109590D774E}"/>
              </a:ext>
            </a:extLst>
          </p:cNvPr>
          <p:cNvSpPr txBox="1"/>
          <p:nvPr/>
        </p:nvSpPr>
        <p:spPr>
          <a:xfrm>
            <a:off x="1686461" y="4609044"/>
            <a:ext cx="7328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ko-KR" dirty="0"/>
              <a:t>03/2021</a:t>
            </a:r>
            <a:endParaRPr lang="ko-KR" alt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4179856-FEDF-4F3F-BE93-F5E5B478310B}"/>
              </a:ext>
            </a:extLst>
          </p:cNvPr>
          <p:cNvSpPr txBox="1"/>
          <p:nvPr/>
        </p:nvSpPr>
        <p:spPr>
          <a:xfrm>
            <a:off x="1148896" y="4371499"/>
            <a:ext cx="6286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02/2021</a:t>
            </a:r>
            <a:endParaRPr lang="ko-KR" altLang="en-US" dirty="0"/>
          </a:p>
        </p:txBody>
      </p:sp>
      <p:sp>
        <p:nvSpPr>
          <p:cNvPr id="23" name="타원 22">
            <a:extLst>
              <a:ext uri="{FF2B5EF4-FFF2-40B4-BE49-F238E27FC236}">
                <a16:creationId xmlns:a16="http://schemas.microsoft.com/office/drawing/2014/main" id="{13CB3D68-18D0-45AD-BA39-937139347DA7}"/>
              </a:ext>
            </a:extLst>
          </p:cNvPr>
          <p:cNvSpPr/>
          <p:nvPr/>
        </p:nvSpPr>
        <p:spPr>
          <a:xfrm>
            <a:off x="318679" y="4180981"/>
            <a:ext cx="172278" cy="17227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2365360-F8D0-4E7F-A898-57B5C7C70D2A}"/>
              </a:ext>
            </a:extLst>
          </p:cNvPr>
          <p:cNvSpPr txBox="1"/>
          <p:nvPr/>
        </p:nvSpPr>
        <p:spPr>
          <a:xfrm>
            <a:off x="52865" y="3764980"/>
            <a:ext cx="6767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PAR</a:t>
            </a:r>
          </a:p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Approve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120ACBA-4106-4341-A9BB-F1AF08742DED}"/>
              </a:ext>
            </a:extLst>
          </p:cNvPr>
          <p:cNvSpPr txBox="1"/>
          <p:nvPr/>
        </p:nvSpPr>
        <p:spPr>
          <a:xfrm>
            <a:off x="70906" y="4370822"/>
            <a:ext cx="6286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dirty="0"/>
              <a:t>09/2020</a:t>
            </a:r>
            <a:endParaRPr lang="ko-KR" altLang="en-US" sz="1000" dirty="0"/>
          </a:p>
        </p:txBody>
      </p:sp>
      <p:cxnSp>
        <p:nvCxnSpPr>
          <p:cNvPr id="26" name="직선 화살표 연결선 25">
            <a:extLst>
              <a:ext uri="{FF2B5EF4-FFF2-40B4-BE49-F238E27FC236}">
                <a16:creationId xmlns:a16="http://schemas.microsoft.com/office/drawing/2014/main" id="{00EC0824-9A37-4DB5-BA96-5FA21417ED2F}"/>
              </a:ext>
            </a:extLst>
          </p:cNvPr>
          <p:cNvCxnSpPr>
            <a:cxnSpLocks/>
            <a:endCxn id="27" idx="2"/>
          </p:cNvCxnSpPr>
          <p:nvPr/>
        </p:nvCxnSpPr>
        <p:spPr>
          <a:xfrm>
            <a:off x="699604" y="4258000"/>
            <a:ext cx="8181191" cy="917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타원 26">
            <a:extLst>
              <a:ext uri="{FF2B5EF4-FFF2-40B4-BE49-F238E27FC236}">
                <a16:creationId xmlns:a16="http://schemas.microsoft.com/office/drawing/2014/main" id="{92F93D89-6B44-4B25-92D3-28BE7620B21D}"/>
              </a:ext>
            </a:extLst>
          </p:cNvPr>
          <p:cNvSpPr/>
          <p:nvPr/>
        </p:nvSpPr>
        <p:spPr>
          <a:xfrm>
            <a:off x="8880795" y="4181032"/>
            <a:ext cx="172278" cy="17227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8" name="직선 연결선 27">
            <a:extLst>
              <a:ext uri="{FF2B5EF4-FFF2-40B4-BE49-F238E27FC236}">
                <a16:creationId xmlns:a16="http://schemas.microsoft.com/office/drawing/2014/main" id="{85419790-9FDC-49F8-89E3-0A07A1408A26}"/>
              </a:ext>
            </a:extLst>
          </p:cNvPr>
          <p:cNvCxnSpPr/>
          <p:nvPr/>
        </p:nvCxnSpPr>
        <p:spPr>
          <a:xfrm>
            <a:off x="7502271" y="4189373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28">
            <a:extLst>
              <a:ext uri="{FF2B5EF4-FFF2-40B4-BE49-F238E27FC236}">
                <a16:creationId xmlns:a16="http://schemas.microsoft.com/office/drawing/2014/main" id="{D45E92BA-0D29-49DF-893E-DC7DC05EA577}"/>
              </a:ext>
            </a:extLst>
          </p:cNvPr>
          <p:cNvCxnSpPr/>
          <p:nvPr/>
        </p:nvCxnSpPr>
        <p:spPr>
          <a:xfrm>
            <a:off x="6977125" y="4189373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연결선 29">
            <a:extLst>
              <a:ext uri="{FF2B5EF4-FFF2-40B4-BE49-F238E27FC236}">
                <a16:creationId xmlns:a16="http://schemas.microsoft.com/office/drawing/2014/main" id="{C62ABEE9-762A-49D0-BD36-EE0EF86BE0FC}"/>
              </a:ext>
            </a:extLst>
          </p:cNvPr>
          <p:cNvCxnSpPr/>
          <p:nvPr/>
        </p:nvCxnSpPr>
        <p:spPr>
          <a:xfrm>
            <a:off x="6439217" y="4176121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id="{D02496EA-056C-40FB-AC08-1C67E3150DD8}"/>
              </a:ext>
            </a:extLst>
          </p:cNvPr>
          <p:cNvCxnSpPr/>
          <p:nvPr/>
        </p:nvCxnSpPr>
        <p:spPr>
          <a:xfrm>
            <a:off x="5893182" y="4211558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연결선 31">
            <a:extLst>
              <a:ext uri="{FF2B5EF4-FFF2-40B4-BE49-F238E27FC236}">
                <a16:creationId xmlns:a16="http://schemas.microsoft.com/office/drawing/2014/main" id="{E24BCE41-6A76-4FE2-93A8-69A0E39C8BB0}"/>
              </a:ext>
            </a:extLst>
          </p:cNvPr>
          <p:cNvCxnSpPr/>
          <p:nvPr/>
        </p:nvCxnSpPr>
        <p:spPr>
          <a:xfrm>
            <a:off x="5437919" y="4185263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연결선 32">
            <a:extLst>
              <a:ext uri="{FF2B5EF4-FFF2-40B4-BE49-F238E27FC236}">
                <a16:creationId xmlns:a16="http://schemas.microsoft.com/office/drawing/2014/main" id="{4D81A8D1-6F78-4783-8A4C-2B69769B0F8F}"/>
              </a:ext>
            </a:extLst>
          </p:cNvPr>
          <p:cNvCxnSpPr/>
          <p:nvPr/>
        </p:nvCxnSpPr>
        <p:spPr>
          <a:xfrm>
            <a:off x="4916680" y="4185263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연결선 33">
            <a:extLst>
              <a:ext uri="{FF2B5EF4-FFF2-40B4-BE49-F238E27FC236}">
                <a16:creationId xmlns:a16="http://schemas.microsoft.com/office/drawing/2014/main" id="{19931A8B-833D-48F4-A651-BF104B62A24B}"/>
              </a:ext>
            </a:extLst>
          </p:cNvPr>
          <p:cNvCxnSpPr/>
          <p:nvPr/>
        </p:nvCxnSpPr>
        <p:spPr>
          <a:xfrm>
            <a:off x="4392868" y="4189373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연결선 34">
            <a:extLst>
              <a:ext uri="{FF2B5EF4-FFF2-40B4-BE49-F238E27FC236}">
                <a16:creationId xmlns:a16="http://schemas.microsoft.com/office/drawing/2014/main" id="{A4A2255A-4578-4F19-A8C0-ECD53E2D5228}"/>
              </a:ext>
            </a:extLst>
          </p:cNvPr>
          <p:cNvCxnSpPr/>
          <p:nvPr/>
        </p:nvCxnSpPr>
        <p:spPr>
          <a:xfrm>
            <a:off x="3884862" y="4189373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연결선 35">
            <a:extLst>
              <a:ext uri="{FF2B5EF4-FFF2-40B4-BE49-F238E27FC236}">
                <a16:creationId xmlns:a16="http://schemas.microsoft.com/office/drawing/2014/main" id="{0C5B1155-401C-4287-B6B6-F5DB55461F4C}"/>
              </a:ext>
            </a:extLst>
          </p:cNvPr>
          <p:cNvCxnSpPr/>
          <p:nvPr/>
        </p:nvCxnSpPr>
        <p:spPr>
          <a:xfrm>
            <a:off x="3427661" y="4185263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A95E0433-0D53-4C26-8713-0BFF55723CA9}"/>
              </a:ext>
            </a:extLst>
          </p:cNvPr>
          <p:cNvCxnSpPr/>
          <p:nvPr/>
        </p:nvCxnSpPr>
        <p:spPr>
          <a:xfrm>
            <a:off x="2950583" y="4189373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연결선 37">
            <a:extLst>
              <a:ext uri="{FF2B5EF4-FFF2-40B4-BE49-F238E27FC236}">
                <a16:creationId xmlns:a16="http://schemas.microsoft.com/office/drawing/2014/main" id="{071EFEDA-A9BF-4479-84AE-9C026A146E33}"/>
              </a:ext>
            </a:extLst>
          </p:cNvPr>
          <p:cNvCxnSpPr/>
          <p:nvPr/>
        </p:nvCxnSpPr>
        <p:spPr>
          <a:xfrm>
            <a:off x="2495692" y="4198544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연결선 38">
            <a:extLst>
              <a:ext uri="{FF2B5EF4-FFF2-40B4-BE49-F238E27FC236}">
                <a16:creationId xmlns:a16="http://schemas.microsoft.com/office/drawing/2014/main" id="{E00FFB1D-0205-4122-9617-2A5FC9B12315}"/>
              </a:ext>
            </a:extLst>
          </p:cNvPr>
          <p:cNvCxnSpPr/>
          <p:nvPr/>
        </p:nvCxnSpPr>
        <p:spPr>
          <a:xfrm>
            <a:off x="2046656" y="4185263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연결선 39">
            <a:extLst>
              <a:ext uri="{FF2B5EF4-FFF2-40B4-BE49-F238E27FC236}">
                <a16:creationId xmlns:a16="http://schemas.microsoft.com/office/drawing/2014/main" id="{CDEB6D35-DECA-4F16-85E8-0F6B701904A6}"/>
              </a:ext>
            </a:extLst>
          </p:cNvPr>
          <p:cNvCxnSpPr/>
          <p:nvPr/>
        </p:nvCxnSpPr>
        <p:spPr>
          <a:xfrm>
            <a:off x="1474742" y="4178113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F628D457-5C3D-4468-88AD-72404D187E3A}"/>
              </a:ext>
            </a:extLst>
          </p:cNvPr>
          <p:cNvSpPr txBox="1"/>
          <p:nvPr/>
        </p:nvSpPr>
        <p:spPr>
          <a:xfrm>
            <a:off x="1067235" y="3734134"/>
            <a:ext cx="8054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UI Manager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6FC021B-A573-4E32-BA7D-D1A99D7C31B5}"/>
              </a:ext>
            </a:extLst>
          </p:cNvPr>
          <p:cNvSpPr txBox="1"/>
          <p:nvPr/>
        </p:nvSpPr>
        <p:spPr>
          <a:xfrm>
            <a:off x="1609415" y="2903542"/>
            <a:ext cx="874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Character Generation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798B2C6-0231-4617-94BC-932E07791872}"/>
              </a:ext>
            </a:extLst>
          </p:cNvPr>
          <p:cNvSpPr txBox="1"/>
          <p:nvPr/>
        </p:nvSpPr>
        <p:spPr>
          <a:xfrm>
            <a:off x="585603" y="4611913"/>
            <a:ext cx="732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/>
              <a:t>02/2021</a:t>
            </a:r>
            <a:endParaRPr lang="ko-KR" altLang="en-US" sz="1000" dirty="0"/>
          </a:p>
        </p:txBody>
      </p:sp>
      <p:cxnSp>
        <p:nvCxnSpPr>
          <p:cNvPr id="44" name="직선 연결선 43">
            <a:extLst>
              <a:ext uri="{FF2B5EF4-FFF2-40B4-BE49-F238E27FC236}">
                <a16:creationId xmlns:a16="http://schemas.microsoft.com/office/drawing/2014/main" id="{A7DC8F32-0854-4FE5-9DB3-394B091C3460}"/>
              </a:ext>
            </a:extLst>
          </p:cNvPr>
          <p:cNvCxnSpPr>
            <a:cxnSpLocks/>
          </p:cNvCxnSpPr>
          <p:nvPr/>
        </p:nvCxnSpPr>
        <p:spPr>
          <a:xfrm>
            <a:off x="954280" y="4189373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70FDFB07-6AA0-4450-89B6-E13C3F1BC444}"/>
              </a:ext>
            </a:extLst>
          </p:cNvPr>
          <p:cNvSpPr txBox="1"/>
          <p:nvPr/>
        </p:nvSpPr>
        <p:spPr>
          <a:xfrm>
            <a:off x="559218" y="2903542"/>
            <a:ext cx="8054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Terms &amp; Definition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55234A2-D927-4875-B44A-3016F7F23CA0}"/>
              </a:ext>
            </a:extLst>
          </p:cNvPr>
          <p:cNvSpPr txBox="1"/>
          <p:nvPr/>
        </p:nvSpPr>
        <p:spPr>
          <a:xfrm>
            <a:off x="3109281" y="4375062"/>
            <a:ext cx="6286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06/2021</a:t>
            </a:r>
            <a:endParaRPr lang="ko-KR" altLang="en-US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FFF0BEF-7F39-4BD4-AAEB-C558A99F5180}"/>
              </a:ext>
            </a:extLst>
          </p:cNvPr>
          <p:cNvSpPr txBox="1"/>
          <p:nvPr/>
        </p:nvSpPr>
        <p:spPr>
          <a:xfrm>
            <a:off x="2070697" y="3734134"/>
            <a:ext cx="910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Character Generation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93010D0-EDA8-447D-9859-3AE48EBA08A7}"/>
              </a:ext>
            </a:extLst>
          </p:cNvPr>
          <p:cNvSpPr txBox="1"/>
          <p:nvPr/>
        </p:nvSpPr>
        <p:spPr>
          <a:xfrm>
            <a:off x="5522737" y="4621381"/>
            <a:ext cx="732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ko-KR" dirty="0"/>
              <a:t>08/2022</a:t>
            </a:r>
            <a:endParaRPr lang="ko-KR" altLang="en-US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3101DCB-0393-4B79-92BE-42E802864B59}"/>
              </a:ext>
            </a:extLst>
          </p:cNvPr>
          <p:cNvSpPr txBox="1"/>
          <p:nvPr/>
        </p:nvSpPr>
        <p:spPr>
          <a:xfrm>
            <a:off x="5140190" y="4373988"/>
            <a:ext cx="6286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04/2022</a:t>
            </a:r>
            <a:endParaRPr lang="ko-KR" altLang="en-US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3026914-930B-446F-86AE-268668521F0D}"/>
              </a:ext>
            </a:extLst>
          </p:cNvPr>
          <p:cNvSpPr txBox="1"/>
          <p:nvPr/>
        </p:nvSpPr>
        <p:spPr>
          <a:xfrm>
            <a:off x="4553154" y="4629366"/>
            <a:ext cx="7328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ko-KR" dirty="0"/>
              <a:t>02/2022</a:t>
            </a:r>
            <a:endParaRPr lang="ko-KR" altLang="en-US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014BEEE-2088-4839-95A5-9919C9AE99CA}"/>
              </a:ext>
            </a:extLst>
          </p:cNvPr>
          <p:cNvSpPr txBox="1"/>
          <p:nvPr/>
        </p:nvSpPr>
        <p:spPr>
          <a:xfrm>
            <a:off x="4081709" y="4383836"/>
            <a:ext cx="6286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11/2021</a:t>
            </a:r>
            <a:endParaRPr lang="ko-KR" altLang="en-US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BC9F39B-31AF-47CE-A282-7268872EAC4E}"/>
              </a:ext>
            </a:extLst>
          </p:cNvPr>
          <p:cNvSpPr txBox="1"/>
          <p:nvPr/>
        </p:nvSpPr>
        <p:spPr>
          <a:xfrm>
            <a:off x="3518415" y="4624250"/>
            <a:ext cx="732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/>
              <a:t>10/2021</a:t>
            </a:r>
            <a:endParaRPr lang="ko-KR" altLang="en-US" sz="10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4D64CE8-8910-48F8-A693-6C254191207E}"/>
              </a:ext>
            </a:extLst>
          </p:cNvPr>
          <p:cNvSpPr txBox="1"/>
          <p:nvPr/>
        </p:nvSpPr>
        <p:spPr>
          <a:xfrm>
            <a:off x="6118550" y="4383932"/>
            <a:ext cx="6286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09/2022</a:t>
            </a:r>
            <a:endParaRPr lang="ko-KR" altLang="en-US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16AF407-BFBD-4672-8DCD-E1021B39B5CE}"/>
              </a:ext>
            </a:extLst>
          </p:cNvPr>
          <p:cNvSpPr txBox="1"/>
          <p:nvPr/>
        </p:nvSpPr>
        <p:spPr>
          <a:xfrm>
            <a:off x="6604414" y="4617043"/>
            <a:ext cx="732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ko-KR" dirty="0"/>
              <a:t>10/2022</a:t>
            </a:r>
            <a:endParaRPr lang="ko-KR" altLang="en-US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50A76B4-5655-4D27-A0BD-645650BF070B}"/>
              </a:ext>
            </a:extLst>
          </p:cNvPr>
          <p:cNvSpPr txBox="1"/>
          <p:nvPr/>
        </p:nvSpPr>
        <p:spPr>
          <a:xfrm>
            <a:off x="7192001" y="4380187"/>
            <a:ext cx="6286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01/2023</a:t>
            </a:r>
            <a:endParaRPr lang="ko-KR" altLang="en-US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EBE2BA4-F42D-4E09-B947-71DD75DA90DD}"/>
              </a:ext>
            </a:extLst>
          </p:cNvPr>
          <p:cNvSpPr txBox="1"/>
          <p:nvPr/>
        </p:nvSpPr>
        <p:spPr>
          <a:xfrm>
            <a:off x="2511810" y="2906835"/>
            <a:ext cx="874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Verification Module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E0FAB2B-F92E-4000-97F1-A392483E3652}"/>
              </a:ext>
            </a:extLst>
          </p:cNvPr>
          <p:cNvSpPr txBox="1"/>
          <p:nvPr/>
        </p:nvSpPr>
        <p:spPr>
          <a:xfrm>
            <a:off x="2990420" y="3757727"/>
            <a:ext cx="874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Draft Writing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38B4EB0-5338-454A-9C5D-E93BAAF61214}"/>
              </a:ext>
            </a:extLst>
          </p:cNvPr>
          <p:cNvSpPr txBox="1"/>
          <p:nvPr/>
        </p:nvSpPr>
        <p:spPr>
          <a:xfrm>
            <a:off x="3447620" y="2887645"/>
            <a:ext cx="8744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  <a:r>
              <a:rPr lang="en-US" altLang="ko-KR" sz="1000" b="1" baseline="30000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st</a:t>
            </a:r>
            <a:r>
              <a:rPr lang="ko-KR" altLang="en-US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Draft</a:t>
            </a:r>
            <a:r>
              <a:rPr lang="ko-KR" altLang="en-US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for</a:t>
            </a:r>
            <a:r>
              <a:rPr lang="ko-KR" altLang="en-US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Letter Ballot</a:t>
            </a:r>
            <a:endParaRPr lang="ko-KR" altLang="en-US" sz="1000" b="1" dirty="0">
              <a:solidFill>
                <a:schemeClr val="accent6">
                  <a:lumMod val="7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64893BB-73F8-49C7-9935-0C4E9E403B0C}"/>
              </a:ext>
            </a:extLst>
          </p:cNvPr>
          <p:cNvSpPr txBox="1"/>
          <p:nvPr/>
        </p:nvSpPr>
        <p:spPr>
          <a:xfrm>
            <a:off x="3927925" y="3664407"/>
            <a:ext cx="8744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WG 1</a:t>
            </a:r>
            <a:r>
              <a:rPr lang="en-US" altLang="ko-KR" sz="1000" b="1" baseline="30000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st</a:t>
            </a:r>
          </a:p>
          <a:p>
            <a:pPr algn="ctr"/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letter Ballot</a:t>
            </a:r>
            <a:endParaRPr lang="ko-KR" altLang="en-US" sz="1000" b="1" dirty="0">
              <a:solidFill>
                <a:srgbClr val="7030A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5EA689E8-66F0-4B21-84B0-C638EE5232DE}"/>
              </a:ext>
            </a:extLst>
          </p:cNvPr>
          <p:cNvSpPr txBox="1"/>
          <p:nvPr/>
        </p:nvSpPr>
        <p:spPr>
          <a:xfrm>
            <a:off x="4482360" y="2733706"/>
            <a:ext cx="8744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r>
            <a:r>
              <a:rPr lang="en-US" altLang="ko-KR" sz="1000" b="1" baseline="30000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nd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Draft</a:t>
            </a:r>
            <a:r>
              <a:rPr lang="ko-KR" altLang="en-US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for</a:t>
            </a:r>
            <a:r>
              <a:rPr lang="ko-KR" altLang="en-US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Letter Ballot</a:t>
            </a:r>
            <a:endParaRPr lang="ko-KR" altLang="en-US" sz="1000" b="1" dirty="0">
              <a:solidFill>
                <a:schemeClr val="accent6">
                  <a:lumMod val="7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9FA0DA4-D371-4541-A59D-DA1F7AAF253A}"/>
              </a:ext>
            </a:extLst>
          </p:cNvPr>
          <p:cNvSpPr txBox="1"/>
          <p:nvPr/>
        </p:nvSpPr>
        <p:spPr>
          <a:xfrm>
            <a:off x="4953000" y="3733800"/>
            <a:ext cx="9364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WG 2</a:t>
            </a:r>
            <a:r>
              <a:rPr lang="en-US" altLang="ko-KR" sz="1000" b="1" baseline="30000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nd</a:t>
            </a:r>
          </a:p>
          <a:p>
            <a:pPr algn="ctr"/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Letter Ballot</a:t>
            </a:r>
            <a:endParaRPr lang="ko-KR" altLang="en-US" sz="1000" b="1" dirty="0">
              <a:solidFill>
                <a:srgbClr val="7030A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1315A51F-9CBC-461C-89A1-974B8F577ECA}"/>
              </a:ext>
            </a:extLst>
          </p:cNvPr>
          <p:cNvSpPr txBox="1"/>
          <p:nvPr/>
        </p:nvSpPr>
        <p:spPr>
          <a:xfrm>
            <a:off x="5469252" y="2903542"/>
            <a:ext cx="8681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r>
              <a:rPr lang="en-US" altLang="ko-KR" sz="1000" b="1" baseline="30000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rd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Draft</a:t>
            </a:r>
            <a:r>
              <a:rPr lang="ko-KR" altLang="en-US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for</a:t>
            </a:r>
            <a:r>
              <a:rPr lang="ko-KR" altLang="en-US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SA Ballot</a:t>
            </a:r>
            <a:endParaRPr lang="ko-KR" altLang="en-US" sz="1000" b="1" dirty="0">
              <a:solidFill>
                <a:schemeClr val="accent6">
                  <a:lumMod val="7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5F46ADE7-8EF6-4A52-9128-486DE8C9513B}"/>
              </a:ext>
            </a:extLst>
          </p:cNvPr>
          <p:cNvSpPr txBox="1"/>
          <p:nvPr/>
        </p:nvSpPr>
        <p:spPr>
          <a:xfrm>
            <a:off x="5776195" y="1838297"/>
            <a:ext cx="13033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en-US" altLang="ko-KR" dirty="0"/>
              <a:t>Open SA Ballot Invitation</a:t>
            </a:r>
          </a:p>
          <a:p>
            <a:r>
              <a:rPr lang="en-US" altLang="ko-KR" dirty="0"/>
              <a:t>Mandatory Editorial Coordination submission</a:t>
            </a:r>
            <a:endParaRPr lang="ko-KR" altLang="en-US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486D025-A3B6-47BF-8578-62B47E990001}"/>
              </a:ext>
            </a:extLst>
          </p:cNvPr>
          <p:cNvSpPr txBox="1"/>
          <p:nvPr/>
        </p:nvSpPr>
        <p:spPr>
          <a:xfrm>
            <a:off x="6711062" y="3544784"/>
            <a:ext cx="53572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Start</a:t>
            </a:r>
          </a:p>
          <a:p>
            <a:pPr algn="ctr"/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  <a:r>
              <a:rPr lang="en-US" altLang="ko-KR" sz="1000" b="1" baseline="30000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st</a:t>
            </a:r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SA</a:t>
            </a:r>
          </a:p>
          <a:p>
            <a:pPr algn="ctr"/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Ballot</a:t>
            </a:r>
            <a:endParaRPr lang="ko-KR" altLang="en-US" sz="1000" b="1" dirty="0">
              <a:solidFill>
                <a:srgbClr val="7030A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5" name="직사각형 64">
            <a:extLst>
              <a:ext uri="{FF2B5EF4-FFF2-40B4-BE49-F238E27FC236}">
                <a16:creationId xmlns:a16="http://schemas.microsoft.com/office/drawing/2014/main" id="{44A99FC4-5E2F-4E9C-A4AC-CFD7E195868B}"/>
              </a:ext>
            </a:extLst>
          </p:cNvPr>
          <p:cNvSpPr/>
          <p:nvPr/>
        </p:nvSpPr>
        <p:spPr>
          <a:xfrm>
            <a:off x="7047306" y="2893136"/>
            <a:ext cx="90992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4</a:t>
            </a:r>
            <a:r>
              <a:rPr lang="en-US" altLang="ko-KR" sz="1000" b="1" baseline="30000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th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Draft</a:t>
            </a:r>
            <a:r>
              <a:rPr lang="ko-KR" altLang="en-US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for</a:t>
            </a:r>
            <a:r>
              <a:rPr lang="ko-KR" altLang="en-US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SA Ballot</a:t>
            </a:r>
            <a:endParaRPr lang="ko-KR" altLang="en-US" sz="1000" b="1" dirty="0">
              <a:solidFill>
                <a:schemeClr val="accent6">
                  <a:lumMod val="7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66" name="직선 연결선 65">
            <a:extLst>
              <a:ext uri="{FF2B5EF4-FFF2-40B4-BE49-F238E27FC236}">
                <a16:creationId xmlns:a16="http://schemas.microsoft.com/office/drawing/2014/main" id="{7BAD75AE-5D05-4954-978C-033019020F63}"/>
              </a:ext>
            </a:extLst>
          </p:cNvPr>
          <p:cNvCxnSpPr>
            <a:cxnSpLocks/>
            <a:stCxn id="68" idx="2"/>
          </p:cNvCxnSpPr>
          <p:nvPr/>
        </p:nvCxnSpPr>
        <p:spPr>
          <a:xfrm flipH="1">
            <a:off x="8021635" y="4098782"/>
            <a:ext cx="8062" cy="518261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직선 연결선 66">
            <a:extLst>
              <a:ext uri="{FF2B5EF4-FFF2-40B4-BE49-F238E27FC236}">
                <a16:creationId xmlns:a16="http://schemas.microsoft.com/office/drawing/2014/main" id="{9373E15A-D103-4F65-B9C8-FE231B6CEDF2}"/>
              </a:ext>
            </a:extLst>
          </p:cNvPr>
          <p:cNvCxnSpPr/>
          <p:nvPr/>
        </p:nvCxnSpPr>
        <p:spPr>
          <a:xfrm>
            <a:off x="8027898" y="4189373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6DF72A6C-49E5-46C5-A832-B660E25D51E6}"/>
              </a:ext>
            </a:extLst>
          </p:cNvPr>
          <p:cNvSpPr txBox="1"/>
          <p:nvPr/>
        </p:nvSpPr>
        <p:spPr>
          <a:xfrm>
            <a:off x="7745003" y="3544784"/>
            <a:ext cx="56938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Start</a:t>
            </a:r>
          </a:p>
          <a:p>
            <a:pPr algn="ctr"/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r>
            <a:r>
              <a:rPr lang="en-US" altLang="ko-KR" sz="1000" b="1" baseline="30000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nd</a:t>
            </a:r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SA</a:t>
            </a:r>
          </a:p>
          <a:p>
            <a:pPr algn="ctr"/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Ballot</a:t>
            </a:r>
            <a:endParaRPr lang="ko-KR" altLang="en-US" sz="1000" b="1" dirty="0">
              <a:solidFill>
                <a:srgbClr val="7030A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7AAFA00-F0CD-4B33-9211-A295C2CB9E2B}"/>
              </a:ext>
            </a:extLst>
          </p:cNvPr>
          <p:cNvSpPr txBox="1"/>
          <p:nvPr/>
        </p:nvSpPr>
        <p:spPr>
          <a:xfrm>
            <a:off x="7663250" y="4607872"/>
            <a:ext cx="732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ko-KR" dirty="0"/>
              <a:t>03/2023</a:t>
            </a:r>
            <a:endParaRPr lang="ko-KR" altLang="en-US" dirty="0"/>
          </a:p>
        </p:txBody>
      </p:sp>
      <p:cxnSp>
        <p:nvCxnSpPr>
          <p:cNvPr id="70" name="직선 연결선 69">
            <a:extLst>
              <a:ext uri="{FF2B5EF4-FFF2-40B4-BE49-F238E27FC236}">
                <a16:creationId xmlns:a16="http://schemas.microsoft.com/office/drawing/2014/main" id="{5651025F-7897-4C37-9EC1-4BE924C99BB2}"/>
              </a:ext>
            </a:extLst>
          </p:cNvPr>
          <p:cNvCxnSpPr>
            <a:cxnSpLocks/>
            <a:stCxn id="73" idx="2"/>
            <a:endCxn id="72" idx="0"/>
          </p:cNvCxnSpPr>
          <p:nvPr/>
        </p:nvCxnSpPr>
        <p:spPr>
          <a:xfrm>
            <a:off x="8604636" y="3611428"/>
            <a:ext cx="4079" cy="779165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직선 연결선 70">
            <a:extLst>
              <a:ext uri="{FF2B5EF4-FFF2-40B4-BE49-F238E27FC236}">
                <a16:creationId xmlns:a16="http://schemas.microsoft.com/office/drawing/2014/main" id="{7D105FD8-32CE-4A6B-B1CD-F09AD518F547}"/>
              </a:ext>
            </a:extLst>
          </p:cNvPr>
          <p:cNvCxnSpPr/>
          <p:nvPr/>
        </p:nvCxnSpPr>
        <p:spPr>
          <a:xfrm>
            <a:off x="8604636" y="4199779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D0109FEE-C34A-4E3F-819C-B81BD01124CA}"/>
              </a:ext>
            </a:extLst>
          </p:cNvPr>
          <p:cNvSpPr txBox="1"/>
          <p:nvPr/>
        </p:nvSpPr>
        <p:spPr>
          <a:xfrm>
            <a:off x="8294366" y="4390593"/>
            <a:ext cx="6286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01/2023</a:t>
            </a:r>
            <a:endParaRPr lang="ko-KR" altLang="en-US" dirty="0"/>
          </a:p>
        </p:txBody>
      </p:sp>
      <p:sp>
        <p:nvSpPr>
          <p:cNvPr id="73" name="직사각형 72">
            <a:extLst>
              <a:ext uri="{FF2B5EF4-FFF2-40B4-BE49-F238E27FC236}">
                <a16:creationId xmlns:a16="http://schemas.microsoft.com/office/drawing/2014/main" id="{EA5C2B69-0BF9-480A-B678-7A9E75422860}"/>
              </a:ext>
            </a:extLst>
          </p:cNvPr>
          <p:cNvSpPr/>
          <p:nvPr/>
        </p:nvSpPr>
        <p:spPr>
          <a:xfrm>
            <a:off x="8149671" y="2903542"/>
            <a:ext cx="9099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Final</a:t>
            </a:r>
          </a:p>
          <a:p>
            <a:pPr algn="ctr"/>
            <a:r>
              <a:rPr lang="en-US" altLang="ko-KR" sz="10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Approve</a:t>
            </a:r>
          </a:p>
          <a:p>
            <a:pPr algn="ctr"/>
            <a:r>
              <a:rPr lang="en-US" altLang="ko-KR" sz="10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&amp;</a:t>
            </a:r>
          </a:p>
          <a:p>
            <a:pPr algn="ctr"/>
            <a:r>
              <a:rPr lang="en-US" altLang="ko-KR" sz="10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Published</a:t>
            </a:r>
            <a:endParaRPr lang="ko-KR" altLang="en-US" sz="1000" b="1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390FA1-E206-4E39-9607-ABA7C0BFBC1B}"/>
              </a:ext>
            </a:extLst>
          </p:cNvPr>
          <p:cNvSpPr txBox="1"/>
          <p:nvPr/>
        </p:nvSpPr>
        <p:spPr>
          <a:xfrm>
            <a:off x="416724" y="868195"/>
            <a:ext cx="2244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(Before</a:t>
            </a:r>
            <a:r>
              <a:rPr lang="ko-KR" altLang="en-US" dirty="0"/>
              <a:t> </a:t>
            </a:r>
            <a:r>
              <a:rPr lang="en-US" altLang="ko-KR" dirty="0"/>
              <a:t>schedule)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33097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Standardization schedule for IEEE P3079.2</a:t>
            </a:r>
            <a:endParaRPr lang="ko-KR" altLang="en-US" dirty="0"/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6E19BE5C-5A6C-4575-9D4B-CC888E0C5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3079-21-0029-01-0000-Readjusted Action Plan for IEEE P3079.2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EDCAD8AF-C21D-4027-A94E-E255F7CD4972}"/>
              </a:ext>
            </a:extLst>
          </p:cNvPr>
          <p:cNvCxnSpPr>
            <a:cxnSpLocks/>
            <a:stCxn id="65" idx="2"/>
            <a:endCxn id="55" idx="0"/>
          </p:cNvCxnSpPr>
          <p:nvPr/>
        </p:nvCxnSpPr>
        <p:spPr>
          <a:xfrm>
            <a:off x="7502271" y="3447134"/>
            <a:ext cx="4080" cy="933053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1B26E935-08C3-49CC-A873-3C6328622D69}"/>
              </a:ext>
            </a:extLst>
          </p:cNvPr>
          <p:cNvCxnSpPr>
            <a:cxnSpLocks/>
            <a:stCxn id="64" idx="2"/>
            <a:endCxn id="54" idx="0"/>
          </p:cNvCxnSpPr>
          <p:nvPr/>
        </p:nvCxnSpPr>
        <p:spPr>
          <a:xfrm flipH="1">
            <a:off x="6970861" y="4098782"/>
            <a:ext cx="8063" cy="518261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2D54E72A-4216-49CC-AB78-93C06D9F336E}"/>
              </a:ext>
            </a:extLst>
          </p:cNvPr>
          <p:cNvCxnSpPr>
            <a:cxnSpLocks/>
            <a:stCxn id="63" idx="2"/>
            <a:endCxn id="53" idx="0"/>
          </p:cNvCxnSpPr>
          <p:nvPr/>
        </p:nvCxnSpPr>
        <p:spPr>
          <a:xfrm>
            <a:off x="6427865" y="2853960"/>
            <a:ext cx="5035" cy="1529972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EE90D7B9-028E-40FF-9095-FEEB3B0920A5}"/>
              </a:ext>
            </a:extLst>
          </p:cNvPr>
          <p:cNvCxnSpPr>
            <a:cxnSpLocks/>
            <a:stCxn id="62" idx="2"/>
            <a:endCxn id="48" idx="0"/>
          </p:cNvCxnSpPr>
          <p:nvPr/>
        </p:nvCxnSpPr>
        <p:spPr>
          <a:xfrm flipH="1">
            <a:off x="5889184" y="3457540"/>
            <a:ext cx="14150" cy="1163841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13299E6A-345E-49B3-9C61-4633D4E244CB}"/>
              </a:ext>
            </a:extLst>
          </p:cNvPr>
          <p:cNvCxnSpPr>
            <a:cxnSpLocks/>
            <a:stCxn id="60" idx="2"/>
            <a:endCxn id="50" idx="0"/>
          </p:cNvCxnSpPr>
          <p:nvPr/>
        </p:nvCxnSpPr>
        <p:spPr>
          <a:xfrm>
            <a:off x="4919601" y="3287704"/>
            <a:ext cx="0" cy="1341662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ACDD376E-B574-42F0-BBC7-9E8325B9345C}"/>
              </a:ext>
            </a:extLst>
          </p:cNvPr>
          <p:cNvCxnSpPr>
            <a:cxnSpLocks/>
            <a:stCxn id="58" idx="2"/>
            <a:endCxn id="52" idx="0"/>
          </p:cNvCxnSpPr>
          <p:nvPr/>
        </p:nvCxnSpPr>
        <p:spPr>
          <a:xfrm>
            <a:off x="3884861" y="3441643"/>
            <a:ext cx="1" cy="1182607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AD1EE1FB-CE60-474D-BAEC-9EE3836CB709}"/>
              </a:ext>
            </a:extLst>
          </p:cNvPr>
          <p:cNvCxnSpPr>
            <a:cxnSpLocks/>
            <a:stCxn id="56" idx="2"/>
            <a:endCxn id="19" idx="0"/>
          </p:cNvCxnSpPr>
          <p:nvPr/>
        </p:nvCxnSpPr>
        <p:spPr>
          <a:xfrm>
            <a:off x="2949051" y="3306945"/>
            <a:ext cx="7321" cy="1302099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6B4C27AC-9082-4682-8D31-793AA32FBB5C}"/>
              </a:ext>
            </a:extLst>
          </p:cNvPr>
          <p:cNvCxnSpPr>
            <a:cxnSpLocks/>
            <a:stCxn id="42" idx="2"/>
            <a:endCxn id="21" idx="0"/>
          </p:cNvCxnSpPr>
          <p:nvPr/>
        </p:nvCxnSpPr>
        <p:spPr>
          <a:xfrm>
            <a:off x="2046656" y="3303652"/>
            <a:ext cx="6252" cy="1305392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833FC3C8-E66A-44ED-A4C0-72A1830647AE}"/>
              </a:ext>
            </a:extLst>
          </p:cNvPr>
          <p:cNvCxnSpPr>
            <a:cxnSpLocks/>
            <a:stCxn id="45" idx="2"/>
            <a:endCxn id="43" idx="0"/>
          </p:cNvCxnSpPr>
          <p:nvPr/>
        </p:nvCxnSpPr>
        <p:spPr>
          <a:xfrm flipH="1">
            <a:off x="952050" y="3303652"/>
            <a:ext cx="9889" cy="1308261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4E94A612-B28D-4417-8608-E013E4E4972B}"/>
              </a:ext>
            </a:extLst>
          </p:cNvPr>
          <p:cNvSpPr txBox="1"/>
          <p:nvPr/>
        </p:nvSpPr>
        <p:spPr>
          <a:xfrm>
            <a:off x="2589925" y="4609044"/>
            <a:ext cx="732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ko-KR" dirty="0"/>
              <a:t>04/2022</a:t>
            </a:r>
            <a:endParaRPr lang="ko-KR" alt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02F7D6D-F358-457E-8CB9-6E9F7D0DBCA1}"/>
              </a:ext>
            </a:extLst>
          </p:cNvPr>
          <p:cNvSpPr txBox="1"/>
          <p:nvPr/>
        </p:nvSpPr>
        <p:spPr>
          <a:xfrm>
            <a:off x="2155279" y="4361651"/>
            <a:ext cx="7328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02/2022</a:t>
            </a:r>
            <a:endParaRPr lang="ko-KR" alt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A0272AD-F7F5-4A72-967A-D109590D774E}"/>
              </a:ext>
            </a:extLst>
          </p:cNvPr>
          <p:cNvSpPr txBox="1"/>
          <p:nvPr/>
        </p:nvSpPr>
        <p:spPr>
          <a:xfrm>
            <a:off x="1686461" y="4609044"/>
            <a:ext cx="7328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ko-KR" dirty="0"/>
              <a:t>10/2021</a:t>
            </a:r>
            <a:endParaRPr lang="ko-KR" alt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4179856-FEDF-4F3F-BE93-F5E5B478310B}"/>
              </a:ext>
            </a:extLst>
          </p:cNvPr>
          <p:cNvSpPr txBox="1"/>
          <p:nvPr/>
        </p:nvSpPr>
        <p:spPr>
          <a:xfrm>
            <a:off x="1096799" y="4371499"/>
            <a:ext cx="7328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07/2021</a:t>
            </a:r>
            <a:endParaRPr lang="ko-KR" altLang="en-US" dirty="0"/>
          </a:p>
        </p:txBody>
      </p:sp>
      <p:sp>
        <p:nvSpPr>
          <p:cNvPr id="23" name="타원 22">
            <a:extLst>
              <a:ext uri="{FF2B5EF4-FFF2-40B4-BE49-F238E27FC236}">
                <a16:creationId xmlns:a16="http://schemas.microsoft.com/office/drawing/2014/main" id="{13CB3D68-18D0-45AD-BA39-937139347DA7}"/>
              </a:ext>
            </a:extLst>
          </p:cNvPr>
          <p:cNvSpPr/>
          <p:nvPr/>
        </p:nvSpPr>
        <p:spPr>
          <a:xfrm>
            <a:off x="318679" y="4180981"/>
            <a:ext cx="172278" cy="17227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2365360-F8D0-4E7F-A898-57B5C7C70D2A}"/>
              </a:ext>
            </a:extLst>
          </p:cNvPr>
          <p:cNvSpPr txBox="1"/>
          <p:nvPr/>
        </p:nvSpPr>
        <p:spPr>
          <a:xfrm>
            <a:off x="52865" y="3764980"/>
            <a:ext cx="6767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PAR</a:t>
            </a:r>
          </a:p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Approve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120ACBA-4106-4341-A9BB-F1AF08742DED}"/>
              </a:ext>
            </a:extLst>
          </p:cNvPr>
          <p:cNvSpPr txBox="1"/>
          <p:nvPr/>
        </p:nvSpPr>
        <p:spPr>
          <a:xfrm>
            <a:off x="70906" y="4370822"/>
            <a:ext cx="6286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dirty="0"/>
              <a:t>09/2020</a:t>
            </a:r>
            <a:endParaRPr lang="ko-KR" altLang="en-US" sz="1000" dirty="0"/>
          </a:p>
        </p:txBody>
      </p:sp>
      <p:cxnSp>
        <p:nvCxnSpPr>
          <p:cNvPr id="26" name="직선 화살표 연결선 25">
            <a:extLst>
              <a:ext uri="{FF2B5EF4-FFF2-40B4-BE49-F238E27FC236}">
                <a16:creationId xmlns:a16="http://schemas.microsoft.com/office/drawing/2014/main" id="{00EC0824-9A37-4DB5-BA96-5FA21417ED2F}"/>
              </a:ext>
            </a:extLst>
          </p:cNvPr>
          <p:cNvCxnSpPr>
            <a:cxnSpLocks/>
            <a:endCxn id="27" idx="2"/>
          </p:cNvCxnSpPr>
          <p:nvPr/>
        </p:nvCxnSpPr>
        <p:spPr>
          <a:xfrm>
            <a:off x="699604" y="4258000"/>
            <a:ext cx="8181191" cy="917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타원 26">
            <a:extLst>
              <a:ext uri="{FF2B5EF4-FFF2-40B4-BE49-F238E27FC236}">
                <a16:creationId xmlns:a16="http://schemas.microsoft.com/office/drawing/2014/main" id="{92F93D89-6B44-4B25-92D3-28BE7620B21D}"/>
              </a:ext>
            </a:extLst>
          </p:cNvPr>
          <p:cNvSpPr/>
          <p:nvPr/>
        </p:nvSpPr>
        <p:spPr>
          <a:xfrm>
            <a:off x="8880795" y="4181032"/>
            <a:ext cx="172278" cy="17227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8" name="직선 연결선 27">
            <a:extLst>
              <a:ext uri="{FF2B5EF4-FFF2-40B4-BE49-F238E27FC236}">
                <a16:creationId xmlns:a16="http://schemas.microsoft.com/office/drawing/2014/main" id="{85419790-9FDC-49F8-89E3-0A07A1408A26}"/>
              </a:ext>
            </a:extLst>
          </p:cNvPr>
          <p:cNvCxnSpPr/>
          <p:nvPr/>
        </p:nvCxnSpPr>
        <p:spPr>
          <a:xfrm>
            <a:off x="7502271" y="4189373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연결선 28">
            <a:extLst>
              <a:ext uri="{FF2B5EF4-FFF2-40B4-BE49-F238E27FC236}">
                <a16:creationId xmlns:a16="http://schemas.microsoft.com/office/drawing/2014/main" id="{D45E92BA-0D29-49DF-893E-DC7DC05EA577}"/>
              </a:ext>
            </a:extLst>
          </p:cNvPr>
          <p:cNvCxnSpPr/>
          <p:nvPr/>
        </p:nvCxnSpPr>
        <p:spPr>
          <a:xfrm>
            <a:off x="6977125" y="4189373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연결선 29">
            <a:extLst>
              <a:ext uri="{FF2B5EF4-FFF2-40B4-BE49-F238E27FC236}">
                <a16:creationId xmlns:a16="http://schemas.microsoft.com/office/drawing/2014/main" id="{C62ABEE9-762A-49D0-BD36-EE0EF86BE0FC}"/>
              </a:ext>
            </a:extLst>
          </p:cNvPr>
          <p:cNvCxnSpPr/>
          <p:nvPr/>
        </p:nvCxnSpPr>
        <p:spPr>
          <a:xfrm>
            <a:off x="6439217" y="4176121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id="{D02496EA-056C-40FB-AC08-1C67E3150DD8}"/>
              </a:ext>
            </a:extLst>
          </p:cNvPr>
          <p:cNvCxnSpPr/>
          <p:nvPr/>
        </p:nvCxnSpPr>
        <p:spPr>
          <a:xfrm>
            <a:off x="5893182" y="4211558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연결선 31">
            <a:extLst>
              <a:ext uri="{FF2B5EF4-FFF2-40B4-BE49-F238E27FC236}">
                <a16:creationId xmlns:a16="http://schemas.microsoft.com/office/drawing/2014/main" id="{E24BCE41-6A76-4FE2-93A8-69A0E39C8BB0}"/>
              </a:ext>
            </a:extLst>
          </p:cNvPr>
          <p:cNvCxnSpPr/>
          <p:nvPr/>
        </p:nvCxnSpPr>
        <p:spPr>
          <a:xfrm>
            <a:off x="5437919" y="4185263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연결선 32">
            <a:extLst>
              <a:ext uri="{FF2B5EF4-FFF2-40B4-BE49-F238E27FC236}">
                <a16:creationId xmlns:a16="http://schemas.microsoft.com/office/drawing/2014/main" id="{4D81A8D1-6F78-4783-8A4C-2B69769B0F8F}"/>
              </a:ext>
            </a:extLst>
          </p:cNvPr>
          <p:cNvCxnSpPr/>
          <p:nvPr/>
        </p:nvCxnSpPr>
        <p:spPr>
          <a:xfrm>
            <a:off x="4916680" y="4185263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연결선 33">
            <a:extLst>
              <a:ext uri="{FF2B5EF4-FFF2-40B4-BE49-F238E27FC236}">
                <a16:creationId xmlns:a16="http://schemas.microsoft.com/office/drawing/2014/main" id="{19931A8B-833D-48F4-A651-BF104B62A24B}"/>
              </a:ext>
            </a:extLst>
          </p:cNvPr>
          <p:cNvCxnSpPr/>
          <p:nvPr/>
        </p:nvCxnSpPr>
        <p:spPr>
          <a:xfrm>
            <a:off x="4392868" y="4189373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연결선 34">
            <a:extLst>
              <a:ext uri="{FF2B5EF4-FFF2-40B4-BE49-F238E27FC236}">
                <a16:creationId xmlns:a16="http://schemas.microsoft.com/office/drawing/2014/main" id="{A4A2255A-4578-4F19-A8C0-ECD53E2D5228}"/>
              </a:ext>
            </a:extLst>
          </p:cNvPr>
          <p:cNvCxnSpPr/>
          <p:nvPr/>
        </p:nvCxnSpPr>
        <p:spPr>
          <a:xfrm>
            <a:off x="3884862" y="4189373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연결선 35">
            <a:extLst>
              <a:ext uri="{FF2B5EF4-FFF2-40B4-BE49-F238E27FC236}">
                <a16:creationId xmlns:a16="http://schemas.microsoft.com/office/drawing/2014/main" id="{0C5B1155-401C-4287-B6B6-F5DB55461F4C}"/>
              </a:ext>
            </a:extLst>
          </p:cNvPr>
          <p:cNvCxnSpPr/>
          <p:nvPr/>
        </p:nvCxnSpPr>
        <p:spPr>
          <a:xfrm>
            <a:off x="3427661" y="4185263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A95E0433-0D53-4C26-8713-0BFF55723CA9}"/>
              </a:ext>
            </a:extLst>
          </p:cNvPr>
          <p:cNvCxnSpPr/>
          <p:nvPr/>
        </p:nvCxnSpPr>
        <p:spPr>
          <a:xfrm>
            <a:off x="2950583" y="4189373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연결선 37">
            <a:extLst>
              <a:ext uri="{FF2B5EF4-FFF2-40B4-BE49-F238E27FC236}">
                <a16:creationId xmlns:a16="http://schemas.microsoft.com/office/drawing/2014/main" id="{071EFEDA-A9BF-4479-84AE-9C026A146E33}"/>
              </a:ext>
            </a:extLst>
          </p:cNvPr>
          <p:cNvCxnSpPr/>
          <p:nvPr/>
        </p:nvCxnSpPr>
        <p:spPr>
          <a:xfrm>
            <a:off x="2495692" y="4198544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연결선 38">
            <a:extLst>
              <a:ext uri="{FF2B5EF4-FFF2-40B4-BE49-F238E27FC236}">
                <a16:creationId xmlns:a16="http://schemas.microsoft.com/office/drawing/2014/main" id="{E00FFB1D-0205-4122-9617-2A5FC9B12315}"/>
              </a:ext>
            </a:extLst>
          </p:cNvPr>
          <p:cNvCxnSpPr/>
          <p:nvPr/>
        </p:nvCxnSpPr>
        <p:spPr>
          <a:xfrm>
            <a:off x="2046656" y="4185263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연결선 39">
            <a:extLst>
              <a:ext uri="{FF2B5EF4-FFF2-40B4-BE49-F238E27FC236}">
                <a16:creationId xmlns:a16="http://schemas.microsoft.com/office/drawing/2014/main" id="{CDEB6D35-DECA-4F16-85E8-0F6B701904A6}"/>
              </a:ext>
            </a:extLst>
          </p:cNvPr>
          <p:cNvCxnSpPr/>
          <p:nvPr/>
        </p:nvCxnSpPr>
        <p:spPr>
          <a:xfrm>
            <a:off x="1474742" y="4178113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F628D457-5C3D-4468-88AD-72404D187E3A}"/>
              </a:ext>
            </a:extLst>
          </p:cNvPr>
          <p:cNvSpPr txBox="1"/>
          <p:nvPr/>
        </p:nvSpPr>
        <p:spPr>
          <a:xfrm>
            <a:off x="1067235" y="3734134"/>
            <a:ext cx="8054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UI Manager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6FC021B-A573-4E32-BA7D-D1A99D7C31B5}"/>
              </a:ext>
            </a:extLst>
          </p:cNvPr>
          <p:cNvSpPr txBox="1"/>
          <p:nvPr/>
        </p:nvSpPr>
        <p:spPr>
          <a:xfrm>
            <a:off x="1609415" y="2903542"/>
            <a:ext cx="874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Character Generation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798B2C6-0231-4617-94BC-932E07791872}"/>
              </a:ext>
            </a:extLst>
          </p:cNvPr>
          <p:cNvSpPr txBox="1"/>
          <p:nvPr/>
        </p:nvSpPr>
        <p:spPr>
          <a:xfrm>
            <a:off x="585603" y="4611913"/>
            <a:ext cx="732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/>
              <a:t>02/2021</a:t>
            </a:r>
            <a:endParaRPr lang="ko-KR" altLang="en-US" sz="1000" dirty="0"/>
          </a:p>
        </p:txBody>
      </p:sp>
      <p:cxnSp>
        <p:nvCxnSpPr>
          <p:cNvPr id="44" name="직선 연결선 43">
            <a:extLst>
              <a:ext uri="{FF2B5EF4-FFF2-40B4-BE49-F238E27FC236}">
                <a16:creationId xmlns:a16="http://schemas.microsoft.com/office/drawing/2014/main" id="{A7DC8F32-0854-4FE5-9DB3-394B091C3460}"/>
              </a:ext>
            </a:extLst>
          </p:cNvPr>
          <p:cNvCxnSpPr>
            <a:cxnSpLocks/>
          </p:cNvCxnSpPr>
          <p:nvPr/>
        </p:nvCxnSpPr>
        <p:spPr>
          <a:xfrm>
            <a:off x="954280" y="4189373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70FDFB07-6AA0-4450-89B6-E13C3F1BC444}"/>
              </a:ext>
            </a:extLst>
          </p:cNvPr>
          <p:cNvSpPr txBox="1"/>
          <p:nvPr/>
        </p:nvSpPr>
        <p:spPr>
          <a:xfrm>
            <a:off x="559218" y="2903542"/>
            <a:ext cx="8054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Terms &amp; Definition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55234A2-D927-4875-B44A-3016F7F23CA0}"/>
              </a:ext>
            </a:extLst>
          </p:cNvPr>
          <p:cNvSpPr txBox="1"/>
          <p:nvPr/>
        </p:nvSpPr>
        <p:spPr>
          <a:xfrm>
            <a:off x="3057184" y="4375062"/>
            <a:ext cx="7328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07/2022</a:t>
            </a:r>
            <a:endParaRPr lang="ko-KR" altLang="en-US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FFF0BEF-7F39-4BD4-AAEB-C558A99F5180}"/>
              </a:ext>
            </a:extLst>
          </p:cNvPr>
          <p:cNvSpPr txBox="1"/>
          <p:nvPr/>
        </p:nvSpPr>
        <p:spPr>
          <a:xfrm>
            <a:off x="2070697" y="3734134"/>
            <a:ext cx="910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Character Generation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93010D0-EDA8-447D-9859-3AE48EBA08A7}"/>
              </a:ext>
            </a:extLst>
          </p:cNvPr>
          <p:cNvSpPr txBox="1"/>
          <p:nvPr/>
        </p:nvSpPr>
        <p:spPr>
          <a:xfrm>
            <a:off x="5522737" y="4621381"/>
            <a:ext cx="732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ko-KR" dirty="0"/>
              <a:t>08/2023</a:t>
            </a:r>
            <a:endParaRPr lang="ko-KR" altLang="en-US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3101DCB-0393-4B79-92BE-42E802864B59}"/>
              </a:ext>
            </a:extLst>
          </p:cNvPr>
          <p:cNvSpPr txBox="1"/>
          <p:nvPr/>
        </p:nvSpPr>
        <p:spPr>
          <a:xfrm>
            <a:off x="5088093" y="4373988"/>
            <a:ext cx="7328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04/2023</a:t>
            </a:r>
            <a:endParaRPr lang="ko-KR" altLang="en-US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3026914-930B-446F-86AE-268668521F0D}"/>
              </a:ext>
            </a:extLst>
          </p:cNvPr>
          <p:cNvSpPr txBox="1"/>
          <p:nvPr/>
        </p:nvSpPr>
        <p:spPr>
          <a:xfrm>
            <a:off x="4553154" y="4629366"/>
            <a:ext cx="7328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ko-KR" dirty="0"/>
              <a:t>02/2023</a:t>
            </a:r>
            <a:endParaRPr lang="ko-KR" altLang="en-US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014BEEE-2088-4839-95A5-9919C9AE99CA}"/>
              </a:ext>
            </a:extLst>
          </p:cNvPr>
          <p:cNvSpPr txBox="1"/>
          <p:nvPr/>
        </p:nvSpPr>
        <p:spPr>
          <a:xfrm>
            <a:off x="4029612" y="4383836"/>
            <a:ext cx="7328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11/2022</a:t>
            </a:r>
            <a:endParaRPr lang="ko-KR" altLang="en-US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BC9F39B-31AF-47CE-A282-7268872EAC4E}"/>
              </a:ext>
            </a:extLst>
          </p:cNvPr>
          <p:cNvSpPr txBox="1"/>
          <p:nvPr/>
        </p:nvSpPr>
        <p:spPr>
          <a:xfrm>
            <a:off x="3518415" y="4624250"/>
            <a:ext cx="732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/>
              <a:t>10/2022</a:t>
            </a:r>
            <a:endParaRPr lang="ko-KR" altLang="en-US" sz="10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4D64CE8-8910-48F8-A693-6C254191207E}"/>
              </a:ext>
            </a:extLst>
          </p:cNvPr>
          <p:cNvSpPr txBox="1"/>
          <p:nvPr/>
        </p:nvSpPr>
        <p:spPr>
          <a:xfrm>
            <a:off x="6066453" y="4383932"/>
            <a:ext cx="7328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09/2023</a:t>
            </a:r>
            <a:endParaRPr lang="ko-KR" altLang="en-US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16AF407-BFBD-4672-8DCD-E1021B39B5CE}"/>
              </a:ext>
            </a:extLst>
          </p:cNvPr>
          <p:cNvSpPr txBox="1"/>
          <p:nvPr/>
        </p:nvSpPr>
        <p:spPr>
          <a:xfrm>
            <a:off x="6604414" y="4617043"/>
            <a:ext cx="732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ko-KR" dirty="0"/>
              <a:t>10/2023</a:t>
            </a:r>
            <a:endParaRPr lang="ko-KR" altLang="en-US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50A76B4-5655-4D27-A0BD-645650BF070B}"/>
              </a:ext>
            </a:extLst>
          </p:cNvPr>
          <p:cNvSpPr txBox="1"/>
          <p:nvPr/>
        </p:nvSpPr>
        <p:spPr>
          <a:xfrm>
            <a:off x="7139904" y="4380187"/>
            <a:ext cx="7328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01/2024</a:t>
            </a:r>
            <a:endParaRPr lang="ko-KR" altLang="en-US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EBE2BA4-F42D-4E09-B947-71DD75DA90DD}"/>
              </a:ext>
            </a:extLst>
          </p:cNvPr>
          <p:cNvSpPr txBox="1"/>
          <p:nvPr/>
        </p:nvSpPr>
        <p:spPr>
          <a:xfrm>
            <a:off x="2511810" y="2906835"/>
            <a:ext cx="874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Verification Module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E0FAB2B-F92E-4000-97F1-A392483E3652}"/>
              </a:ext>
            </a:extLst>
          </p:cNvPr>
          <p:cNvSpPr txBox="1"/>
          <p:nvPr/>
        </p:nvSpPr>
        <p:spPr>
          <a:xfrm>
            <a:off x="2990420" y="3757727"/>
            <a:ext cx="8744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Draft Writing</a:t>
            </a:r>
            <a:endParaRPr lang="ko-KR" altLang="en-US" sz="10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38B4EB0-5338-454A-9C5D-E93BAAF61214}"/>
              </a:ext>
            </a:extLst>
          </p:cNvPr>
          <p:cNvSpPr txBox="1"/>
          <p:nvPr/>
        </p:nvSpPr>
        <p:spPr>
          <a:xfrm>
            <a:off x="3447620" y="2887645"/>
            <a:ext cx="8744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  <a:r>
              <a:rPr lang="en-US" altLang="ko-KR" sz="1000" b="1" baseline="30000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st</a:t>
            </a:r>
            <a:r>
              <a:rPr lang="ko-KR" altLang="en-US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Draft</a:t>
            </a:r>
            <a:r>
              <a:rPr lang="ko-KR" altLang="en-US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for</a:t>
            </a:r>
            <a:r>
              <a:rPr lang="ko-KR" altLang="en-US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Letter Ballot</a:t>
            </a:r>
            <a:endParaRPr lang="ko-KR" altLang="en-US" sz="1000" b="1" dirty="0">
              <a:solidFill>
                <a:schemeClr val="accent6">
                  <a:lumMod val="7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64893BB-73F8-49C7-9935-0C4E9E403B0C}"/>
              </a:ext>
            </a:extLst>
          </p:cNvPr>
          <p:cNvSpPr txBox="1"/>
          <p:nvPr/>
        </p:nvSpPr>
        <p:spPr>
          <a:xfrm>
            <a:off x="3927925" y="3664407"/>
            <a:ext cx="8744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WG 1</a:t>
            </a:r>
            <a:r>
              <a:rPr lang="en-US" altLang="ko-KR" sz="1000" b="1" baseline="30000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st</a:t>
            </a:r>
          </a:p>
          <a:p>
            <a:pPr algn="ctr"/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letter Ballot</a:t>
            </a:r>
            <a:endParaRPr lang="ko-KR" altLang="en-US" sz="1000" b="1" dirty="0">
              <a:solidFill>
                <a:srgbClr val="7030A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5EA689E8-66F0-4B21-84B0-C638EE5232DE}"/>
              </a:ext>
            </a:extLst>
          </p:cNvPr>
          <p:cNvSpPr txBox="1"/>
          <p:nvPr/>
        </p:nvSpPr>
        <p:spPr>
          <a:xfrm>
            <a:off x="4482360" y="2733706"/>
            <a:ext cx="8744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r>
            <a:r>
              <a:rPr lang="en-US" altLang="ko-KR" sz="1000" b="1" baseline="30000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nd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Draft</a:t>
            </a:r>
            <a:r>
              <a:rPr lang="ko-KR" altLang="en-US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for</a:t>
            </a:r>
            <a:r>
              <a:rPr lang="ko-KR" altLang="en-US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Letter Ballot</a:t>
            </a:r>
            <a:endParaRPr lang="ko-KR" altLang="en-US" sz="1000" b="1" dirty="0">
              <a:solidFill>
                <a:schemeClr val="accent6">
                  <a:lumMod val="7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9FA0DA4-D371-4541-A59D-DA1F7AAF253A}"/>
              </a:ext>
            </a:extLst>
          </p:cNvPr>
          <p:cNvSpPr txBox="1"/>
          <p:nvPr/>
        </p:nvSpPr>
        <p:spPr>
          <a:xfrm>
            <a:off x="4953000" y="3733800"/>
            <a:ext cx="9364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WG 2</a:t>
            </a:r>
            <a:r>
              <a:rPr lang="en-US" altLang="ko-KR" sz="1000" b="1" baseline="30000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nd</a:t>
            </a:r>
          </a:p>
          <a:p>
            <a:pPr algn="ctr"/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Letter Ballot</a:t>
            </a:r>
            <a:endParaRPr lang="ko-KR" altLang="en-US" sz="1000" b="1" dirty="0">
              <a:solidFill>
                <a:srgbClr val="7030A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1315A51F-9CBC-461C-89A1-974B8F577ECA}"/>
              </a:ext>
            </a:extLst>
          </p:cNvPr>
          <p:cNvSpPr txBox="1"/>
          <p:nvPr/>
        </p:nvSpPr>
        <p:spPr>
          <a:xfrm>
            <a:off x="5469252" y="2903542"/>
            <a:ext cx="8681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r>
              <a:rPr lang="en-US" altLang="ko-KR" sz="1000" b="1" baseline="30000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rd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Draft</a:t>
            </a:r>
            <a:r>
              <a:rPr lang="ko-KR" altLang="en-US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for</a:t>
            </a:r>
            <a:r>
              <a:rPr lang="ko-KR" altLang="en-US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SA Ballot</a:t>
            </a:r>
            <a:endParaRPr lang="ko-KR" altLang="en-US" sz="1000" b="1" dirty="0">
              <a:solidFill>
                <a:schemeClr val="accent6">
                  <a:lumMod val="7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5F46ADE7-8EF6-4A52-9128-486DE8C9513B}"/>
              </a:ext>
            </a:extLst>
          </p:cNvPr>
          <p:cNvSpPr txBox="1"/>
          <p:nvPr/>
        </p:nvSpPr>
        <p:spPr>
          <a:xfrm>
            <a:off x="5776195" y="1838297"/>
            <a:ext cx="13033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0070C0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en-US" altLang="ko-KR" dirty="0"/>
              <a:t>Open SA Ballot Invitation</a:t>
            </a:r>
          </a:p>
          <a:p>
            <a:r>
              <a:rPr lang="en-US" altLang="ko-KR" dirty="0"/>
              <a:t>Mandatory Editorial Coordination submission</a:t>
            </a:r>
            <a:endParaRPr lang="ko-KR" altLang="en-US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486D025-A3B6-47BF-8578-62B47E990001}"/>
              </a:ext>
            </a:extLst>
          </p:cNvPr>
          <p:cNvSpPr txBox="1"/>
          <p:nvPr/>
        </p:nvSpPr>
        <p:spPr>
          <a:xfrm>
            <a:off x="6711062" y="3544784"/>
            <a:ext cx="53572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Start</a:t>
            </a:r>
          </a:p>
          <a:p>
            <a:pPr algn="ctr"/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  <a:r>
              <a:rPr lang="en-US" altLang="ko-KR" sz="1000" b="1" baseline="30000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st</a:t>
            </a:r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SA</a:t>
            </a:r>
          </a:p>
          <a:p>
            <a:pPr algn="ctr"/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Ballot</a:t>
            </a:r>
            <a:endParaRPr lang="ko-KR" altLang="en-US" sz="1000" b="1" dirty="0">
              <a:solidFill>
                <a:srgbClr val="7030A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5" name="직사각형 64">
            <a:extLst>
              <a:ext uri="{FF2B5EF4-FFF2-40B4-BE49-F238E27FC236}">
                <a16:creationId xmlns:a16="http://schemas.microsoft.com/office/drawing/2014/main" id="{44A99FC4-5E2F-4E9C-A4AC-CFD7E195868B}"/>
              </a:ext>
            </a:extLst>
          </p:cNvPr>
          <p:cNvSpPr/>
          <p:nvPr/>
        </p:nvSpPr>
        <p:spPr>
          <a:xfrm>
            <a:off x="7047306" y="2893136"/>
            <a:ext cx="90992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4</a:t>
            </a:r>
            <a:r>
              <a:rPr lang="en-US" altLang="ko-KR" sz="1000" b="1" baseline="30000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th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Draft</a:t>
            </a:r>
            <a:r>
              <a:rPr lang="ko-KR" altLang="en-US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for</a:t>
            </a:r>
            <a:r>
              <a:rPr lang="ko-KR" altLang="en-US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000" b="1" dirty="0">
                <a:solidFill>
                  <a:schemeClr val="accent6">
                    <a:lumMod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SA Ballot</a:t>
            </a:r>
            <a:endParaRPr lang="ko-KR" altLang="en-US" sz="1000" b="1" dirty="0">
              <a:solidFill>
                <a:schemeClr val="accent6">
                  <a:lumMod val="7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66" name="직선 연결선 65">
            <a:extLst>
              <a:ext uri="{FF2B5EF4-FFF2-40B4-BE49-F238E27FC236}">
                <a16:creationId xmlns:a16="http://schemas.microsoft.com/office/drawing/2014/main" id="{7BAD75AE-5D05-4954-978C-033019020F63}"/>
              </a:ext>
            </a:extLst>
          </p:cNvPr>
          <p:cNvCxnSpPr>
            <a:cxnSpLocks/>
            <a:stCxn id="68" idx="2"/>
          </p:cNvCxnSpPr>
          <p:nvPr/>
        </p:nvCxnSpPr>
        <p:spPr>
          <a:xfrm flipH="1">
            <a:off x="8021635" y="4098782"/>
            <a:ext cx="8062" cy="518261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직선 연결선 66">
            <a:extLst>
              <a:ext uri="{FF2B5EF4-FFF2-40B4-BE49-F238E27FC236}">
                <a16:creationId xmlns:a16="http://schemas.microsoft.com/office/drawing/2014/main" id="{9373E15A-D103-4F65-B9C8-FE231B6CEDF2}"/>
              </a:ext>
            </a:extLst>
          </p:cNvPr>
          <p:cNvCxnSpPr/>
          <p:nvPr/>
        </p:nvCxnSpPr>
        <p:spPr>
          <a:xfrm>
            <a:off x="8027898" y="4189373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6DF72A6C-49E5-46C5-A832-B660E25D51E6}"/>
              </a:ext>
            </a:extLst>
          </p:cNvPr>
          <p:cNvSpPr txBox="1"/>
          <p:nvPr/>
        </p:nvSpPr>
        <p:spPr>
          <a:xfrm>
            <a:off x="7745003" y="3544784"/>
            <a:ext cx="56938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Start</a:t>
            </a:r>
          </a:p>
          <a:p>
            <a:pPr algn="ctr"/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r>
            <a:r>
              <a:rPr lang="en-US" altLang="ko-KR" sz="1000" b="1" baseline="30000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nd</a:t>
            </a:r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SA</a:t>
            </a:r>
          </a:p>
          <a:p>
            <a:pPr algn="ctr"/>
            <a:r>
              <a:rPr lang="en-US" altLang="ko-KR" sz="1000" b="1" dirty="0">
                <a:solidFill>
                  <a:srgbClr val="7030A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Ballot</a:t>
            </a:r>
            <a:endParaRPr lang="ko-KR" altLang="en-US" sz="1000" b="1" dirty="0">
              <a:solidFill>
                <a:srgbClr val="7030A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7AAFA00-F0CD-4B33-9211-A295C2CB9E2B}"/>
              </a:ext>
            </a:extLst>
          </p:cNvPr>
          <p:cNvSpPr txBox="1"/>
          <p:nvPr/>
        </p:nvSpPr>
        <p:spPr>
          <a:xfrm>
            <a:off x="7663250" y="4607872"/>
            <a:ext cx="7328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000"/>
            </a:lvl1pPr>
          </a:lstStyle>
          <a:p>
            <a:r>
              <a:rPr lang="en-US" altLang="ko-KR" dirty="0"/>
              <a:t>03/2024</a:t>
            </a:r>
            <a:endParaRPr lang="ko-KR" altLang="en-US" dirty="0"/>
          </a:p>
        </p:txBody>
      </p:sp>
      <p:cxnSp>
        <p:nvCxnSpPr>
          <p:cNvPr id="70" name="직선 연결선 69">
            <a:extLst>
              <a:ext uri="{FF2B5EF4-FFF2-40B4-BE49-F238E27FC236}">
                <a16:creationId xmlns:a16="http://schemas.microsoft.com/office/drawing/2014/main" id="{5651025F-7897-4C37-9EC1-4BE924C99BB2}"/>
              </a:ext>
            </a:extLst>
          </p:cNvPr>
          <p:cNvCxnSpPr>
            <a:cxnSpLocks/>
            <a:stCxn id="73" idx="2"/>
            <a:endCxn id="72" idx="0"/>
          </p:cNvCxnSpPr>
          <p:nvPr/>
        </p:nvCxnSpPr>
        <p:spPr>
          <a:xfrm>
            <a:off x="8604636" y="3611428"/>
            <a:ext cx="4080" cy="779165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직선 연결선 70">
            <a:extLst>
              <a:ext uri="{FF2B5EF4-FFF2-40B4-BE49-F238E27FC236}">
                <a16:creationId xmlns:a16="http://schemas.microsoft.com/office/drawing/2014/main" id="{7D105FD8-32CE-4A6B-B1CD-F09AD518F547}"/>
              </a:ext>
            </a:extLst>
          </p:cNvPr>
          <p:cNvCxnSpPr/>
          <p:nvPr/>
        </p:nvCxnSpPr>
        <p:spPr>
          <a:xfrm>
            <a:off x="8604636" y="4199779"/>
            <a:ext cx="0" cy="17227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D0109FEE-C34A-4E3F-819C-B81BD01124CA}"/>
              </a:ext>
            </a:extLst>
          </p:cNvPr>
          <p:cNvSpPr txBox="1"/>
          <p:nvPr/>
        </p:nvSpPr>
        <p:spPr>
          <a:xfrm>
            <a:off x="8242269" y="4390593"/>
            <a:ext cx="7328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000">
                <a:solidFill>
                  <a:srgbClr val="FF0000"/>
                </a:solidFill>
              </a:defRPr>
            </a:lvl1pPr>
          </a:lstStyle>
          <a:p>
            <a:r>
              <a:rPr lang="en-US" altLang="ko-KR" dirty="0"/>
              <a:t>06/2024</a:t>
            </a:r>
            <a:endParaRPr lang="ko-KR" altLang="en-US" dirty="0"/>
          </a:p>
        </p:txBody>
      </p:sp>
      <p:sp>
        <p:nvSpPr>
          <p:cNvPr id="73" name="직사각형 72">
            <a:extLst>
              <a:ext uri="{FF2B5EF4-FFF2-40B4-BE49-F238E27FC236}">
                <a16:creationId xmlns:a16="http://schemas.microsoft.com/office/drawing/2014/main" id="{EA5C2B69-0BF9-480A-B678-7A9E75422860}"/>
              </a:ext>
            </a:extLst>
          </p:cNvPr>
          <p:cNvSpPr/>
          <p:nvPr/>
        </p:nvSpPr>
        <p:spPr>
          <a:xfrm>
            <a:off x="8149671" y="2903542"/>
            <a:ext cx="9099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Final</a:t>
            </a:r>
          </a:p>
          <a:p>
            <a:pPr algn="ctr"/>
            <a:r>
              <a:rPr lang="en-US" altLang="ko-KR" sz="10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Approve</a:t>
            </a:r>
          </a:p>
          <a:p>
            <a:pPr algn="ctr"/>
            <a:r>
              <a:rPr lang="en-US" altLang="ko-KR" sz="10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&amp;</a:t>
            </a:r>
          </a:p>
          <a:p>
            <a:pPr algn="ctr"/>
            <a:r>
              <a:rPr lang="en-US" altLang="ko-KR" sz="10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Published</a:t>
            </a:r>
            <a:endParaRPr lang="ko-KR" altLang="en-US" sz="1000" b="1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7A9B7042-8190-4462-8876-F8A189053232}"/>
              </a:ext>
            </a:extLst>
          </p:cNvPr>
          <p:cNvSpPr txBox="1"/>
          <p:nvPr/>
        </p:nvSpPr>
        <p:spPr>
          <a:xfrm>
            <a:off x="416724" y="868195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(After</a:t>
            </a:r>
            <a:r>
              <a:rPr lang="ko-KR" altLang="en-US" dirty="0"/>
              <a:t> </a:t>
            </a:r>
            <a:r>
              <a:rPr lang="en-US" altLang="ko-KR" dirty="0"/>
              <a:t>schedule)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5954</TotalTime>
  <Words>501</Words>
  <Application>Microsoft Office PowerPoint</Application>
  <PresentationFormat>화면 슬라이드 쇼(4:3)</PresentationFormat>
  <Paragraphs>129</Paragraphs>
  <Slides>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6</vt:i4>
      </vt:variant>
    </vt:vector>
  </HeadingPairs>
  <TitlesOfParts>
    <vt:vector size="15" baseType="lpstr">
      <vt:lpstr>맑은 고딕</vt:lpstr>
      <vt:lpstr>Arial</vt:lpstr>
      <vt:lpstr>Calibri</vt:lpstr>
      <vt:lpstr>Myriad Pro</vt:lpstr>
      <vt:lpstr>Times New Roman</vt:lpstr>
      <vt:lpstr>Verdana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3079 Human Factor for Immersive Content Working Group Seo, Dong Il Dillon, dillon.seo@dtcp.capital</vt:lpstr>
      <vt:lpstr>Standardization schedule for IEEE P3079.2</vt:lpstr>
      <vt:lpstr>Standardization schedule for IEEE P3079.2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Jeong Sangkwon</cp:lastModifiedBy>
  <cp:revision>262</cp:revision>
  <dcterms:created xsi:type="dcterms:W3CDTF">2014-10-13T13:02:20Z</dcterms:created>
  <dcterms:modified xsi:type="dcterms:W3CDTF">2021-04-20T01:45:59Z</dcterms:modified>
</cp:coreProperties>
</file>