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0"/>
  </p:notesMasterIdLst>
  <p:handoutMasterIdLst>
    <p:handoutMasterId r:id="rId11"/>
  </p:handoutMasterIdLst>
  <p:sldIdLst>
    <p:sldId id="325" r:id="rId4"/>
    <p:sldId id="365" r:id="rId5"/>
    <p:sldId id="366" r:id="rId6"/>
    <p:sldId id="375" r:id="rId7"/>
    <p:sldId id="458" r:id="rId8"/>
    <p:sldId id="35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4" autoAdjust="0"/>
    <p:restoredTop sz="94660"/>
  </p:normalViewPr>
  <p:slideViewPr>
    <p:cSldViewPr>
      <p:cViewPr varScale="1">
        <p:scale>
          <a:sx n="145" d="100"/>
          <a:sy n="145" d="100"/>
        </p:scale>
        <p:origin x="138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3079-21-0031-00-0000-Next Meeting Logistics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3079-21-0031-00-0000-Next Meeting Logistics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3079-21-0031-00-0000-Next Meeting Logistics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3079-21-0031-00-0000-Next Meeting Logistics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3079-21-0031-00-0000-Next Meeting Logistics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3079-21-0031-00-0000-Next Meeting Logistics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3079-21-0031-00-0000-Next Meeting Logistics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3079-21-0031-00-0000-Next Meeting Logistics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3079-21-0031-00-0000-Next Meeting Logistics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3079-21-0031-00-0000-Next Meeting Logistics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3079-21-0031-00-0000-Next Meeting Logistics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3079-21-0031-00-0000-Next Meeting Logistics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[N</a:t>
            </a:r>
            <a:r>
              <a:rPr lang="en-US" altLang="ko-KR" dirty="0"/>
              <a:t>ext</a:t>
            </a:r>
            <a:r>
              <a:rPr lang="ko-KR" altLang="en-US" dirty="0"/>
              <a:t> </a:t>
            </a:r>
            <a:r>
              <a:rPr lang="en-US" altLang="ko-KR" dirty="0"/>
              <a:t>Meeting Logistics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76200" y="3352800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3079-21-0031-00-0000-Next Meeting Logistics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95902"/>
              </p:ext>
            </p:extLst>
          </p:nvPr>
        </p:nvGraphicFramePr>
        <p:xfrm>
          <a:off x="228600" y="1371600"/>
          <a:ext cx="8686800" cy="4571999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Next Meeting Logistics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04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-18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9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9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Nam,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9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097743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3079-21-0031-00-0000-Next Meeting Logistics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Meeting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3079-21-0031-00-0000-Next Meeting Logistics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2F638F-6438-4A10-A4CD-A1B4DA1C4477}"/>
              </a:ext>
            </a:extLst>
          </p:cNvPr>
          <p:cNvSpPr txBox="1"/>
          <p:nvPr/>
        </p:nvSpPr>
        <p:spPr>
          <a:xfrm>
            <a:off x="457200" y="1035141"/>
            <a:ext cx="8077200" cy="57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eaLnBrk="0" hangingPunct="0">
              <a:lnSpc>
                <a:spcPct val="150000"/>
              </a:lnSpc>
              <a:buFont typeface="Wingdings" panose="05000000000000000000" pitchFamily="2" charset="2"/>
              <a:buChar char="v"/>
              <a:tabLst>
                <a:tab pos="1271588" algn="l"/>
              </a:tabLst>
              <a:defRPr/>
            </a:pP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Previously location: Frankfurt, Germany (TBD)</a:t>
            </a:r>
          </a:p>
        </p:txBody>
      </p:sp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1271588" algn="l"/>
              </a:tabLst>
              <a:defRPr/>
            </a:pPr>
            <a:r>
              <a:rPr lang="en-US" altLang="ko-KR" sz="2400" dirty="0">
                <a:latin typeface="Times New Roman" panose="02020603050405020304" pitchFamily="18" charset="0"/>
                <a:ea typeface="ＭＳ Ｐゴシック" pitchFamily="-84" charset="-128"/>
                <a:cs typeface="Times New Roman" panose="02020603050405020304" pitchFamily="18" charset="0"/>
              </a:rPr>
              <a:t>If we hold conferences in Korea, TTA can sponsor conference hall rentals and meals.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it is highly recommended to decide on </a:t>
            </a:r>
            <a:r>
              <a:rPr lang="en-US" altLang="ko-K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Jeju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Island as the venue for the next meeting.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3079-21-0031-00-0000-Next Meeting Logistics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Sponsoring Proposed by TTA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486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6133</TotalTime>
  <Words>355</Words>
  <Application>Microsoft Office PowerPoint</Application>
  <PresentationFormat>화면 슬라이드 쇼(4:3)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6</vt:i4>
      </vt:variant>
    </vt:vector>
  </HeadingPairs>
  <TitlesOfParts>
    <vt:vector size="16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Next Meeting</vt:lpstr>
      <vt:lpstr>Sponsoring Proposed by TTA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272</cp:revision>
  <dcterms:created xsi:type="dcterms:W3CDTF">2014-10-13T13:02:20Z</dcterms:created>
  <dcterms:modified xsi:type="dcterms:W3CDTF">2021-04-18T09:22:02Z</dcterms:modified>
</cp:coreProperties>
</file>