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5" r:id="rId7"/>
    <p:sldId id="458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>
      <p:cViewPr varScale="1">
        <p:scale>
          <a:sx n="145" d="100"/>
          <a:sy n="145" d="100"/>
        </p:scale>
        <p:origin x="13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3079-21-0031-00-0000-Next Meeting Logistics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3079-21-0031-00-0000-Next Meeting Logistics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[N</a:t>
            </a:r>
            <a:r>
              <a:rPr lang="en-US" altLang="ko-KR" dirty="0"/>
              <a:t>ext</a:t>
            </a:r>
            <a:r>
              <a:rPr lang="ko-KR" altLang="en-US" dirty="0"/>
              <a:t> </a:t>
            </a:r>
            <a:r>
              <a:rPr lang="en-US" altLang="ko-KR" dirty="0"/>
              <a:t>Meeting Logistics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95902"/>
              </p:ext>
            </p:extLst>
          </p:nvPr>
        </p:nvGraphicFramePr>
        <p:xfrm>
          <a:off x="228600" y="1371600"/>
          <a:ext cx="8686800" cy="457199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Next Meeting Logistics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97743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2F638F-6438-4A10-A4CD-A1B4DA1C4477}"/>
              </a:ext>
            </a:extLst>
          </p:cNvPr>
          <p:cNvSpPr txBox="1"/>
          <p:nvPr/>
        </p:nvSpPr>
        <p:spPr>
          <a:xfrm>
            <a:off x="457200" y="1035141"/>
            <a:ext cx="80772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0" hangingPunct="0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 location: Frankfurt, Germany (TBD)</a:t>
            </a:r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ＭＳ Ｐゴシック" pitchFamily="-84" charset="-128"/>
                <a:cs typeface="Times New Roman" panose="02020603050405020304" pitchFamily="18" charset="0"/>
              </a:rPr>
              <a:t>If we hold conferences in Korea, TTA can sponsor conference hall rentals and meals.</a:t>
            </a:r>
          </a:p>
          <a:p>
            <a:pPr marL="742950" lvl="1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 is highly recommended to decide on </a:t>
            </a:r>
            <a:r>
              <a:rPr lang="en-US" altLang="ko-K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Jeju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Island as the venue for the next meeting.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3079-21-0031-00-0000-Next Meeting Logistics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Sponsoring Proposed by TTA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6133</TotalTime>
  <Words>355</Words>
  <Application>Microsoft Office PowerPoint</Application>
  <PresentationFormat>화면 슬라이드 쇼(4:3)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Next Meeting</vt:lpstr>
      <vt:lpstr>Sponsoring Proposed by TTA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272</cp:revision>
  <dcterms:created xsi:type="dcterms:W3CDTF">2014-10-13T13:02:20Z</dcterms:created>
  <dcterms:modified xsi:type="dcterms:W3CDTF">2021-04-18T09:22:02Z</dcterms:modified>
</cp:coreProperties>
</file>