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327" r:id="rId3"/>
    <p:sldId id="348" r:id="rId4"/>
    <p:sldId id="349" r:id="rId5"/>
    <p:sldId id="360" r:id="rId6"/>
    <p:sldId id="362" r:id="rId7"/>
    <p:sldId id="361" r:id="rId8"/>
    <p:sldId id="359" r:id="rId9"/>
    <p:sldId id="376" r:id="rId10"/>
    <p:sldId id="377" r:id="rId11"/>
    <p:sldId id="350" r:id="rId12"/>
    <p:sldId id="358" r:id="rId13"/>
    <p:sldId id="364" r:id="rId14"/>
    <p:sldId id="363" r:id="rId15"/>
    <p:sldId id="31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s" initials="K" lastIdx="2" clrIdx="0">
    <p:extLst>
      <p:ext uri="{19B8F6BF-5375-455C-9EA6-DF929625EA0E}">
        <p15:presenceInfo xmlns:p15="http://schemas.microsoft.com/office/powerpoint/2012/main" userId="Kri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AFB"/>
    <a:srgbClr val="44546A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83974" autoAdjust="0"/>
  </p:normalViewPr>
  <p:slideViewPr>
    <p:cSldViewPr snapToGrid="0">
      <p:cViewPr varScale="1">
        <p:scale>
          <a:sx n="96" d="100"/>
          <a:sy n="96" d="100"/>
        </p:scale>
        <p:origin x="4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166E0-04AD-4AFB-85CA-E4591B5ABE40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</dgm:pt>
    <dgm:pt modelId="{97F83642-8F94-4030-A865-90E604A3C9E6}">
      <dgm:prSet phldrT="[텍스트]"/>
      <dgm:spPr/>
      <dgm:t>
        <a:bodyPr/>
        <a:lstStyle/>
        <a:p>
          <a:pPr latinLnBrk="1"/>
          <a:r>
            <a:rPr lang="en-US" altLang="ko-KR" dirty="0" smtClean="0"/>
            <a:t>Create VR(with MTP latency) Videos</a:t>
          </a:r>
          <a:endParaRPr lang="ko-KR" altLang="en-US" dirty="0"/>
        </a:p>
      </dgm:t>
    </dgm:pt>
    <dgm:pt modelId="{DCE7F11C-B1C9-4CE6-B393-E3575A3982B6}" type="parTrans" cxnId="{C0219CA3-32D5-421D-B387-8B04283A30FC}">
      <dgm:prSet/>
      <dgm:spPr/>
      <dgm:t>
        <a:bodyPr/>
        <a:lstStyle/>
        <a:p>
          <a:pPr latinLnBrk="1"/>
          <a:endParaRPr lang="ko-KR" altLang="en-US"/>
        </a:p>
      </dgm:t>
    </dgm:pt>
    <dgm:pt modelId="{5678693F-E642-437C-B13E-3973FD08DE3A}" type="sibTrans" cxnId="{C0219CA3-32D5-421D-B387-8B04283A30FC}">
      <dgm:prSet/>
      <dgm:spPr/>
      <dgm:t>
        <a:bodyPr/>
        <a:lstStyle/>
        <a:p>
          <a:pPr latinLnBrk="1"/>
          <a:endParaRPr lang="ko-KR" altLang="en-US"/>
        </a:p>
      </dgm:t>
    </dgm:pt>
    <dgm:pt modelId="{DEDBD09A-300C-4174-83C6-798B4FDCAAD6}">
      <dgm:prSet phldrT="[텍스트]"/>
      <dgm:spPr/>
      <dgm:t>
        <a:bodyPr/>
        <a:lstStyle/>
        <a:p>
          <a:pPr latinLnBrk="1"/>
          <a:r>
            <a:rPr lang="en-US" altLang="ko-KR" dirty="0" smtClean="0"/>
            <a:t>Fix Experimental Procedure</a:t>
          </a:r>
          <a:endParaRPr lang="ko-KR" altLang="en-US" dirty="0"/>
        </a:p>
      </dgm:t>
    </dgm:pt>
    <dgm:pt modelId="{68B667D1-77DE-413A-802A-E71DDF0609F7}" type="parTrans" cxnId="{24C4E974-BBD6-472E-B525-9BFC1EAA4A86}">
      <dgm:prSet/>
      <dgm:spPr/>
      <dgm:t>
        <a:bodyPr/>
        <a:lstStyle/>
        <a:p>
          <a:pPr latinLnBrk="1"/>
          <a:endParaRPr lang="ko-KR" altLang="en-US"/>
        </a:p>
      </dgm:t>
    </dgm:pt>
    <dgm:pt modelId="{58F3C510-EB05-4E4A-B8ED-793D4A4E49EB}" type="sibTrans" cxnId="{24C4E974-BBD6-472E-B525-9BFC1EAA4A86}">
      <dgm:prSet/>
      <dgm:spPr/>
      <dgm:t>
        <a:bodyPr/>
        <a:lstStyle/>
        <a:p>
          <a:pPr latinLnBrk="1"/>
          <a:endParaRPr lang="ko-KR" altLang="en-US"/>
        </a:p>
      </dgm:t>
    </dgm:pt>
    <dgm:pt modelId="{82D014B7-07A7-4A83-9A8E-D2141EA20293}">
      <dgm:prSet phldrT="[텍스트]"/>
      <dgm:spPr/>
      <dgm:t>
        <a:bodyPr/>
        <a:lstStyle/>
        <a:p>
          <a:pPr latinLnBrk="1"/>
          <a:r>
            <a:rPr lang="en-US" altLang="ko-KR" dirty="0" smtClean="0"/>
            <a:t>Conduct Experiment with EEG</a:t>
          </a:r>
          <a:endParaRPr lang="ko-KR" altLang="en-US" dirty="0"/>
        </a:p>
      </dgm:t>
    </dgm:pt>
    <dgm:pt modelId="{04048B76-B845-4388-A705-6623E690F974}" type="parTrans" cxnId="{7286DAFC-4F97-4571-B295-7EDE1EC9382F}">
      <dgm:prSet/>
      <dgm:spPr/>
      <dgm:t>
        <a:bodyPr/>
        <a:lstStyle/>
        <a:p>
          <a:pPr latinLnBrk="1"/>
          <a:endParaRPr lang="ko-KR" altLang="en-US"/>
        </a:p>
      </dgm:t>
    </dgm:pt>
    <dgm:pt modelId="{658EC3A3-7BD9-487B-BDA0-AA76ED3159A9}" type="sibTrans" cxnId="{7286DAFC-4F97-4571-B295-7EDE1EC9382F}">
      <dgm:prSet/>
      <dgm:spPr/>
      <dgm:t>
        <a:bodyPr/>
        <a:lstStyle/>
        <a:p>
          <a:pPr latinLnBrk="1"/>
          <a:endParaRPr lang="ko-KR" altLang="en-US"/>
        </a:p>
      </dgm:t>
    </dgm:pt>
    <dgm:pt modelId="{4A246ED4-49E3-4604-821B-2B907C80B040}">
      <dgm:prSet phldrT="[텍스트]"/>
      <dgm:spPr/>
      <dgm:t>
        <a:bodyPr/>
        <a:lstStyle/>
        <a:p>
          <a:pPr latinLnBrk="1"/>
          <a:r>
            <a:rPr lang="en-US" altLang="ko-KR" dirty="0" smtClean="0"/>
            <a:t>Analysis of EEG Changes by MTP Latency</a:t>
          </a:r>
          <a:endParaRPr lang="ko-KR" altLang="en-US" dirty="0"/>
        </a:p>
      </dgm:t>
    </dgm:pt>
    <dgm:pt modelId="{9F813A56-CFF8-4C84-A22C-150E15DED616}" type="parTrans" cxnId="{9F14723A-1AE0-4B9C-9500-3FAAB8868425}">
      <dgm:prSet/>
      <dgm:spPr/>
      <dgm:t>
        <a:bodyPr/>
        <a:lstStyle/>
        <a:p>
          <a:pPr latinLnBrk="1"/>
          <a:endParaRPr lang="ko-KR" altLang="en-US"/>
        </a:p>
      </dgm:t>
    </dgm:pt>
    <dgm:pt modelId="{9C4BBE6A-220A-4C20-BE07-8B52A0FC971E}" type="sibTrans" cxnId="{9F14723A-1AE0-4B9C-9500-3FAAB8868425}">
      <dgm:prSet/>
      <dgm:spPr/>
      <dgm:t>
        <a:bodyPr/>
        <a:lstStyle/>
        <a:p>
          <a:pPr latinLnBrk="1"/>
          <a:endParaRPr lang="ko-KR" altLang="en-US"/>
        </a:p>
      </dgm:t>
    </dgm:pt>
    <dgm:pt modelId="{55A94376-3054-4C2A-A075-6BB8804659E2}">
      <dgm:prSet phldrT="[텍스트]"/>
      <dgm:spPr/>
      <dgm:t>
        <a:bodyPr/>
        <a:lstStyle/>
        <a:p>
          <a:pPr latinLnBrk="1"/>
          <a:r>
            <a:rPr lang="en-US" altLang="ko-KR" dirty="0" smtClean="0"/>
            <a:t>VR Video Evaluation</a:t>
          </a:r>
          <a:endParaRPr lang="ko-KR" altLang="en-US" dirty="0"/>
        </a:p>
      </dgm:t>
    </dgm:pt>
    <dgm:pt modelId="{161FD647-A48C-4B7F-8766-B58D25E6386D}" type="sibTrans" cxnId="{22B383E2-2430-4EB5-8B2F-6A692EAE2113}">
      <dgm:prSet/>
      <dgm:spPr/>
      <dgm:t>
        <a:bodyPr/>
        <a:lstStyle/>
        <a:p>
          <a:pPr latinLnBrk="1"/>
          <a:endParaRPr lang="ko-KR" altLang="en-US"/>
        </a:p>
      </dgm:t>
    </dgm:pt>
    <dgm:pt modelId="{810B8A75-6870-46A0-AE90-C08C2FBE7101}" type="parTrans" cxnId="{22B383E2-2430-4EB5-8B2F-6A692EAE2113}">
      <dgm:prSet/>
      <dgm:spPr/>
      <dgm:t>
        <a:bodyPr/>
        <a:lstStyle/>
        <a:p>
          <a:pPr latinLnBrk="1"/>
          <a:endParaRPr lang="ko-KR" altLang="en-US"/>
        </a:p>
      </dgm:t>
    </dgm:pt>
    <dgm:pt modelId="{0A2AAAF5-4E1F-4DFC-86DA-85E8E5F3615D}">
      <dgm:prSet phldrT="[텍스트]"/>
      <dgm:spPr/>
      <dgm:t>
        <a:bodyPr/>
        <a:lstStyle/>
        <a:p>
          <a:pPr latinLnBrk="1"/>
          <a:r>
            <a:rPr lang="en-US" altLang="ko-KR" dirty="0" smtClean="0"/>
            <a:t>Find Indicator and propose safety guideline of latency</a:t>
          </a:r>
          <a:endParaRPr lang="ko-KR" altLang="en-US" dirty="0"/>
        </a:p>
      </dgm:t>
    </dgm:pt>
    <dgm:pt modelId="{B1D84FEE-E2F9-4635-8D4C-5F800BC5A0E5}" type="parTrans" cxnId="{9207930B-6870-46D6-9510-44E6BE615424}">
      <dgm:prSet/>
      <dgm:spPr/>
      <dgm:t>
        <a:bodyPr/>
        <a:lstStyle/>
        <a:p>
          <a:pPr latinLnBrk="1"/>
          <a:endParaRPr lang="ko-KR" altLang="en-US"/>
        </a:p>
      </dgm:t>
    </dgm:pt>
    <dgm:pt modelId="{31AAFD43-7C8A-41CF-AEBE-1B78A633F403}" type="sibTrans" cxnId="{9207930B-6870-46D6-9510-44E6BE615424}">
      <dgm:prSet/>
      <dgm:spPr/>
      <dgm:t>
        <a:bodyPr/>
        <a:lstStyle/>
        <a:p>
          <a:pPr latinLnBrk="1"/>
          <a:endParaRPr lang="ko-KR" altLang="en-US"/>
        </a:p>
      </dgm:t>
    </dgm:pt>
    <dgm:pt modelId="{1EE2A974-13BF-4912-B646-B6F3C466D20E}" type="pres">
      <dgm:prSet presAssocID="{DFF166E0-04AD-4AFB-85CA-E4591B5ABE40}" presName="Name0" presStyleCnt="0">
        <dgm:presLayoutVars>
          <dgm:dir/>
          <dgm:animLvl val="lvl"/>
          <dgm:resizeHandles val="exact"/>
        </dgm:presLayoutVars>
      </dgm:prSet>
      <dgm:spPr/>
    </dgm:pt>
    <dgm:pt modelId="{9576D016-6095-4973-AFB6-5F44DF43A2DF}" type="pres">
      <dgm:prSet presAssocID="{0A2AAAF5-4E1F-4DFC-86DA-85E8E5F3615D}" presName="boxAndChildren" presStyleCnt="0"/>
      <dgm:spPr/>
    </dgm:pt>
    <dgm:pt modelId="{B6521A19-9191-4E52-AF11-A437D0AA5DBF}" type="pres">
      <dgm:prSet presAssocID="{0A2AAAF5-4E1F-4DFC-86DA-85E8E5F3615D}" presName="parentTextBox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F47003FD-8774-4523-B885-1FC38FA6A402}" type="pres">
      <dgm:prSet presAssocID="{9C4BBE6A-220A-4C20-BE07-8B52A0FC971E}" presName="sp" presStyleCnt="0"/>
      <dgm:spPr/>
    </dgm:pt>
    <dgm:pt modelId="{D6328A0A-1C9D-4C12-AEBB-5305A7D2B48F}" type="pres">
      <dgm:prSet presAssocID="{4A246ED4-49E3-4604-821B-2B907C80B040}" presName="arrowAndChildren" presStyleCnt="0"/>
      <dgm:spPr/>
    </dgm:pt>
    <dgm:pt modelId="{24A66E40-9537-49BB-8DA0-A0700E8C2501}" type="pres">
      <dgm:prSet presAssocID="{4A246ED4-49E3-4604-821B-2B907C80B040}" presName="parentTextArrow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6D33488E-9C9A-4B36-A039-C407896B6834}" type="pres">
      <dgm:prSet presAssocID="{658EC3A3-7BD9-487B-BDA0-AA76ED3159A9}" presName="sp" presStyleCnt="0"/>
      <dgm:spPr/>
    </dgm:pt>
    <dgm:pt modelId="{11E2109B-98C3-4C3A-A571-F6F7FDA7D64C}" type="pres">
      <dgm:prSet presAssocID="{82D014B7-07A7-4A83-9A8E-D2141EA20293}" presName="arrowAndChildren" presStyleCnt="0"/>
      <dgm:spPr/>
    </dgm:pt>
    <dgm:pt modelId="{F2A774B7-DBE4-4900-9D56-6FAE6D444B3A}" type="pres">
      <dgm:prSet presAssocID="{82D014B7-07A7-4A83-9A8E-D2141EA20293}" presName="parentTextArrow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1560BD67-6278-4C62-95D7-89BBCC799D16}" type="pres">
      <dgm:prSet presAssocID="{58F3C510-EB05-4E4A-B8ED-793D4A4E49EB}" presName="sp" presStyleCnt="0"/>
      <dgm:spPr/>
    </dgm:pt>
    <dgm:pt modelId="{D1A149EF-CCFE-4299-B2D3-B2FA4534D87B}" type="pres">
      <dgm:prSet presAssocID="{DEDBD09A-300C-4174-83C6-798B4FDCAAD6}" presName="arrowAndChildren" presStyleCnt="0"/>
      <dgm:spPr/>
    </dgm:pt>
    <dgm:pt modelId="{7D2824D0-CDFF-4A56-9467-3C23D31A8348}" type="pres">
      <dgm:prSet presAssocID="{DEDBD09A-300C-4174-83C6-798B4FDCAAD6}" presName="parentTextArrow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2C6D4B4F-8014-4D25-B4A5-974B200C5D62}" type="pres">
      <dgm:prSet presAssocID="{161FD647-A48C-4B7F-8766-B58D25E6386D}" presName="sp" presStyleCnt="0"/>
      <dgm:spPr/>
    </dgm:pt>
    <dgm:pt modelId="{BE839B44-3171-4D85-A329-EC53192C46DA}" type="pres">
      <dgm:prSet presAssocID="{55A94376-3054-4C2A-A075-6BB8804659E2}" presName="arrowAndChildren" presStyleCnt="0"/>
      <dgm:spPr/>
    </dgm:pt>
    <dgm:pt modelId="{DE44564E-CF8A-478F-9EAB-0C04981E7419}" type="pres">
      <dgm:prSet presAssocID="{55A94376-3054-4C2A-A075-6BB8804659E2}" presName="parentTextArrow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DEC3CA65-ABF6-42D8-A738-BFE1C6216690}" type="pres">
      <dgm:prSet presAssocID="{5678693F-E642-437C-B13E-3973FD08DE3A}" presName="sp" presStyleCnt="0"/>
      <dgm:spPr/>
    </dgm:pt>
    <dgm:pt modelId="{5987B13F-0159-4412-9E95-210DD2453D47}" type="pres">
      <dgm:prSet presAssocID="{97F83642-8F94-4030-A865-90E604A3C9E6}" presName="arrowAndChildren" presStyleCnt="0"/>
      <dgm:spPr/>
    </dgm:pt>
    <dgm:pt modelId="{BF0A7BA4-A8BE-44AE-B7E5-F94600E00EA4}" type="pres">
      <dgm:prSet presAssocID="{97F83642-8F94-4030-A865-90E604A3C9E6}" presName="parentTextArrow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</dgm:ptLst>
  <dgm:cxnLst>
    <dgm:cxn modelId="{C336B1C3-5A0B-47A0-B084-FD82E69F1025}" type="presOf" srcId="{97F83642-8F94-4030-A865-90E604A3C9E6}" destId="{BF0A7BA4-A8BE-44AE-B7E5-F94600E00EA4}" srcOrd="0" destOrd="0" presId="urn:microsoft.com/office/officeart/2005/8/layout/process4"/>
    <dgm:cxn modelId="{9F14723A-1AE0-4B9C-9500-3FAAB8868425}" srcId="{DFF166E0-04AD-4AFB-85CA-E4591B5ABE40}" destId="{4A246ED4-49E3-4604-821B-2B907C80B040}" srcOrd="4" destOrd="0" parTransId="{9F813A56-CFF8-4C84-A22C-150E15DED616}" sibTransId="{9C4BBE6A-220A-4C20-BE07-8B52A0FC971E}"/>
    <dgm:cxn modelId="{24C4E974-BBD6-472E-B525-9BFC1EAA4A86}" srcId="{DFF166E0-04AD-4AFB-85CA-E4591B5ABE40}" destId="{DEDBD09A-300C-4174-83C6-798B4FDCAAD6}" srcOrd="2" destOrd="0" parTransId="{68B667D1-77DE-413A-802A-E71DDF0609F7}" sibTransId="{58F3C510-EB05-4E4A-B8ED-793D4A4E49EB}"/>
    <dgm:cxn modelId="{5934A829-C95E-40EE-B501-3AA33C682068}" type="presOf" srcId="{55A94376-3054-4C2A-A075-6BB8804659E2}" destId="{DE44564E-CF8A-478F-9EAB-0C04981E7419}" srcOrd="0" destOrd="0" presId="urn:microsoft.com/office/officeart/2005/8/layout/process4"/>
    <dgm:cxn modelId="{22B383E2-2430-4EB5-8B2F-6A692EAE2113}" srcId="{DFF166E0-04AD-4AFB-85CA-E4591B5ABE40}" destId="{55A94376-3054-4C2A-A075-6BB8804659E2}" srcOrd="1" destOrd="0" parTransId="{810B8A75-6870-46A0-AE90-C08C2FBE7101}" sibTransId="{161FD647-A48C-4B7F-8766-B58D25E6386D}"/>
    <dgm:cxn modelId="{7C1AE423-B86C-4B43-8A50-D6F0854C073F}" type="presOf" srcId="{82D014B7-07A7-4A83-9A8E-D2141EA20293}" destId="{F2A774B7-DBE4-4900-9D56-6FAE6D444B3A}" srcOrd="0" destOrd="0" presId="urn:microsoft.com/office/officeart/2005/8/layout/process4"/>
    <dgm:cxn modelId="{D8705CF6-D01B-46D3-9D3B-0820B9EFC154}" type="presOf" srcId="{DEDBD09A-300C-4174-83C6-798B4FDCAAD6}" destId="{7D2824D0-CDFF-4A56-9467-3C23D31A8348}" srcOrd="0" destOrd="0" presId="urn:microsoft.com/office/officeart/2005/8/layout/process4"/>
    <dgm:cxn modelId="{EDE63D8F-6430-4997-ADBE-8E9D48E3D4FD}" type="presOf" srcId="{4A246ED4-49E3-4604-821B-2B907C80B040}" destId="{24A66E40-9537-49BB-8DA0-A0700E8C2501}" srcOrd="0" destOrd="0" presId="urn:microsoft.com/office/officeart/2005/8/layout/process4"/>
    <dgm:cxn modelId="{C249F770-3BC8-4AF3-8EDA-8D8F612B1416}" type="presOf" srcId="{0A2AAAF5-4E1F-4DFC-86DA-85E8E5F3615D}" destId="{B6521A19-9191-4E52-AF11-A437D0AA5DBF}" srcOrd="0" destOrd="0" presId="urn:microsoft.com/office/officeart/2005/8/layout/process4"/>
    <dgm:cxn modelId="{C0219CA3-32D5-421D-B387-8B04283A30FC}" srcId="{DFF166E0-04AD-4AFB-85CA-E4591B5ABE40}" destId="{97F83642-8F94-4030-A865-90E604A3C9E6}" srcOrd="0" destOrd="0" parTransId="{DCE7F11C-B1C9-4CE6-B393-E3575A3982B6}" sibTransId="{5678693F-E642-437C-B13E-3973FD08DE3A}"/>
    <dgm:cxn modelId="{9207930B-6870-46D6-9510-44E6BE615424}" srcId="{DFF166E0-04AD-4AFB-85CA-E4591B5ABE40}" destId="{0A2AAAF5-4E1F-4DFC-86DA-85E8E5F3615D}" srcOrd="5" destOrd="0" parTransId="{B1D84FEE-E2F9-4635-8D4C-5F800BC5A0E5}" sibTransId="{31AAFD43-7C8A-41CF-AEBE-1B78A633F403}"/>
    <dgm:cxn modelId="{27DBAA49-05A2-485D-A0E2-BCB951851809}" type="presOf" srcId="{DFF166E0-04AD-4AFB-85CA-E4591B5ABE40}" destId="{1EE2A974-13BF-4912-B646-B6F3C466D20E}" srcOrd="0" destOrd="0" presId="urn:microsoft.com/office/officeart/2005/8/layout/process4"/>
    <dgm:cxn modelId="{7286DAFC-4F97-4571-B295-7EDE1EC9382F}" srcId="{DFF166E0-04AD-4AFB-85CA-E4591B5ABE40}" destId="{82D014B7-07A7-4A83-9A8E-D2141EA20293}" srcOrd="3" destOrd="0" parTransId="{04048B76-B845-4388-A705-6623E690F974}" sibTransId="{658EC3A3-7BD9-487B-BDA0-AA76ED3159A9}"/>
    <dgm:cxn modelId="{564211E5-F6C4-4E8D-9A52-6ECD9ED5BA07}" type="presParOf" srcId="{1EE2A974-13BF-4912-B646-B6F3C466D20E}" destId="{9576D016-6095-4973-AFB6-5F44DF43A2DF}" srcOrd="0" destOrd="0" presId="urn:microsoft.com/office/officeart/2005/8/layout/process4"/>
    <dgm:cxn modelId="{7B122C20-24A7-4560-BA6C-0747F9217D99}" type="presParOf" srcId="{9576D016-6095-4973-AFB6-5F44DF43A2DF}" destId="{B6521A19-9191-4E52-AF11-A437D0AA5DBF}" srcOrd="0" destOrd="0" presId="urn:microsoft.com/office/officeart/2005/8/layout/process4"/>
    <dgm:cxn modelId="{C028B4DE-3D1A-41C7-A0E5-833A74D04710}" type="presParOf" srcId="{1EE2A974-13BF-4912-B646-B6F3C466D20E}" destId="{F47003FD-8774-4523-B885-1FC38FA6A402}" srcOrd="1" destOrd="0" presId="urn:microsoft.com/office/officeart/2005/8/layout/process4"/>
    <dgm:cxn modelId="{B1D7938D-F207-47EC-875C-F6496BB9746E}" type="presParOf" srcId="{1EE2A974-13BF-4912-B646-B6F3C466D20E}" destId="{D6328A0A-1C9D-4C12-AEBB-5305A7D2B48F}" srcOrd="2" destOrd="0" presId="urn:microsoft.com/office/officeart/2005/8/layout/process4"/>
    <dgm:cxn modelId="{D8AA3A24-98C6-4294-8B44-89522BACDC1C}" type="presParOf" srcId="{D6328A0A-1C9D-4C12-AEBB-5305A7D2B48F}" destId="{24A66E40-9537-49BB-8DA0-A0700E8C2501}" srcOrd="0" destOrd="0" presId="urn:microsoft.com/office/officeart/2005/8/layout/process4"/>
    <dgm:cxn modelId="{96E1E959-B781-4B6E-88A2-6788D697819A}" type="presParOf" srcId="{1EE2A974-13BF-4912-B646-B6F3C466D20E}" destId="{6D33488E-9C9A-4B36-A039-C407896B6834}" srcOrd="3" destOrd="0" presId="urn:microsoft.com/office/officeart/2005/8/layout/process4"/>
    <dgm:cxn modelId="{5DD3C169-1C40-4736-A883-5868DC532BA0}" type="presParOf" srcId="{1EE2A974-13BF-4912-B646-B6F3C466D20E}" destId="{11E2109B-98C3-4C3A-A571-F6F7FDA7D64C}" srcOrd="4" destOrd="0" presId="urn:microsoft.com/office/officeart/2005/8/layout/process4"/>
    <dgm:cxn modelId="{E1BD69F4-30F7-4FFD-B3BE-6805B2F722D1}" type="presParOf" srcId="{11E2109B-98C3-4C3A-A571-F6F7FDA7D64C}" destId="{F2A774B7-DBE4-4900-9D56-6FAE6D444B3A}" srcOrd="0" destOrd="0" presId="urn:microsoft.com/office/officeart/2005/8/layout/process4"/>
    <dgm:cxn modelId="{C688B6E0-B5EE-4685-88F8-CD30F9F7D46A}" type="presParOf" srcId="{1EE2A974-13BF-4912-B646-B6F3C466D20E}" destId="{1560BD67-6278-4C62-95D7-89BBCC799D16}" srcOrd="5" destOrd="0" presId="urn:microsoft.com/office/officeart/2005/8/layout/process4"/>
    <dgm:cxn modelId="{CAB815D5-AD25-432C-9A40-6CCF738C0040}" type="presParOf" srcId="{1EE2A974-13BF-4912-B646-B6F3C466D20E}" destId="{D1A149EF-CCFE-4299-B2D3-B2FA4534D87B}" srcOrd="6" destOrd="0" presId="urn:microsoft.com/office/officeart/2005/8/layout/process4"/>
    <dgm:cxn modelId="{F836027B-E8BD-4E50-B702-30760FEB53CE}" type="presParOf" srcId="{D1A149EF-CCFE-4299-B2D3-B2FA4534D87B}" destId="{7D2824D0-CDFF-4A56-9467-3C23D31A8348}" srcOrd="0" destOrd="0" presId="urn:microsoft.com/office/officeart/2005/8/layout/process4"/>
    <dgm:cxn modelId="{8FACEE6F-B079-427E-B5FC-831D94036EF0}" type="presParOf" srcId="{1EE2A974-13BF-4912-B646-B6F3C466D20E}" destId="{2C6D4B4F-8014-4D25-B4A5-974B200C5D62}" srcOrd="7" destOrd="0" presId="urn:microsoft.com/office/officeart/2005/8/layout/process4"/>
    <dgm:cxn modelId="{8660D73F-DC4A-49DB-B49D-1AD4A0708971}" type="presParOf" srcId="{1EE2A974-13BF-4912-B646-B6F3C466D20E}" destId="{BE839B44-3171-4D85-A329-EC53192C46DA}" srcOrd="8" destOrd="0" presId="urn:microsoft.com/office/officeart/2005/8/layout/process4"/>
    <dgm:cxn modelId="{85F335B2-80B5-4D69-848F-39CF10FF4C12}" type="presParOf" srcId="{BE839B44-3171-4D85-A329-EC53192C46DA}" destId="{DE44564E-CF8A-478F-9EAB-0C04981E7419}" srcOrd="0" destOrd="0" presId="urn:microsoft.com/office/officeart/2005/8/layout/process4"/>
    <dgm:cxn modelId="{3F2FB8C3-7BA3-496F-9D26-3AC0141684BA}" type="presParOf" srcId="{1EE2A974-13BF-4912-B646-B6F3C466D20E}" destId="{DEC3CA65-ABF6-42D8-A738-BFE1C6216690}" srcOrd="9" destOrd="0" presId="urn:microsoft.com/office/officeart/2005/8/layout/process4"/>
    <dgm:cxn modelId="{F90419F4-6B2B-49AE-BEBC-309F1E3E2991}" type="presParOf" srcId="{1EE2A974-13BF-4912-B646-B6F3C466D20E}" destId="{5987B13F-0159-4412-9E95-210DD2453D47}" srcOrd="10" destOrd="0" presId="urn:microsoft.com/office/officeart/2005/8/layout/process4"/>
    <dgm:cxn modelId="{58A29FF3-02CF-45CB-816B-86EF853D7A6F}" type="presParOf" srcId="{5987B13F-0159-4412-9E95-210DD2453D47}" destId="{BF0A7BA4-A8BE-44AE-B7E5-F94600E00EA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166E0-04AD-4AFB-85CA-E4591B5ABE40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</dgm:pt>
    <dgm:pt modelId="{97F83642-8F94-4030-A865-90E604A3C9E6}">
      <dgm:prSet phldrT="[텍스트]"/>
      <dgm:spPr/>
      <dgm:t>
        <a:bodyPr/>
        <a:lstStyle/>
        <a:p>
          <a:pPr latinLnBrk="1"/>
          <a:r>
            <a:rPr lang="en-US" altLang="ko-KR" dirty="0" smtClean="0"/>
            <a:t>Create VR(with MTP latency) Videos</a:t>
          </a:r>
          <a:endParaRPr lang="ko-KR" altLang="en-US" dirty="0"/>
        </a:p>
      </dgm:t>
    </dgm:pt>
    <dgm:pt modelId="{DCE7F11C-B1C9-4CE6-B393-E3575A3982B6}" type="parTrans" cxnId="{C0219CA3-32D5-421D-B387-8B04283A30FC}">
      <dgm:prSet/>
      <dgm:spPr/>
      <dgm:t>
        <a:bodyPr/>
        <a:lstStyle/>
        <a:p>
          <a:pPr latinLnBrk="1"/>
          <a:endParaRPr lang="ko-KR" altLang="en-US"/>
        </a:p>
      </dgm:t>
    </dgm:pt>
    <dgm:pt modelId="{5678693F-E642-437C-B13E-3973FD08DE3A}" type="sibTrans" cxnId="{C0219CA3-32D5-421D-B387-8B04283A30FC}">
      <dgm:prSet/>
      <dgm:spPr/>
      <dgm:t>
        <a:bodyPr/>
        <a:lstStyle/>
        <a:p>
          <a:pPr latinLnBrk="1"/>
          <a:endParaRPr lang="ko-KR" altLang="en-US"/>
        </a:p>
      </dgm:t>
    </dgm:pt>
    <dgm:pt modelId="{DEDBD09A-300C-4174-83C6-798B4FDCAAD6}">
      <dgm:prSet phldrT="[텍스트]"/>
      <dgm:spPr/>
      <dgm:t>
        <a:bodyPr/>
        <a:lstStyle/>
        <a:p>
          <a:pPr latinLnBrk="1"/>
          <a:r>
            <a:rPr lang="en-US" altLang="ko-KR" dirty="0" smtClean="0"/>
            <a:t>Fix Experimental Procedure</a:t>
          </a:r>
          <a:endParaRPr lang="ko-KR" altLang="en-US" dirty="0"/>
        </a:p>
      </dgm:t>
    </dgm:pt>
    <dgm:pt modelId="{68B667D1-77DE-413A-802A-E71DDF0609F7}" type="parTrans" cxnId="{24C4E974-BBD6-472E-B525-9BFC1EAA4A86}">
      <dgm:prSet/>
      <dgm:spPr/>
      <dgm:t>
        <a:bodyPr/>
        <a:lstStyle/>
        <a:p>
          <a:pPr latinLnBrk="1"/>
          <a:endParaRPr lang="ko-KR" altLang="en-US"/>
        </a:p>
      </dgm:t>
    </dgm:pt>
    <dgm:pt modelId="{58F3C510-EB05-4E4A-B8ED-793D4A4E49EB}" type="sibTrans" cxnId="{24C4E974-BBD6-472E-B525-9BFC1EAA4A86}">
      <dgm:prSet/>
      <dgm:spPr/>
      <dgm:t>
        <a:bodyPr/>
        <a:lstStyle/>
        <a:p>
          <a:pPr latinLnBrk="1"/>
          <a:endParaRPr lang="ko-KR" altLang="en-US"/>
        </a:p>
      </dgm:t>
    </dgm:pt>
    <dgm:pt modelId="{82D014B7-07A7-4A83-9A8E-D2141EA20293}">
      <dgm:prSet phldrT="[텍스트]"/>
      <dgm:spPr/>
      <dgm:t>
        <a:bodyPr/>
        <a:lstStyle/>
        <a:p>
          <a:pPr latinLnBrk="1"/>
          <a:r>
            <a:rPr lang="en-US" altLang="ko-KR" dirty="0" smtClean="0"/>
            <a:t>Conduct Experiment with EEG</a:t>
          </a:r>
          <a:endParaRPr lang="ko-KR" altLang="en-US" dirty="0"/>
        </a:p>
      </dgm:t>
    </dgm:pt>
    <dgm:pt modelId="{04048B76-B845-4388-A705-6623E690F974}" type="parTrans" cxnId="{7286DAFC-4F97-4571-B295-7EDE1EC9382F}">
      <dgm:prSet/>
      <dgm:spPr/>
      <dgm:t>
        <a:bodyPr/>
        <a:lstStyle/>
        <a:p>
          <a:pPr latinLnBrk="1"/>
          <a:endParaRPr lang="ko-KR" altLang="en-US"/>
        </a:p>
      </dgm:t>
    </dgm:pt>
    <dgm:pt modelId="{658EC3A3-7BD9-487B-BDA0-AA76ED3159A9}" type="sibTrans" cxnId="{7286DAFC-4F97-4571-B295-7EDE1EC9382F}">
      <dgm:prSet/>
      <dgm:spPr/>
      <dgm:t>
        <a:bodyPr/>
        <a:lstStyle/>
        <a:p>
          <a:pPr latinLnBrk="1"/>
          <a:endParaRPr lang="ko-KR" altLang="en-US"/>
        </a:p>
      </dgm:t>
    </dgm:pt>
    <dgm:pt modelId="{4A246ED4-49E3-4604-821B-2B907C80B040}">
      <dgm:prSet phldrT="[텍스트]"/>
      <dgm:spPr/>
      <dgm:t>
        <a:bodyPr/>
        <a:lstStyle/>
        <a:p>
          <a:pPr latinLnBrk="1"/>
          <a:r>
            <a:rPr lang="en-US" altLang="ko-KR" dirty="0" smtClean="0"/>
            <a:t>Analysis of EEG Changes by MTP Latency</a:t>
          </a:r>
          <a:endParaRPr lang="ko-KR" altLang="en-US" dirty="0"/>
        </a:p>
      </dgm:t>
    </dgm:pt>
    <dgm:pt modelId="{9F813A56-CFF8-4C84-A22C-150E15DED616}" type="parTrans" cxnId="{9F14723A-1AE0-4B9C-9500-3FAAB8868425}">
      <dgm:prSet/>
      <dgm:spPr/>
      <dgm:t>
        <a:bodyPr/>
        <a:lstStyle/>
        <a:p>
          <a:pPr latinLnBrk="1"/>
          <a:endParaRPr lang="ko-KR" altLang="en-US"/>
        </a:p>
      </dgm:t>
    </dgm:pt>
    <dgm:pt modelId="{9C4BBE6A-220A-4C20-BE07-8B52A0FC971E}" type="sibTrans" cxnId="{9F14723A-1AE0-4B9C-9500-3FAAB8868425}">
      <dgm:prSet/>
      <dgm:spPr/>
      <dgm:t>
        <a:bodyPr/>
        <a:lstStyle/>
        <a:p>
          <a:pPr latinLnBrk="1"/>
          <a:endParaRPr lang="ko-KR" altLang="en-US"/>
        </a:p>
      </dgm:t>
    </dgm:pt>
    <dgm:pt modelId="{55A94376-3054-4C2A-A075-6BB8804659E2}">
      <dgm:prSet phldrT="[텍스트]"/>
      <dgm:spPr/>
      <dgm:t>
        <a:bodyPr/>
        <a:lstStyle/>
        <a:p>
          <a:pPr latinLnBrk="1"/>
          <a:r>
            <a:rPr lang="en-US" altLang="ko-KR" dirty="0" smtClean="0"/>
            <a:t>VR Video Evaluation</a:t>
          </a:r>
          <a:endParaRPr lang="ko-KR" altLang="en-US" dirty="0"/>
        </a:p>
      </dgm:t>
    </dgm:pt>
    <dgm:pt modelId="{161FD647-A48C-4B7F-8766-B58D25E6386D}" type="sibTrans" cxnId="{22B383E2-2430-4EB5-8B2F-6A692EAE2113}">
      <dgm:prSet/>
      <dgm:spPr/>
      <dgm:t>
        <a:bodyPr/>
        <a:lstStyle/>
        <a:p>
          <a:pPr latinLnBrk="1"/>
          <a:endParaRPr lang="ko-KR" altLang="en-US"/>
        </a:p>
      </dgm:t>
    </dgm:pt>
    <dgm:pt modelId="{810B8A75-6870-46A0-AE90-C08C2FBE7101}" type="parTrans" cxnId="{22B383E2-2430-4EB5-8B2F-6A692EAE2113}">
      <dgm:prSet/>
      <dgm:spPr/>
      <dgm:t>
        <a:bodyPr/>
        <a:lstStyle/>
        <a:p>
          <a:pPr latinLnBrk="1"/>
          <a:endParaRPr lang="ko-KR" altLang="en-US"/>
        </a:p>
      </dgm:t>
    </dgm:pt>
    <dgm:pt modelId="{0A2AAAF5-4E1F-4DFC-86DA-85E8E5F3615D}">
      <dgm:prSet phldrT="[텍스트]"/>
      <dgm:spPr/>
      <dgm:t>
        <a:bodyPr/>
        <a:lstStyle/>
        <a:p>
          <a:pPr latinLnBrk="1"/>
          <a:r>
            <a:rPr lang="en-US" altLang="ko-KR" dirty="0" smtClean="0"/>
            <a:t>Find Indicator and propose safety guideline of latency</a:t>
          </a:r>
          <a:endParaRPr lang="ko-KR" altLang="en-US" dirty="0"/>
        </a:p>
      </dgm:t>
    </dgm:pt>
    <dgm:pt modelId="{B1D84FEE-E2F9-4635-8D4C-5F800BC5A0E5}" type="parTrans" cxnId="{9207930B-6870-46D6-9510-44E6BE615424}">
      <dgm:prSet/>
      <dgm:spPr/>
      <dgm:t>
        <a:bodyPr/>
        <a:lstStyle/>
        <a:p>
          <a:pPr latinLnBrk="1"/>
          <a:endParaRPr lang="ko-KR" altLang="en-US"/>
        </a:p>
      </dgm:t>
    </dgm:pt>
    <dgm:pt modelId="{31AAFD43-7C8A-41CF-AEBE-1B78A633F403}" type="sibTrans" cxnId="{9207930B-6870-46D6-9510-44E6BE615424}">
      <dgm:prSet/>
      <dgm:spPr/>
      <dgm:t>
        <a:bodyPr/>
        <a:lstStyle/>
        <a:p>
          <a:pPr latinLnBrk="1"/>
          <a:endParaRPr lang="ko-KR" altLang="en-US"/>
        </a:p>
      </dgm:t>
    </dgm:pt>
    <dgm:pt modelId="{1EE2A974-13BF-4912-B646-B6F3C466D20E}" type="pres">
      <dgm:prSet presAssocID="{DFF166E0-04AD-4AFB-85CA-E4591B5ABE40}" presName="Name0" presStyleCnt="0">
        <dgm:presLayoutVars>
          <dgm:dir/>
          <dgm:animLvl val="lvl"/>
          <dgm:resizeHandles val="exact"/>
        </dgm:presLayoutVars>
      </dgm:prSet>
      <dgm:spPr/>
    </dgm:pt>
    <dgm:pt modelId="{9576D016-6095-4973-AFB6-5F44DF43A2DF}" type="pres">
      <dgm:prSet presAssocID="{0A2AAAF5-4E1F-4DFC-86DA-85E8E5F3615D}" presName="boxAndChildren" presStyleCnt="0"/>
      <dgm:spPr/>
    </dgm:pt>
    <dgm:pt modelId="{B6521A19-9191-4E52-AF11-A437D0AA5DBF}" type="pres">
      <dgm:prSet presAssocID="{0A2AAAF5-4E1F-4DFC-86DA-85E8E5F3615D}" presName="parentTextBox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F47003FD-8774-4523-B885-1FC38FA6A402}" type="pres">
      <dgm:prSet presAssocID="{9C4BBE6A-220A-4C20-BE07-8B52A0FC971E}" presName="sp" presStyleCnt="0"/>
      <dgm:spPr/>
    </dgm:pt>
    <dgm:pt modelId="{D6328A0A-1C9D-4C12-AEBB-5305A7D2B48F}" type="pres">
      <dgm:prSet presAssocID="{4A246ED4-49E3-4604-821B-2B907C80B040}" presName="arrowAndChildren" presStyleCnt="0"/>
      <dgm:spPr/>
    </dgm:pt>
    <dgm:pt modelId="{24A66E40-9537-49BB-8DA0-A0700E8C2501}" type="pres">
      <dgm:prSet presAssocID="{4A246ED4-49E3-4604-821B-2B907C80B040}" presName="parentTextArrow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6D33488E-9C9A-4B36-A039-C407896B6834}" type="pres">
      <dgm:prSet presAssocID="{658EC3A3-7BD9-487B-BDA0-AA76ED3159A9}" presName="sp" presStyleCnt="0"/>
      <dgm:spPr/>
    </dgm:pt>
    <dgm:pt modelId="{11E2109B-98C3-4C3A-A571-F6F7FDA7D64C}" type="pres">
      <dgm:prSet presAssocID="{82D014B7-07A7-4A83-9A8E-D2141EA20293}" presName="arrowAndChildren" presStyleCnt="0"/>
      <dgm:spPr/>
    </dgm:pt>
    <dgm:pt modelId="{F2A774B7-DBE4-4900-9D56-6FAE6D444B3A}" type="pres">
      <dgm:prSet presAssocID="{82D014B7-07A7-4A83-9A8E-D2141EA20293}" presName="parentTextArrow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1560BD67-6278-4C62-95D7-89BBCC799D16}" type="pres">
      <dgm:prSet presAssocID="{58F3C510-EB05-4E4A-B8ED-793D4A4E49EB}" presName="sp" presStyleCnt="0"/>
      <dgm:spPr/>
    </dgm:pt>
    <dgm:pt modelId="{D1A149EF-CCFE-4299-B2D3-B2FA4534D87B}" type="pres">
      <dgm:prSet presAssocID="{DEDBD09A-300C-4174-83C6-798B4FDCAAD6}" presName="arrowAndChildren" presStyleCnt="0"/>
      <dgm:spPr/>
    </dgm:pt>
    <dgm:pt modelId="{7D2824D0-CDFF-4A56-9467-3C23D31A8348}" type="pres">
      <dgm:prSet presAssocID="{DEDBD09A-300C-4174-83C6-798B4FDCAAD6}" presName="parentTextArrow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2C6D4B4F-8014-4D25-B4A5-974B200C5D62}" type="pres">
      <dgm:prSet presAssocID="{161FD647-A48C-4B7F-8766-B58D25E6386D}" presName="sp" presStyleCnt="0"/>
      <dgm:spPr/>
    </dgm:pt>
    <dgm:pt modelId="{BE839B44-3171-4D85-A329-EC53192C46DA}" type="pres">
      <dgm:prSet presAssocID="{55A94376-3054-4C2A-A075-6BB8804659E2}" presName="arrowAndChildren" presStyleCnt="0"/>
      <dgm:spPr/>
    </dgm:pt>
    <dgm:pt modelId="{DE44564E-CF8A-478F-9EAB-0C04981E7419}" type="pres">
      <dgm:prSet presAssocID="{55A94376-3054-4C2A-A075-6BB8804659E2}" presName="parentTextArrow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DEC3CA65-ABF6-42D8-A738-BFE1C6216690}" type="pres">
      <dgm:prSet presAssocID="{5678693F-E642-437C-B13E-3973FD08DE3A}" presName="sp" presStyleCnt="0"/>
      <dgm:spPr/>
    </dgm:pt>
    <dgm:pt modelId="{5987B13F-0159-4412-9E95-210DD2453D47}" type="pres">
      <dgm:prSet presAssocID="{97F83642-8F94-4030-A865-90E604A3C9E6}" presName="arrowAndChildren" presStyleCnt="0"/>
      <dgm:spPr/>
    </dgm:pt>
    <dgm:pt modelId="{BF0A7BA4-A8BE-44AE-B7E5-F94600E00EA4}" type="pres">
      <dgm:prSet presAssocID="{97F83642-8F94-4030-A865-90E604A3C9E6}" presName="parentTextArrow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</dgm:ptLst>
  <dgm:cxnLst>
    <dgm:cxn modelId="{C336B1C3-5A0B-47A0-B084-FD82E69F1025}" type="presOf" srcId="{97F83642-8F94-4030-A865-90E604A3C9E6}" destId="{BF0A7BA4-A8BE-44AE-B7E5-F94600E00EA4}" srcOrd="0" destOrd="0" presId="urn:microsoft.com/office/officeart/2005/8/layout/process4"/>
    <dgm:cxn modelId="{9F14723A-1AE0-4B9C-9500-3FAAB8868425}" srcId="{DFF166E0-04AD-4AFB-85CA-E4591B5ABE40}" destId="{4A246ED4-49E3-4604-821B-2B907C80B040}" srcOrd="4" destOrd="0" parTransId="{9F813A56-CFF8-4C84-A22C-150E15DED616}" sibTransId="{9C4BBE6A-220A-4C20-BE07-8B52A0FC971E}"/>
    <dgm:cxn modelId="{24C4E974-BBD6-472E-B525-9BFC1EAA4A86}" srcId="{DFF166E0-04AD-4AFB-85CA-E4591B5ABE40}" destId="{DEDBD09A-300C-4174-83C6-798B4FDCAAD6}" srcOrd="2" destOrd="0" parTransId="{68B667D1-77DE-413A-802A-E71DDF0609F7}" sibTransId="{58F3C510-EB05-4E4A-B8ED-793D4A4E49EB}"/>
    <dgm:cxn modelId="{5934A829-C95E-40EE-B501-3AA33C682068}" type="presOf" srcId="{55A94376-3054-4C2A-A075-6BB8804659E2}" destId="{DE44564E-CF8A-478F-9EAB-0C04981E7419}" srcOrd="0" destOrd="0" presId="urn:microsoft.com/office/officeart/2005/8/layout/process4"/>
    <dgm:cxn modelId="{22B383E2-2430-4EB5-8B2F-6A692EAE2113}" srcId="{DFF166E0-04AD-4AFB-85CA-E4591B5ABE40}" destId="{55A94376-3054-4C2A-A075-6BB8804659E2}" srcOrd="1" destOrd="0" parTransId="{810B8A75-6870-46A0-AE90-C08C2FBE7101}" sibTransId="{161FD647-A48C-4B7F-8766-B58D25E6386D}"/>
    <dgm:cxn modelId="{7C1AE423-B86C-4B43-8A50-D6F0854C073F}" type="presOf" srcId="{82D014B7-07A7-4A83-9A8E-D2141EA20293}" destId="{F2A774B7-DBE4-4900-9D56-6FAE6D444B3A}" srcOrd="0" destOrd="0" presId="urn:microsoft.com/office/officeart/2005/8/layout/process4"/>
    <dgm:cxn modelId="{D8705CF6-D01B-46D3-9D3B-0820B9EFC154}" type="presOf" srcId="{DEDBD09A-300C-4174-83C6-798B4FDCAAD6}" destId="{7D2824D0-CDFF-4A56-9467-3C23D31A8348}" srcOrd="0" destOrd="0" presId="urn:microsoft.com/office/officeart/2005/8/layout/process4"/>
    <dgm:cxn modelId="{EDE63D8F-6430-4997-ADBE-8E9D48E3D4FD}" type="presOf" srcId="{4A246ED4-49E3-4604-821B-2B907C80B040}" destId="{24A66E40-9537-49BB-8DA0-A0700E8C2501}" srcOrd="0" destOrd="0" presId="urn:microsoft.com/office/officeart/2005/8/layout/process4"/>
    <dgm:cxn modelId="{C249F770-3BC8-4AF3-8EDA-8D8F612B1416}" type="presOf" srcId="{0A2AAAF5-4E1F-4DFC-86DA-85E8E5F3615D}" destId="{B6521A19-9191-4E52-AF11-A437D0AA5DBF}" srcOrd="0" destOrd="0" presId="urn:microsoft.com/office/officeart/2005/8/layout/process4"/>
    <dgm:cxn modelId="{C0219CA3-32D5-421D-B387-8B04283A30FC}" srcId="{DFF166E0-04AD-4AFB-85CA-E4591B5ABE40}" destId="{97F83642-8F94-4030-A865-90E604A3C9E6}" srcOrd="0" destOrd="0" parTransId="{DCE7F11C-B1C9-4CE6-B393-E3575A3982B6}" sibTransId="{5678693F-E642-437C-B13E-3973FD08DE3A}"/>
    <dgm:cxn modelId="{9207930B-6870-46D6-9510-44E6BE615424}" srcId="{DFF166E0-04AD-4AFB-85CA-E4591B5ABE40}" destId="{0A2AAAF5-4E1F-4DFC-86DA-85E8E5F3615D}" srcOrd="5" destOrd="0" parTransId="{B1D84FEE-E2F9-4635-8D4C-5F800BC5A0E5}" sibTransId="{31AAFD43-7C8A-41CF-AEBE-1B78A633F403}"/>
    <dgm:cxn modelId="{27DBAA49-05A2-485D-A0E2-BCB951851809}" type="presOf" srcId="{DFF166E0-04AD-4AFB-85CA-E4591B5ABE40}" destId="{1EE2A974-13BF-4912-B646-B6F3C466D20E}" srcOrd="0" destOrd="0" presId="urn:microsoft.com/office/officeart/2005/8/layout/process4"/>
    <dgm:cxn modelId="{7286DAFC-4F97-4571-B295-7EDE1EC9382F}" srcId="{DFF166E0-04AD-4AFB-85CA-E4591B5ABE40}" destId="{82D014B7-07A7-4A83-9A8E-D2141EA20293}" srcOrd="3" destOrd="0" parTransId="{04048B76-B845-4388-A705-6623E690F974}" sibTransId="{658EC3A3-7BD9-487B-BDA0-AA76ED3159A9}"/>
    <dgm:cxn modelId="{564211E5-F6C4-4E8D-9A52-6ECD9ED5BA07}" type="presParOf" srcId="{1EE2A974-13BF-4912-B646-B6F3C466D20E}" destId="{9576D016-6095-4973-AFB6-5F44DF43A2DF}" srcOrd="0" destOrd="0" presId="urn:microsoft.com/office/officeart/2005/8/layout/process4"/>
    <dgm:cxn modelId="{7B122C20-24A7-4560-BA6C-0747F9217D99}" type="presParOf" srcId="{9576D016-6095-4973-AFB6-5F44DF43A2DF}" destId="{B6521A19-9191-4E52-AF11-A437D0AA5DBF}" srcOrd="0" destOrd="0" presId="urn:microsoft.com/office/officeart/2005/8/layout/process4"/>
    <dgm:cxn modelId="{C028B4DE-3D1A-41C7-A0E5-833A74D04710}" type="presParOf" srcId="{1EE2A974-13BF-4912-B646-B6F3C466D20E}" destId="{F47003FD-8774-4523-B885-1FC38FA6A402}" srcOrd="1" destOrd="0" presId="urn:microsoft.com/office/officeart/2005/8/layout/process4"/>
    <dgm:cxn modelId="{B1D7938D-F207-47EC-875C-F6496BB9746E}" type="presParOf" srcId="{1EE2A974-13BF-4912-B646-B6F3C466D20E}" destId="{D6328A0A-1C9D-4C12-AEBB-5305A7D2B48F}" srcOrd="2" destOrd="0" presId="urn:microsoft.com/office/officeart/2005/8/layout/process4"/>
    <dgm:cxn modelId="{D8AA3A24-98C6-4294-8B44-89522BACDC1C}" type="presParOf" srcId="{D6328A0A-1C9D-4C12-AEBB-5305A7D2B48F}" destId="{24A66E40-9537-49BB-8DA0-A0700E8C2501}" srcOrd="0" destOrd="0" presId="urn:microsoft.com/office/officeart/2005/8/layout/process4"/>
    <dgm:cxn modelId="{96E1E959-B781-4B6E-88A2-6788D697819A}" type="presParOf" srcId="{1EE2A974-13BF-4912-B646-B6F3C466D20E}" destId="{6D33488E-9C9A-4B36-A039-C407896B6834}" srcOrd="3" destOrd="0" presId="urn:microsoft.com/office/officeart/2005/8/layout/process4"/>
    <dgm:cxn modelId="{5DD3C169-1C40-4736-A883-5868DC532BA0}" type="presParOf" srcId="{1EE2A974-13BF-4912-B646-B6F3C466D20E}" destId="{11E2109B-98C3-4C3A-A571-F6F7FDA7D64C}" srcOrd="4" destOrd="0" presId="urn:microsoft.com/office/officeart/2005/8/layout/process4"/>
    <dgm:cxn modelId="{E1BD69F4-30F7-4FFD-B3BE-6805B2F722D1}" type="presParOf" srcId="{11E2109B-98C3-4C3A-A571-F6F7FDA7D64C}" destId="{F2A774B7-DBE4-4900-9D56-6FAE6D444B3A}" srcOrd="0" destOrd="0" presId="urn:microsoft.com/office/officeart/2005/8/layout/process4"/>
    <dgm:cxn modelId="{C688B6E0-B5EE-4685-88F8-CD30F9F7D46A}" type="presParOf" srcId="{1EE2A974-13BF-4912-B646-B6F3C466D20E}" destId="{1560BD67-6278-4C62-95D7-89BBCC799D16}" srcOrd="5" destOrd="0" presId="urn:microsoft.com/office/officeart/2005/8/layout/process4"/>
    <dgm:cxn modelId="{CAB815D5-AD25-432C-9A40-6CCF738C0040}" type="presParOf" srcId="{1EE2A974-13BF-4912-B646-B6F3C466D20E}" destId="{D1A149EF-CCFE-4299-B2D3-B2FA4534D87B}" srcOrd="6" destOrd="0" presId="urn:microsoft.com/office/officeart/2005/8/layout/process4"/>
    <dgm:cxn modelId="{F836027B-E8BD-4E50-B702-30760FEB53CE}" type="presParOf" srcId="{D1A149EF-CCFE-4299-B2D3-B2FA4534D87B}" destId="{7D2824D0-CDFF-4A56-9467-3C23D31A8348}" srcOrd="0" destOrd="0" presId="urn:microsoft.com/office/officeart/2005/8/layout/process4"/>
    <dgm:cxn modelId="{8FACEE6F-B079-427E-B5FC-831D94036EF0}" type="presParOf" srcId="{1EE2A974-13BF-4912-B646-B6F3C466D20E}" destId="{2C6D4B4F-8014-4D25-B4A5-974B200C5D62}" srcOrd="7" destOrd="0" presId="urn:microsoft.com/office/officeart/2005/8/layout/process4"/>
    <dgm:cxn modelId="{8660D73F-DC4A-49DB-B49D-1AD4A0708971}" type="presParOf" srcId="{1EE2A974-13BF-4912-B646-B6F3C466D20E}" destId="{BE839B44-3171-4D85-A329-EC53192C46DA}" srcOrd="8" destOrd="0" presId="urn:microsoft.com/office/officeart/2005/8/layout/process4"/>
    <dgm:cxn modelId="{85F335B2-80B5-4D69-848F-39CF10FF4C12}" type="presParOf" srcId="{BE839B44-3171-4D85-A329-EC53192C46DA}" destId="{DE44564E-CF8A-478F-9EAB-0C04981E7419}" srcOrd="0" destOrd="0" presId="urn:microsoft.com/office/officeart/2005/8/layout/process4"/>
    <dgm:cxn modelId="{3F2FB8C3-7BA3-496F-9D26-3AC0141684BA}" type="presParOf" srcId="{1EE2A974-13BF-4912-B646-B6F3C466D20E}" destId="{DEC3CA65-ABF6-42D8-A738-BFE1C6216690}" srcOrd="9" destOrd="0" presId="urn:microsoft.com/office/officeart/2005/8/layout/process4"/>
    <dgm:cxn modelId="{F90419F4-6B2B-49AE-BEBC-309F1E3E2991}" type="presParOf" srcId="{1EE2A974-13BF-4912-B646-B6F3C466D20E}" destId="{5987B13F-0159-4412-9E95-210DD2453D47}" srcOrd="10" destOrd="0" presId="urn:microsoft.com/office/officeart/2005/8/layout/process4"/>
    <dgm:cxn modelId="{58A29FF3-02CF-45CB-816B-86EF853D7A6F}" type="presParOf" srcId="{5987B13F-0159-4412-9E95-210DD2453D47}" destId="{BF0A7BA4-A8BE-44AE-B7E5-F94600E00EA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21A19-9191-4E52-AF11-A437D0AA5DBF}">
      <dsp:nvSpPr>
        <dsp:cNvPr id="0" name=""/>
        <dsp:cNvSpPr/>
      </dsp:nvSpPr>
      <dsp:spPr>
        <a:xfrm>
          <a:off x="0" y="3850338"/>
          <a:ext cx="4916558" cy="5053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Find Indicator and propose safety guideline of latency</a:t>
          </a:r>
          <a:endParaRPr lang="ko-KR" altLang="en-US" sz="1600" kern="1200" dirty="0"/>
        </a:p>
      </dsp:txBody>
      <dsp:txXfrm>
        <a:off x="0" y="3850338"/>
        <a:ext cx="4916558" cy="505354"/>
      </dsp:txXfrm>
    </dsp:sp>
    <dsp:sp modelId="{24A66E40-9537-49BB-8DA0-A0700E8C2501}">
      <dsp:nvSpPr>
        <dsp:cNvPr id="0" name=""/>
        <dsp:cNvSpPr/>
      </dsp:nvSpPr>
      <dsp:spPr>
        <a:xfrm rot="10800000">
          <a:off x="0" y="3080683"/>
          <a:ext cx="4916558" cy="777235"/>
        </a:xfrm>
        <a:prstGeom prst="upArrowCallou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Analysis of EEG Changes by MTP Latency</a:t>
          </a:r>
          <a:endParaRPr lang="ko-KR" altLang="en-US" sz="1600" kern="1200" dirty="0"/>
        </a:p>
      </dsp:txBody>
      <dsp:txXfrm rot="10800000">
        <a:off x="0" y="3080683"/>
        <a:ext cx="4916558" cy="505024"/>
      </dsp:txXfrm>
    </dsp:sp>
    <dsp:sp modelId="{F2A774B7-DBE4-4900-9D56-6FAE6D444B3A}">
      <dsp:nvSpPr>
        <dsp:cNvPr id="0" name=""/>
        <dsp:cNvSpPr/>
      </dsp:nvSpPr>
      <dsp:spPr>
        <a:xfrm rot="10800000">
          <a:off x="0" y="2311027"/>
          <a:ext cx="4916558" cy="777235"/>
        </a:xfrm>
        <a:prstGeom prst="upArrowCallou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Conduct Experiment with EEG</a:t>
          </a:r>
          <a:endParaRPr lang="ko-KR" altLang="en-US" sz="1600" kern="1200" dirty="0"/>
        </a:p>
      </dsp:txBody>
      <dsp:txXfrm rot="10800000">
        <a:off x="0" y="2311027"/>
        <a:ext cx="4916558" cy="505024"/>
      </dsp:txXfrm>
    </dsp:sp>
    <dsp:sp modelId="{7D2824D0-CDFF-4A56-9467-3C23D31A8348}">
      <dsp:nvSpPr>
        <dsp:cNvPr id="0" name=""/>
        <dsp:cNvSpPr/>
      </dsp:nvSpPr>
      <dsp:spPr>
        <a:xfrm rot="10800000">
          <a:off x="0" y="1541372"/>
          <a:ext cx="4916558" cy="777235"/>
        </a:xfrm>
        <a:prstGeom prst="upArrowCallou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Fix Experimental Procedure</a:t>
          </a:r>
          <a:endParaRPr lang="ko-KR" altLang="en-US" sz="1600" kern="1200" dirty="0"/>
        </a:p>
      </dsp:txBody>
      <dsp:txXfrm rot="10800000">
        <a:off x="0" y="1541372"/>
        <a:ext cx="4916558" cy="505024"/>
      </dsp:txXfrm>
    </dsp:sp>
    <dsp:sp modelId="{DE44564E-CF8A-478F-9EAB-0C04981E7419}">
      <dsp:nvSpPr>
        <dsp:cNvPr id="0" name=""/>
        <dsp:cNvSpPr/>
      </dsp:nvSpPr>
      <dsp:spPr>
        <a:xfrm rot="10800000">
          <a:off x="0" y="771716"/>
          <a:ext cx="4916558" cy="777235"/>
        </a:xfrm>
        <a:prstGeom prst="upArrowCallou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VR Video Evaluation</a:t>
          </a:r>
          <a:endParaRPr lang="ko-KR" altLang="en-US" sz="1600" kern="1200" dirty="0"/>
        </a:p>
      </dsp:txBody>
      <dsp:txXfrm rot="10800000">
        <a:off x="0" y="771716"/>
        <a:ext cx="4916558" cy="505024"/>
      </dsp:txXfrm>
    </dsp:sp>
    <dsp:sp modelId="{BF0A7BA4-A8BE-44AE-B7E5-F94600E00EA4}">
      <dsp:nvSpPr>
        <dsp:cNvPr id="0" name=""/>
        <dsp:cNvSpPr/>
      </dsp:nvSpPr>
      <dsp:spPr>
        <a:xfrm rot="10800000">
          <a:off x="0" y="2061"/>
          <a:ext cx="4916558" cy="777235"/>
        </a:xfrm>
        <a:prstGeom prst="upArrowCallou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Create VR(with MTP latency) Videos</a:t>
          </a:r>
          <a:endParaRPr lang="ko-KR" altLang="en-US" sz="1600" kern="1200" dirty="0"/>
        </a:p>
      </dsp:txBody>
      <dsp:txXfrm rot="10800000">
        <a:off x="0" y="2061"/>
        <a:ext cx="4916558" cy="505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21A19-9191-4E52-AF11-A437D0AA5DBF}">
      <dsp:nvSpPr>
        <dsp:cNvPr id="0" name=""/>
        <dsp:cNvSpPr/>
      </dsp:nvSpPr>
      <dsp:spPr>
        <a:xfrm>
          <a:off x="0" y="3850338"/>
          <a:ext cx="4916558" cy="5053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Find Indicator and propose safety guideline of latency</a:t>
          </a:r>
          <a:endParaRPr lang="ko-KR" altLang="en-US" sz="1600" kern="1200" dirty="0"/>
        </a:p>
      </dsp:txBody>
      <dsp:txXfrm>
        <a:off x="0" y="3850338"/>
        <a:ext cx="4916558" cy="505354"/>
      </dsp:txXfrm>
    </dsp:sp>
    <dsp:sp modelId="{24A66E40-9537-49BB-8DA0-A0700E8C2501}">
      <dsp:nvSpPr>
        <dsp:cNvPr id="0" name=""/>
        <dsp:cNvSpPr/>
      </dsp:nvSpPr>
      <dsp:spPr>
        <a:xfrm rot="10800000">
          <a:off x="0" y="3080683"/>
          <a:ext cx="4916558" cy="777235"/>
        </a:xfrm>
        <a:prstGeom prst="upArrowCallou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Analysis of EEG Changes by MTP Latency</a:t>
          </a:r>
          <a:endParaRPr lang="ko-KR" altLang="en-US" sz="1600" kern="1200" dirty="0"/>
        </a:p>
      </dsp:txBody>
      <dsp:txXfrm rot="10800000">
        <a:off x="0" y="3080683"/>
        <a:ext cx="4916558" cy="505024"/>
      </dsp:txXfrm>
    </dsp:sp>
    <dsp:sp modelId="{F2A774B7-DBE4-4900-9D56-6FAE6D444B3A}">
      <dsp:nvSpPr>
        <dsp:cNvPr id="0" name=""/>
        <dsp:cNvSpPr/>
      </dsp:nvSpPr>
      <dsp:spPr>
        <a:xfrm rot="10800000">
          <a:off x="0" y="2311027"/>
          <a:ext cx="4916558" cy="777235"/>
        </a:xfrm>
        <a:prstGeom prst="upArrowCallou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Conduct Experiment with EEG</a:t>
          </a:r>
          <a:endParaRPr lang="ko-KR" altLang="en-US" sz="1600" kern="1200" dirty="0"/>
        </a:p>
      </dsp:txBody>
      <dsp:txXfrm rot="10800000">
        <a:off x="0" y="2311027"/>
        <a:ext cx="4916558" cy="505024"/>
      </dsp:txXfrm>
    </dsp:sp>
    <dsp:sp modelId="{7D2824D0-CDFF-4A56-9467-3C23D31A8348}">
      <dsp:nvSpPr>
        <dsp:cNvPr id="0" name=""/>
        <dsp:cNvSpPr/>
      </dsp:nvSpPr>
      <dsp:spPr>
        <a:xfrm rot="10800000">
          <a:off x="0" y="1541372"/>
          <a:ext cx="4916558" cy="777235"/>
        </a:xfrm>
        <a:prstGeom prst="upArrowCallou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Fix Experimental Procedure</a:t>
          </a:r>
          <a:endParaRPr lang="ko-KR" altLang="en-US" sz="1600" kern="1200" dirty="0"/>
        </a:p>
      </dsp:txBody>
      <dsp:txXfrm rot="10800000">
        <a:off x="0" y="1541372"/>
        <a:ext cx="4916558" cy="505024"/>
      </dsp:txXfrm>
    </dsp:sp>
    <dsp:sp modelId="{DE44564E-CF8A-478F-9EAB-0C04981E7419}">
      <dsp:nvSpPr>
        <dsp:cNvPr id="0" name=""/>
        <dsp:cNvSpPr/>
      </dsp:nvSpPr>
      <dsp:spPr>
        <a:xfrm rot="10800000">
          <a:off x="0" y="771716"/>
          <a:ext cx="4916558" cy="777235"/>
        </a:xfrm>
        <a:prstGeom prst="upArrowCallou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VR Video Evaluation</a:t>
          </a:r>
          <a:endParaRPr lang="ko-KR" altLang="en-US" sz="1600" kern="1200" dirty="0"/>
        </a:p>
      </dsp:txBody>
      <dsp:txXfrm rot="10800000">
        <a:off x="0" y="771716"/>
        <a:ext cx="4916558" cy="505024"/>
      </dsp:txXfrm>
    </dsp:sp>
    <dsp:sp modelId="{BF0A7BA4-A8BE-44AE-B7E5-F94600E00EA4}">
      <dsp:nvSpPr>
        <dsp:cNvPr id="0" name=""/>
        <dsp:cNvSpPr/>
      </dsp:nvSpPr>
      <dsp:spPr>
        <a:xfrm rot="10800000">
          <a:off x="0" y="2061"/>
          <a:ext cx="4916558" cy="777235"/>
        </a:xfrm>
        <a:prstGeom prst="upArrowCallou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/>
            <a:t>Create VR(with MTP latency) Videos</a:t>
          </a:r>
          <a:endParaRPr lang="ko-KR" altLang="en-US" sz="1600" kern="1200" dirty="0"/>
        </a:p>
      </dsp:txBody>
      <dsp:txXfrm rot="10800000">
        <a:off x="0" y="2061"/>
        <a:ext cx="4916558" cy="50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D3EA6-D220-4681-96BD-8F5302E9A1C2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661A7-89D0-4051-A870-0310C7AA8F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042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61A7-89D0-4051-A870-0310C7AA8F7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63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61A7-89D0-4051-A870-0310C7AA8F7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16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61A7-89D0-4051-A870-0310C7AA8F7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26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8" descr="IEEE_SA_Bar_Graphic_long_l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638" y="-400050"/>
            <a:ext cx="10201275" cy="7658100"/>
          </a:xfrm>
          <a:prstGeom prst="rect">
            <a:avLst/>
          </a:prstGeom>
        </p:spPr>
      </p:pic>
      <p:pic>
        <p:nvPicPr>
          <p:cNvPr id="9" name="Picture 8" descr="IEEE_SA_Bar_Graphic_long_l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633906"/>
            <a:ext cx="10210800" cy="46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032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25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905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01476"/>
            <a:ext cx="8458200" cy="2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 userDrawn="1"/>
        </p:nvSpPr>
        <p:spPr>
          <a:xfrm>
            <a:off x="0" y="1023815"/>
            <a:ext cx="9144000" cy="1609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44309"/>
          </a:xfrm>
        </p:spPr>
        <p:txBody>
          <a:bodyPr anchor="ctr">
            <a:normAutofit/>
          </a:bodyPr>
          <a:lstStyle>
            <a:lvl1pPr algn="ctr"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613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3079-20-0023-00-0000-Introduction to the Mixed Reality Standard Framework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1CE7A8-BA9E-4DCB-BE1F-6785074DE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558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2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038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3079-20-0023-00-0000-Introduction to the Mixed Reality Standard Framework</a:t>
            </a: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7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1DA4E6-C195-4C7B-B23E-D01A6A5A2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 anchor="b"/>
          <a:lstStyle>
            <a:lvl1pPr>
              <a:defRPr/>
            </a:lvl1pPr>
          </a:lstStyle>
          <a:p>
            <a:fld id="{85E1C3CA-581C-42C7-BF3C-DC3BD0806D6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8" descr="IEEE_SA_Bar_Graphic_long_l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901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A82BADF-1C41-46E8-83B0-638BA0B7F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33" y="0"/>
            <a:ext cx="581555" cy="542972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 userDrawn="1"/>
        </p:nvSpPr>
        <p:spPr>
          <a:xfrm>
            <a:off x="685800" y="276272"/>
            <a:ext cx="7772400" cy="533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31515" y="1091662"/>
            <a:ext cx="8306656" cy="484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defRPr sz="28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defRPr sz="2400"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defRPr sz="2000"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defRPr sz="20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31514" y="208535"/>
            <a:ext cx="8306657" cy="6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7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3079-20-0023-00-0000-Introduction to the Mixed Reality Standard Framework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A362BF-C9A2-4FB6-8BDC-F051490F3D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7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3079-20-0023-00-0000-Introduction to the Mixed Reality Standard Framework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14E5D77-DD01-4493-BAD3-ADD6993D1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34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52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225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38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3079-20-0023-00-0000-Introduction to the Mixed Reality Standard Framework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35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24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42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70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815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201"/>
            <a:ext cx="9144000" cy="68644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17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20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D21D57-33A5-4264-8158-07255556702B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13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31842-4917-4DD6-9AEC-2F20B5E3556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>
          <a:xfrm>
            <a:off x="685800" y="1209675"/>
            <a:ext cx="7772400" cy="533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4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66" y="134881"/>
            <a:ext cx="8699545" cy="58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67" y="999920"/>
            <a:ext cx="8699544" cy="528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8438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66" y="6400800"/>
            <a:ext cx="30861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 dirty="0" smtClean="0"/>
              <a:t>3079-10-0020-00-0000-Motion-to-Photon-Latency</a:t>
            </a:r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511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fld id="{089BD885-491E-4550-AA81-9CDC0E8A55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07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develop/policies/bylaws/sect6-7.html#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andards.ieee.org/guides/bylaws/sect6-7.html#6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>
            <a:spLocks noGrp="1"/>
          </p:cNvSpPr>
          <p:nvPr>
            <p:ph type="subTitle" idx="4294967295"/>
          </p:nvPr>
        </p:nvSpPr>
        <p:spPr>
          <a:xfrm>
            <a:off x="0" y="1666875"/>
            <a:ext cx="9144000" cy="122872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3200" dirty="0" smtClean="0">
                <a:solidFill>
                  <a:schemeClr val="bg1"/>
                </a:solidFill>
                <a:latin typeface="+mj-ea"/>
                <a:ea typeface="+mj-ea"/>
              </a:rPr>
              <a:t>Brain Activity Changes by MTP Latency</a:t>
            </a:r>
            <a:endParaRPr lang="en-US" altLang="ko-KR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0" y="4406090"/>
            <a:ext cx="7708278" cy="11488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[Lim, Hyun Kyoon, PhD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Korea Research Institute of Standards and Science]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70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 – Subjective Measurement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36" y="1383543"/>
            <a:ext cx="7315211" cy="4320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5097" y="4241111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1.46 ± 1.17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92072" y="398111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2.23 ± 1.42</a:t>
            </a:r>
            <a:endParaRPr lang="ko-KR" altLang="en-US" b="1" dirty="0"/>
          </a:p>
        </p:txBody>
      </p:sp>
      <p:grpSp>
        <p:nvGrpSpPr>
          <p:cNvPr id="22" name="그룹 21"/>
          <p:cNvGrpSpPr/>
          <p:nvPr/>
        </p:nvGrpSpPr>
        <p:grpSpPr>
          <a:xfrm>
            <a:off x="4451562" y="1142418"/>
            <a:ext cx="1987825" cy="584818"/>
            <a:chOff x="4451562" y="1142418"/>
            <a:chExt cx="1987825" cy="584818"/>
          </a:xfrm>
        </p:grpSpPr>
        <p:sp>
          <p:nvSpPr>
            <p:cNvPr id="15" name="TextBox 14"/>
            <p:cNvSpPr txBox="1"/>
            <p:nvPr/>
          </p:nvSpPr>
          <p:spPr>
            <a:xfrm>
              <a:off x="5141171" y="1142418"/>
              <a:ext cx="626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*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 flipV="1">
              <a:off x="4451562" y="1391309"/>
              <a:ext cx="1" cy="3359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6439386" y="1383543"/>
              <a:ext cx="1" cy="3359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4451562" y="1391309"/>
              <a:ext cx="198782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26423" y="98353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13 subjects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365516" y="1310685"/>
            <a:ext cx="5831452" cy="4654529"/>
            <a:chOff x="1449673" y="1338478"/>
            <a:chExt cx="6412179" cy="511805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/>
            <a:srcRect t="6237" b="7294"/>
            <a:stretch/>
          </p:blipFill>
          <p:spPr>
            <a:xfrm>
              <a:off x="1449673" y="2166238"/>
              <a:ext cx="6412179" cy="4290292"/>
            </a:xfrm>
            <a:prstGeom prst="rect">
              <a:avLst/>
            </a:prstGeom>
          </p:spPr>
        </p:pic>
        <p:cxnSp>
          <p:nvCxnSpPr>
            <p:cNvPr id="9" name="직선 연결선 8"/>
            <p:cNvCxnSpPr/>
            <p:nvPr/>
          </p:nvCxnSpPr>
          <p:spPr>
            <a:xfrm>
              <a:off x="4777075" y="1338478"/>
              <a:ext cx="0" cy="49832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Results – Objective(EEG) Measurement 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4617" y="2240918"/>
            <a:ext cx="195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Delta (1 – 4 Hz)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65531" y="1010865"/>
            <a:ext cx="200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only device latency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78726" y="1537420"/>
            <a:ext cx="10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Before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8066" y="1528586"/>
            <a:ext cx="10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After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4617" y="2997428"/>
            <a:ext cx="195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Theta (4 </a:t>
            </a:r>
            <a:r>
              <a:rPr lang="en-US" altLang="ko-KR" sz="1600" dirty="0"/>
              <a:t>– 8 Hz)</a:t>
            </a:r>
            <a:endParaRPr lang="ko-KR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74618" y="5340342"/>
            <a:ext cx="195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Gamma (30 </a:t>
            </a:r>
            <a:r>
              <a:rPr lang="en-US" altLang="ko-KR" sz="1600" dirty="0"/>
              <a:t>– 50 Hz)</a:t>
            </a:r>
            <a:endParaRPr lang="ko-KR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74617" y="3745327"/>
            <a:ext cx="195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Alpha (8 </a:t>
            </a:r>
            <a:r>
              <a:rPr lang="en-US" altLang="ko-KR" sz="1600" dirty="0"/>
              <a:t>– 13 Hz)</a:t>
            </a:r>
            <a:endParaRPr lang="ko-KR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74617" y="4602107"/>
            <a:ext cx="195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Beta (13 </a:t>
            </a:r>
            <a:r>
              <a:rPr lang="en-US" altLang="ko-KR" sz="1600" dirty="0"/>
              <a:t>– 30 Hz)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501895" y="1537420"/>
            <a:ext cx="10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Before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91235" y="1504596"/>
            <a:ext cx="10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After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99513" y="1010865"/>
            <a:ext cx="23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device latency + </a:t>
            </a:r>
            <a:r>
              <a:rPr lang="en-US" altLang="ko-KR" dirty="0" smtClean="0">
                <a:solidFill>
                  <a:srgbClr val="FF0000"/>
                </a:solidFill>
              </a:rPr>
              <a:t>60 </a:t>
            </a:r>
            <a:r>
              <a:rPr lang="en-US" altLang="ko-KR" dirty="0" err="1" smtClean="0">
                <a:solidFill>
                  <a:srgbClr val="FF0000"/>
                </a:solidFill>
              </a:rPr>
              <a:t>ms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45435" y="1998326"/>
            <a:ext cx="7451534" cy="235510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5903843" y="2686769"/>
            <a:ext cx="1293980" cy="195579"/>
            <a:chOff x="5861954" y="2686769"/>
            <a:chExt cx="1335869" cy="223676"/>
          </a:xfrm>
        </p:grpSpPr>
        <p:sp>
          <p:nvSpPr>
            <p:cNvPr id="24" name="TextBox 23"/>
            <p:cNvSpPr txBox="1"/>
            <p:nvPr/>
          </p:nvSpPr>
          <p:spPr>
            <a:xfrm rot="10800000">
              <a:off x="6313589" y="2731525"/>
              <a:ext cx="420799" cy="178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*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 rot="10800000" flipV="1">
              <a:off x="7197822" y="2686769"/>
              <a:ext cx="1" cy="1627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rot="10800000" flipV="1">
              <a:off x="5861954" y="2690531"/>
              <a:ext cx="1" cy="1627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rot="10800000">
              <a:off x="5861955" y="2849506"/>
              <a:ext cx="133586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26423" y="98353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13 subjects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36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>
                <a:latin typeface="+mn-lt"/>
              </a:rPr>
              <a:t>VR sickness by MTP latency</a:t>
            </a:r>
          </a:p>
          <a:p>
            <a:pPr lvl="1"/>
            <a:r>
              <a:rPr lang="en-US" altLang="ko-KR" sz="2400" dirty="0" smtClean="0">
                <a:latin typeface="+mn-lt"/>
              </a:rPr>
              <a:t>Delta, theta, alpha powers may be indicators</a:t>
            </a:r>
          </a:p>
          <a:p>
            <a:pPr lvl="1"/>
            <a:r>
              <a:rPr lang="en-US" altLang="ko-KR" sz="2400" dirty="0" smtClean="0">
                <a:latin typeface="+mn-lt"/>
              </a:rPr>
              <a:t>Increase powers  on most of regions</a:t>
            </a:r>
          </a:p>
          <a:p>
            <a:pPr lvl="1"/>
            <a:r>
              <a:rPr lang="en-US" altLang="ko-KR" sz="2400" u="sng" dirty="0" smtClean="0">
                <a:latin typeface="+mn-lt"/>
              </a:rPr>
              <a:t>Especially, delta power on frontal area</a:t>
            </a:r>
          </a:p>
          <a:p>
            <a:pPr lvl="1"/>
            <a:r>
              <a:rPr lang="en-US" altLang="ko-KR" sz="2400" dirty="0" smtClean="0">
                <a:latin typeface="+mn-lt"/>
              </a:rPr>
              <a:t>Similar results with previous work (Lim et al., 2021)</a:t>
            </a:r>
            <a:endParaRPr lang="ko-KR" altLang="en-US" sz="2400" dirty="0">
              <a:latin typeface="+mn-lt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Tentative Conclusion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23" y="3385300"/>
            <a:ext cx="6416338" cy="2470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2443" y="5486258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Lim et al., 2021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49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027581" y="4959630"/>
            <a:ext cx="6072810" cy="7566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2000" b="1" dirty="0" smtClean="0">
                <a:solidFill>
                  <a:schemeClr val="tx1"/>
                </a:solidFill>
              </a:rPr>
              <a:t>Future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Work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Work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027581" y="3458352"/>
            <a:ext cx="6072810" cy="1481400"/>
          </a:xfrm>
          <a:prstGeom prst="rect">
            <a:avLst/>
          </a:prstGeom>
          <a:noFill/>
          <a:ln w="28575">
            <a:solidFill>
              <a:srgbClr val="353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2000" b="1" dirty="0" smtClean="0">
                <a:solidFill>
                  <a:schemeClr val="tx1"/>
                </a:solidFill>
              </a:rPr>
              <a:t>Current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Steps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338148614"/>
              </p:ext>
            </p:extLst>
          </p:nvPr>
        </p:nvGraphicFramePr>
        <p:xfrm>
          <a:off x="2110406" y="1218098"/>
          <a:ext cx="4916559" cy="435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2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32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/>
            <a:r>
              <a:rPr lang="en-US" altLang="ko-KR" sz="28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Compliance with </a:t>
            </a:r>
            <a:br>
              <a:rPr lang="en-US" altLang="ko-KR" sz="28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</a:br>
            <a:r>
              <a:rPr lang="en-US" altLang="ko-KR" sz="28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IEEE Standards Policies and Procedures</a:t>
            </a:r>
            <a:endParaRPr lang="ko-KR" altLang="en-US" sz="2800" b="1" dirty="0">
              <a:solidFill>
                <a:schemeClr val="tx2"/>
              </a:solidFill>
              <a:latin typeface="+mj-ea"/>
              <a:cs typeface="ＭＳ Ｐゴシック" pitchFamily="-84" charset="-128"/>
            </a:endParaRPr>
          </a:p>
        </p:txBody>
      </p:sp>
      <p:sp>
        <p:nvSpPr>
          <p:cNvPr id="15" name="Text Box 4"/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705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4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9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18671" y="238352"/>
            <a:ext cx="8306657" cy="1033858"/>
          </a:xfrm>
        </p:spPr>
        <p:txBody>
          <a:bodyPr>
            <a:noAutofit/>
          </a:bodyPr>
          <a:lstStyle/>
          <a:p>
            <a:pPr defTabSz="685800"/>
            <a:r>
              <a:rPr lang="en-US" altLang="ko-KR" sz="24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IEEE </a:t>
            </a:r>
            <a:r>
              <a:rPr lang="en-US" altLang="ko-KR" sz="2400" b="1" dirty="0" smtClean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3079.1</a:t>
            </a:r>
            <a:r>
              <a:rPr lang="en-GB" altLang="ko-KR" sz="24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/>
            </a:r>
            <a:br>
              <a:rPr lang="en-GB" altLang="ko-KR" sz="24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</a:br>
            <a:r>
              <a:rPr lang="en-US" altLang="ko-KR" sz="2400" b="1" dirty="0" smtClean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HMD Based VR Sickness Reducing Technology</a:t>
            </a:r>
            <a:br>
              <a:rPr lang="en-US" altLang="ko-KR" sz="2400" b="1" dirty="0" smtClean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</a:br>
            <a:r>
              <a:rPr lang="en-US" altLang="ko-KR" sz="2400" b="1" dirty="0" err="1" smtClean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Seo</a:t>
            </a:r>
            <a:r>
              <a:rPr lang="en-US" altLang="ko-KR" sz="2400" b="1" dirty="0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, Dong Il Dillon, </a:t>
            </a:r>
            <a:r>
              <a:rPr lang="en-US" altLang="ko-KR" sz="2400" b="1" dirty="0" err="1">
                <a:solidFill>
                  <a:schemeClr val="tx2"/>
                </a:solidFill>
                <a:latin typeface="+mj-ea"/>
                <a:cs typeface="ＭＳ Ｐゴシック" pitchFamily="-84" charset="-128"/>
              </a:rPr>
              <a:t>dillon.seo@dtcp.capital</a:t>
            </a:r>
            <a:endParaRPr lang="ko-KR" altLang="en-US" sz="2400" b="1" dirty="0">
              <a:solidFill>
                <a:schemeClr val="tx2"/>
              </a:solidFill>
              <a:latin typeface="+mj-ea"/>
              <a:cs typeface="ＭＳ Ｐゴシック" pitchFamily="-84" charset="-128"/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55399"/>
              </p:ext>
            </p:extLst>
          </p:nvPr>
        </p:nvGraphicFramePr>
        <p:xfrm>
          <a:off x="228600" y="1371600"/>
          <a:ext cx="8686800" cy="445475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3670"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:r>
                        <a:rPr kumimoji="0" lang="en-US" altLang="ko-KR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Brain Activity Changes by MTP Latency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73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2021-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04-19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Lim, Hyun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Kyoon</a:t>
                      </a:r>
                      <a:endParaRPr kumimoji="0" lang="en-GB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Lim, Hyun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Kyoon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KRISS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hlim@kriss.re.kr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Kwon,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Moonyoung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KRISS</a:t>
                      </a:r>
                      <a:endParaRPr kumimoji="0" lang="en-GB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mykwon@kriss.re.kr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Jang,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Kyoung-Mi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KRISS</a:t>
                      </a:r>
                      <a:endParaRPr kumimoji="0" lang="en-GB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km_jang@kriss.re.kr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27817"/>
                  </a:ext>
                </a:extLst>
              </a:tr>
              <a:tr h="325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Nam, Sun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Gu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KAIST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naisz@kaist.ac.kr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931317"/>
                  </a:ext>
                </a:extLst>
              </a:tr>
              <a:tr h="325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Kim, Da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Mee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KRISS</a:t>
                      </a:r>
                      <a:endParaRPr kumimoji="0" lang="en-GB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dameeing@kriss.re.kr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38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1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>
                <a:latin typeface="+mn-lt"/>
              </a:rPr>
              <a:t>VR sickness from</a:t>
            </a:r>
          </a:p>
          <a:p>
            <a:pPr lvl="1"/>
            <a:r>
              <a:rPr lang="en-US" altLang="ko-KR" sz="2400" dirty="0" smtClean="0">
                <a:latin typeface="+mn-lt"/>
              </a:rPr>
              <a:t>Rotation, speed of movement, field of view, display type, </a:t>
            </a:r>
            <a:r>
              <a:rPr lang="en-US" altLang="ko-KR" sz="2400" u="sng" dirty="0" smtClean="0">
                <a:latin typeface="+mn-lt"/>
              </a:rPr>
              <a:t>motion-to-photon (MTP) latency</a:t>
            </a:r>
            <a:r>
              <a:rPr lang="en-US" altLang="ko-KR" sz="2400" dirty="0" smtClean="0">
                <a:latin typeface="+mn-lt"/>
              </a:rPr>
              <a:t>, age, experience, …</a:t>
            </a:r>
          </a:p>
          <a:p>
            <a:r>
              <a:rPr lang="en-US" altLang="ko-KR" sz="2800" dirty="0" smtClean="0">
                <a:latin typeface="+mn-lt"/>
              </a:rPr>
              <a:t>Previous study</a:t>
            </a:r>
          </a:p>
          <a:p>
            <a:pPr lvl="1"/>
            <a:r>
              <a:rPr lang="en-US" altLang="ko-KR" sz="2400" dirty="0" smtClean="0">
                <a:latin typeface="+mn-lt"/>
              </a:rPr>
              <a:t>Evaluate VR sickness using subjective measurement such as simulator sickness questionnaire (SSQ), fast motion sickness scale (FMS) scores</a:t>
            </a:r>
          </a:p>
          <a:p>
            <a:pPr lvl="1"/>
            <a:endParaRPr lang="en-US" altLang="ko-KR" sz="2800" dirty="0" smtClean="0">
              <a:latin typeface="+mn-lt"/>
            </a:endParaRPr>
          </a:p>
          <a:p>
            <a:r>
              <a:rPr lang="en-US" altLang="ko-KR" sz="2800" dirty="0" smtClean="0">
                <a:latin typeface="+mn-lt"/>
              </a:rPr>
              <a:t>Goal</a:t>
            </a:r>
          </a:p>
          <a:p>
            <a:pPr marL="0" indent="0">
              <a:buNone/>
            </a:pPr>
            <a:r>
              <a:rPr lang="en-US" altLang="ko-KR" sz="2400" dirty="0" smtClean="0">
                <a:latin typeface="+mn-lt"/>
              </a:rPr>
              <a:t>	1. Find objective indicator of VR sickness by MTP latency</a:t>
            </a:r>
          </a:p>
          <a:p>
            <a:pPr marL="0" indent="0">
              <a:buNone/>
            </a:pPr>
            <a:r>
              <a:rPr lang="en-US" altLang="ko-KR" sz="2400" dirty="0">
                <a:latin typeface="+mn-lt"/>
              </a:rPr>
              <a:t>	</a:t>
            </a:r>
            <a:r>
              <a:rPr lang="en-US" altLang="ko-KR" sz="2400" dirty="0" smtClean="0">
                <a:latin typeface="+mn-lt"/>
              </a:rPr>
              <a:t>2. Propose safety guideline of MTP latency</a:t>
            </a:r>
            <a:endParaRPr lang="ko-KR" altLang="en-US" sz="2400" dirty="0">
              <a:latin typeface="+mn-lt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Aim of Study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90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5634666" y="1739348"/>
            <a:ext cx="3271649" cy="3861185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+mn-lt"/>
              </a:rPr>
              <a:t>Conduct experiment</a:t>
            </a:r>
            <a:br>
              <a:rPr lang="en-US" altLang="ko-KR" sz="2400" dirty="0" smtClean="0">
                <a:latin typeface="+mn-lt"/>
              </a:rPr>
            </a:br>
            <a:r>
              <a:rPr lang="en-US" altLang="ko-KR" sz="2400" dirty="0" smtClean="0">
                <a:latin typeface="+mn-lt"/>
              </a:rPr>
              <a:t>(ongoing)</a:t>
            </a:r>
          </a:p>
          <a:p>
            <a:pPr lvl="1"/>
            <a:r>
              <a:rPr lang="en-US" altLang="ko-KR" sz="2000" dirty="0" smtClean="0">
                <a:latin typeface="+mn-lt"/>
              </a:rPr>
              <a:t>Goal: 30 subjects</a:t>
            </a:r>
          </a:p>
          <a:p>
            <a:pPr lvl="1"/>
            <a:r>
              <a:rPr lang="en-US" altLang="ko-KR" sz="2000" dirty="0" smtClean="0">
                <a:latin typeface="+mn-lt"/>
              </a:rPr>
              <a:t>Performance</a:t>
            </a:r>
            <a:br>
              <a:rPr lang="en-US" altLang="ko-KR" sz="2000" dirty="0" smtClean="0">
                <a:latin typeface="+mn-lt"/>
              </a:rPr>
            </a:br>
            <a:r>
              <a:rPr lang="en-US" altLang="ko-KR" sz="2000" dirty="0" smtClean="0">
                <a:latin typeface="+mn-lt"/>
              </a:rPr>
              <a:t>: 15 subjects</a:t>
            </a:r>
          </a:p>
          <a:p>
            <a:pPr lvl="1"/>
            <a:endParaRPr lang="en-US" altLang="ko-KR" sz="2000" dirty="0">
              <a:latin typeface="+mn-lt"/>
            </a:endParaRPr>
          </a:p>
          <a:p>
            <a:r>
              <a:rPr lang="en-US" altLang="ko-KR" sz="2400" dirty="0" smtClean="0">
                <a:latin typeface="+mn-lt"/>
              </a:rPr>
              <a:t>EEG analysis (ongoing)</a:t>
            </a:r>
          </a:p>
          <a:p>
            <a:pPr lvl="1"/>
            <a:r>
              <a:rPr lang="en-US" altLang="ko-KR" sz="2000" dirty="0" smtClean="0">
                <a:latin typeface="+mn-lt"/>
              </a:rPr>
              <a:t>Frequency power of </a:t>
            </a:r>
            <a:br>
              <a:rPr lang="en-US" altLang="ko-KR" sz="2000" dirty="0" smtClean="0">
                <a:latin typeface="+mn-lt"/>
              </a:rPr>
            </a:br>
            <a:r>
              <a:rPr lang="en-US" altLang="ko-KR" sz="2000" dirty="0" smtClean="0">
                <a:latin typeface="+mn-lt"/>
              </a:rPr>
              <a:t>0 </a:t>
            </a:r>
            <a:r>
              <a:rPr lang="en-US" altLang="ko-KR" sz="2000" dirty="0" err="1" smtClean="0">
                <a:latin typeface="+mn-lt"/>
              </a:rPr>
              <a:t>ms</a:t>
            </a:r>
            <a:r>
              <a:rPr lang="en-US" altLang="ko-KR" sz="2000" dirty="0" smtClean="0">
                <a:latin typeface="+mn-lt"/>
              </a:rPr>
              <a:t> vs. 60 </a:t>
            </a:r>
            <a:r>
              <a:rPr lang="en-US" altLang="ko-KR" sz="2000" dirty="0" err="1" smtClean="0">
                <a:latin typeface="+mn-lt"/>
              </a:rPr>
              <a:t>ms</a:t>
            </a:r>
            <a:endParaRPr lang="en-US" altLang="ko-KR" sz="2000" dirty="0" smtClean="0">
              <a:latin typeface="+mn-lt"/>
            </a:endParaRPr>
          </a:p>
          <a:p>
            <a:pPr lvl="1"/>
            <a:endParaRPr lang="ko-KR" altLang="en-US" sz="2000" dirty="0">
              <a:latin typeface="+mn-lt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Progress of the Study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431514" y="3527926"/>
            <a:ext cx="5104582" cy="1481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1451078757"/>
              </p:ext>
            </p:extLst>
          </p:nvPr>
        </p:nvGraphicFramePr>
        <p:xfrm>
          <a:off x="530084" y="1349048"/>
          <a:ext cx="4916559" cy="435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7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31515" y="3488187"/>
            <a:ext cx="4358058" cy="251984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+mn-lt"/>
              </a:rPr>
              <a:t>Neck movement</a:t>
            </a:r>
          </a:p>
          <a:p>
            <a:pPr lvl="1">
              <a:spcBef>
                <a:spcPts val="1000"/>
              </a:spcBef>
            </a:pPr>
            <a:r>
              <a:rPr lang="en-US" altLang="ko-KR" sz="2000" dirty="0">
                <a:latin typeface="+mn-lt"/>
              </a:rPr>
              <a:t> 80°/sec</a:t>
            </a:r>
          </a:p>
          <a:p>
            <a:pPr>
              <a:spcBef>
                <a:spcPts val="2800"/>
              </a:spcBef>
            </a:pPr>
            <a:r>
              <a:rPr lang="en-US" altLang="ko-KR" sz="2400" dirty="0">
                <a:latin typeface="+mn-lt"/>
              </a:rPr>
              <a:t>Beep sound</a:t>
            </a:r>
          </a:p>
          <a:p>
            <a:pPr lvl="1">
              <a:spcBef>
                <a:spcPts val="1000"/>
              </a:spcBef>
            </a:pPr>
            <a:r>
              <a:rPr lang="en-US" altLang="ko-KR" sz="2000" dirty="0">
                <a:latin typeface="+mn-lt"/>
              </a:rPr>
              <a:t>Every second</a:t>
            </a:r>
          </a:p>
          <a:p>
            <a:pPr lvl="1">
              <a:spcBef>
                <a:spcPts val="1000"/>
              </a:spcBef>
            </a:pPr>
            <a:r>
              <a:rPr lang="en-US" altLang="ko-KR" sz="2000" dirty="0">
                <a:latin typeface="+mn-lt"/>
              </a:rPr>
              <a:t>To limit </a:t>
            </a:r>
            <a:r>
              <a:rPr lang="en-US" altLang="ko-KR" sz="2000" dirty="0" smtClean="0">
                <a:latin typeface="+mn-lt"/>
              </a:rPr>
              <a:t>movement speed</a:t>
            </a:r>
            <a:endParaRPr lang="en-US" altLang="ko-KR" sz="2000" dirty="0">
              <a:latin typeface="+mn-lt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Design</a:t>
            </a:r>
            <a:endParaRPr lang="ko-KR" altLang="en-US" dirty="0"/>
          </a:p>
        </p:txBody>
      </p:sp>
      <p:pic>
        <p:nvPicPr>
          <p:cNvPr id="5" name="mtp_60_편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964"/>
          <a:stretch>
            <a:fillRect/>
          </a:stretch>
        </p:blipFill>
        <p:spPr>
          <a:xfrm>
            <a:off x="4424221" y="1566299"/>
            <a:ext cx="4214191" cy="1261093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4789573" y="2867148"/>
            <a:ext cx="1820998" cy="24671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6576689" y="2897964"/>
            <a:ext cx="19196" cy="24054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H="1">
            <a:off x="6623221" y="2897964"/>
            <a:ext cx="1627608" cy="242747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원호 8"/>
          <p:cNvSpPr/>
          <p:nvPr/>
        </p:nvSpPr>
        <p:spPr>
          <a:xfrm rot="20345262">
            <a:off x="6229651" y="4111377"/>
            <a:ext cx="1070741" cy="1099731"/>
          </a:xfrm>
          <a:prstGeom prst="arc">
            <a:avLst>
              <a:gd name="adj1" fmla="val 16487566"/>
              <a:gd name="adj2" fmla="val 21067641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원호 9"/>
          <p:cNvSpPr/>
          <p:nvPr/>
        </p:nvSpPr>
        <p:spPr>
          <a:xfrm rot="17553237">
            <a:off x="5925036" y="4104469"/>
            <a:ext cx="1070741" cy="1099731"/>
          </a:xfrm>
          <a:prstGeom prst="arc">
            <a:avLst>
              <a:gd name="adj1" fmla="val 16487566"/>
              <a:gd name="adj2" fmla="val 21067643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854945" y="365187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40°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54887" y="3316809"/>
            <a:ext cx="74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Beep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39" y="2814539"/>
            <a:ext cx="571571" cy="571571"/>
          </a:xfrm>
          <a:prstGeom prst="rect">
            <a:avLst/>
          </a:prstGeom>
        </p:spPr>
      </p:pic>
      <p:pic>
        <p:nvPicPr>
          <p:cNvPr id="17" name="내용 개체 틀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681577" y="4737194"/>
            <a:ext cx="822992" cy="616504"/>
          </a:xfrm>
          <a:prstGeom prst="rect">
            <a:avLst/>
          </a:prstGeom>
        </p:spPr>
      </p:pic>
      <p:pic>
        <p:nvPicPr>
          <p:cNvPr id="18" name="내용 개체 틀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07658" y="4763519"/>
            <a:ext cx="822992" cy="6165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10274" y="3316809"/>
            <a:ext cx="74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Beep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26" y="2814539"/>
            <a:ext cx="571571" cy="57157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11217" y="365187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40°</a:t>
            </a:r>
            <a:endParaRPr lang="ko-KR" altLang="en-US" dirty="0"/>
          </a:p>
        </p:txBody>
      </p:sp>
      <p:pic>
        <p:nvPicPr>
          <p:cNvPr id="35" name="MTP_0_전체화면_편집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57" y="1264628"/>
            <a:ext cx="3274770" cy="18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Subjective Measurement: Misery Scale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31" y="1102424"/>
            <a:ext cx="6649343" cy="4786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8918" y="1102423"/>
            <a:ext cx="161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Bos</a:t>
            </a:r>
            <a:r>
              <a:rPr lang="en-US" altLang="ko-KR" dirty="0" smtClean="0"/>
              <a:t> et al., 2005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97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31515" y="1091662"/>
            <a:ext cx="8583276" cy="4846801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latin typeface="+mn-lt"/>
              </a:rPr>
              <a:t>Device</a:t>
            </a:r>
          </a:p>
          <a:p>
            <a:pPr lvl="1"/>
            <a:r>
              <a:rPr lang="en-US" altLang="ko-KR" sz="2400" dirty="0" smtClean="0">
                <a:latin typeface="+mn-lt"/>
              </a:rPr>
              <a:t>GSN-</a:t>
            </a:r>
            <a:r>
              <a:rPr lang="en-US" altLang="ko-KR" sz="2400" dirty="0" err="1" smtClean="0">
                <a:latin typeface="+mn-lt"/>
              </a:rPr>
              <a:t>HydroCel</a:t>
            </a:r>
            <a:r>
              <a:rPr lang="en-US" altLang="ko-KR" sz="2400" dirty="0" smtClean="0">
                <a:latin typeface="+mn-lt"/>
              </a:rPr>
              <a:t> 256-channel (EGI, </a:t>
            </a:r>
            <a:r>
              <a:rPr lang="en-US" altLang="ko-KR" sz="1600" dirty="0" smtClean="0">
                <a:latin typeface="+mn-lt"/>
              </a:rPr>
              <a:t>www.egi.com</a:t>
            </a:r>
            <a:r>
              <a:rPr lang="en-US" altLang="ko-KR" sz="2400" dirty="0" smtClean="0">
                <a:latin typeface="+mn-lt"/>
              </a:rPr>
              <a:t>)</a:t>
            </a:r>
            <a:br>
              <a:rPr lang="en-US" altLang="ko-KR" sz="2400" dirty="0" smtClean="0">
                <a:latin typeface="+mn-lt"/>
              </a:rPr>
            </a:br>
            <a:endParaRPr lang="en-US" altLang="ko-KR" sz="2400" dirty="0" smtClean="0">
              <a:latin typeface="+mn-lt"/>
            </a:endParaRPr>
          </a:p>
          <a:p>
            <a:pPr lvl="1"/>
            <a:endParaRPr lang="en-US" altLang="ko-KR" sz="2400" dirty="0">
              <a:latin typeface="+mn-lt"/>
            </a:endParaRPr>
          </a:p>
          <a:p>
            <a:pPr lvl="1"/>
            <a:endParaRPr lang="en-US" altLang="ko-KR" sz="2400" dirty="0" smtClean="0">
              <a:latin typeface="+mn-lt"/>
            </a:endParaRPr>
          </a:p>
          <a:p>
            <a:pPr lvl="1"/>
            <a:endParaRPr lang="en-US" altLang="ko-KR" sz="2400" dirty="0">
              <a:latin typeface="+mn-lt"/>
            </a:endParaRPr>
          </a:p>
          <a:p>
            <a:pPr lvl="1"/>
            <a:endParaRPr lang="en-US" altLang="ko-KR" sz="2400" dirty="0" smtClean="0">
              <a:latin typeface="+mn-lt"/>
            </a:endParaRPr>
          </a:p>
          <a:p>
            <a:pPr lvl="1"/>
            <a:endParaRPr lang="en-US" altLang="ko-KR" sz="2400" dirty="0">
              <a:latin typeface="+mn-lt"/>
            </a:endParaRPr>
          </a:p>
          <a:p>
            <a:r>
              <a:rPr lang="en-US" altLang="ko-KR" sz="2800" dirty="0" smtClean="0">
                <a:latin typeface="+mn-lt"/>
              </a:rPr>
              <a:t>Analysis</a:t>
            </a:r>
          </a:p>
          <a:p>
            <a:pPr lvl="1"/>
            <a:r>
              <a:rPr lang="en-US" altLang="ko-KR" sz="2400" dirty="0" smtClean="0">
                <a:latin typeface="+mn-lt"/>
              </a:rPr>
              <a:t>Spectral density changes between ‘before’ and ‘after’ conditions</a:t>
            </a:r>
          </a:p>
          <a:p>
            <a:pPr lvl="2"/>
            <a:r>
              <a:rPr lang="en-US" altLang="ko-KR" sz="1800" dirty="0" smtClean="0">
                <a:latin typeface="+mn-lt"/>
              </a:rPr>
              <a:t>Delta(1 – 4 Hz), theta (4 – 8 Hz), alpha (8 – 13 Hz), beta (13 – 30 Hz), gamma (30 – 50 Hz)</a:t>
            </a:r>
            <a:endParaRPr lang="ko-KR" altLang="en-US" sz="1800" dirty="0">
              <a:latin typeface="+mn-lt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Objective Measurement: EEG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29" y="2073137"/>
            <a:ext cx="72866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Procedure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3608970" y="1486520"/>
            <a:ext cx="5009931" cy="1331168"/>
          </a:xfrm>
        </p:spPr>
        <p:txBody>
          <a:bodyPr>
            <a:normAutofit fontScale="92500"/>
          </a:bodyPr>
          <a:lstStyle/>
          <a:p>
            <a:r>
              <a:rPr lang="en-US" altLang="ko-KR" sz="2400" dirty="0" smtClean="0">
                <a:latin typeface="+mn-lt"/>
              </a:rPr>
              <a:t>Additional latency</a:t>
            </a:r>
            <a:endParaRPr lang="en-US" altLang="ko-KR" sz="2000" dirty="0" smtClean="0">
              <a:latin typeface="+mn-lt"/>
            </a:endParaRPr>
          </a:p>
          <a:p>
            <a:pPr lvl="1"/>
            <a:r>
              <a:rPr lang="en-US" altLang="ko-KR" sz="2000" dirty="0" smtClean="0">
                <a:latin typeface="+mn-lt"/>
              </a:rPr>
              <a:t>0 </a:t>
            </a:r>
            <a:r>
              <a:rPr lang="en-US" altLang="ko-KR" sz="2000" dirty="0" err="1" smtClean="0">
                <a:latin typeface="+mn-lt"/>
              </a:rPr>
              <a:t>ms</a:t>
            </a:r>
            <a:r>
              <a:rPr lang="en-US" altLang="ko-KR" sz="2000" dirty="0" smtClean="0">
                <a:latin typeface="+mn-lt"/>
              </a:rPr>
              <a:t> (only device latency), 30 </a:t>
            </a:r>
            <a:r>
              <a:rPr lang="en-US" altLang="ko-KR" sz="2000" dirty="0" err="1" smtClean="0">
                <a:latin typeface="+mn-lt"/>
              </a:rPr>
              <a:t>ms</a:t>
            </a:r>
            <a:r>
              <a:rPr lang="en-US" altLang="ko-KR" sz="2000" dirty="0" smtClean="0">
                <a:latin typeface="+mn-lt"/>
              </a:rPr>
              <a:t>, 60 </a:t>
            </a:r>
            <a:r>
              <a:rPr lang="en-US" altLang="ko-KR" sz="2000" dirty="0" err="1" smtClean="0">
                <a:latin typeface="+mn-lt"/>
              </a:rPr>
              <a:t>ms</a:t>
            </a:r>
            <a:endParaRPr lang="en-US" altLang="ko-KR" sz="2000" dirty="0" smtClean="0">
              <a:latin typeface="+mn-lt"/>
            </a:endParaRPr>
          </a:p>
          <a:p>
            <a:r>
              <a:rPr lang="en-US" altLang="ko-KR" sz="2400" dirty="0" smtClean="0">
                <a:latin typeface="+mn-lt"/>
              </a:rPr>
              <a:t>2 trials/condition</a:t>
            </a:r>
            <a:endParaRPr lang="en-US" altLang="ko-KR" sz="2000" dirty="0" smtClean="0">
              <a:latin typeface="+mn-lt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950976" y="3137863"/>
            <a:ext cx="7150608" cy="2322682"/>
            <a:chOff x="950976" y="3314925"/>
            <a:chExt cx="7150608" cy="2322682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950976" y="5121318"/>
              <a:ext cx="7147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950976" y="4778354"/>
              <a:ext cx="6096" cy="6278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V="1">
              <a:off x="2743200" y="4778354"/>
              <a:ext cx="6096" cy="6278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6315456" y="4846204"/>
              <a:ext cx="3048" cy="538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V="1">
              <a:off x="8098536" y="4870588"/>
              <a:ext cx="3048" cy="538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내용 개체 틀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8" r="16846" b="34620"/>
            <a:stretch/>
          </p:blipFill>
          <p:spPr>
            <a:xfrm>
              <a:off x="1173197" y="4222173"/>
              <a:ext cx="1404377" cy="79537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056" y="4222173"/>
              <a:ext cx="1404720" cy="795372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258" y="4222173"/>
              <a:ext cx="1404720" cy="79537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047066" y="5268275"/>
              <a:ext cx="1075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Task: 60 s</a:t>
              </a:r>
              <a:endParaRPr lang="ko-KR" alt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54717" y="5268275"/>
              <a:ext cx="1150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After</a:t>
              </a:r>
              <a:r>
                <a:rPr lang="en-US" altLang="ko-KR" dirty="0" smtClean="0"/>
                <a:t>: 30 s</a:t>
              </a:r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19740" y="5268275"/>
              <a:ext cx="1295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Before</a:t>
              </a:r>
              <a:r>
                <a:rPr lang="en-US" altLang="ko-KR" dirty="0" smtClean="0"/>
                <a:t>: 30 s</a:t>
              </a:r>
              <a:endParaRPr lang="ko-KR" altLang="en-US" dirty="0"/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523" y="3314925"/>
              <a:ext cx="755325" cy="843644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955" y="3314925"/>
              <a:ext cx="755325" cy="843644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239" y="3314925"/>
              <a:ext cx="755325" cy="843644"/>
            </a:xfrm>
            <a:prstGeom prst="rect">
              <a:avLst/>
            </a:prstGeom>
          </p:spPr>
        </p:pic>
        <p:cxnSp>
          <p:nvCxnSpPr>
            <p:cNvPr id="33" name="구부러진 연결선 32"/>
            <p:cNvCxnSpPr/>
            <p:nvPr/>
          </p:nvCxnSpPr>
          <p:spPr>
            <a:xfrm flipV="1">
              <a:off x="4791998" y="3534444"/>
              <a:ext cx="292908" cy="234961"/>
            </a:xfrm>
            <a:prstGeom prst="curvedConnector3">
              <a:avLst>
                <a:gd name="adj1" fmla="val 224821"/>
              </a:avLst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구부러진 연결선 43"/>
            <p:cNvCxnSpPr/>
            <p:nvPr/>
          </p:nvCxnSpPr>
          <p:spPr>
            <a:xfrm rot="10800000">
              <a:off x="3967090" y="3534444"/>
              <a:ext cx="342352" cy="234959"/>
            </a:xfrm>
            <a:prstGeom prst="curvedConnector3">
              <a:avLst>
                <a:gd name="adj1" fmla="val 192450"/>
              </a:avLst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30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3483</TotalTime>
  <Words>644</Words>
  <Application>Microsoft Office PowerPoint</Application>
  <PresentationFormat>화면 슬라이드 쇼(4:3)</PresentationFormat>
  <Paragraphs>124</Paragraphs>
  <Slides>14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5" baseType="lpstr">
      <vt:lpstr>ＭＳ Ｐゴシック</vt:lpstr>
      <vt:lpstr>游ゴシック</vt:lpstr>
      <vt:lpstr>굴림</vt:lpstr>
      <vt:lpstr>맑은 고딕</vt:lpstr>
      <vt:lpstr>Arial</vt:lpstr>
      <vt:lpstr>Calibri</vt:lpstr>
      <vt:lpstr>Calibri Light</vt:lpstr>
      <vt:lpstr>Myriad Pro</vt:lpstr>
      <vt:lpstr>Times New Roman</vt:lpstr>
      <vt:lpstr>Office 테마</vt:lpstr>
      <vt:lpstr>1_Office 테마</vt:lpstr>
      <vt:lpstr>PowerPoint 프레젠테이션</vt:lpstr>
      <vt:lpstr>Compliance with  IEEE Standards Policies and Procedures</vt:lpstr>
      <vt:lpstr>IEEE 3079.1 HMD Based VR Sickness Reducing Technology Seo, Dong Il Dillon, dillon.seo@dtcp.capital</vt:lpstr>
      <vt:lpstr>Aim of Study</vt:lpstr>
      <vt:lpstr>Progress of the Study</vt:lpstr>
      <vt:lpstr>Experimental Design</vt:lpstr>
      <vt:lpstr>Subjective Measurement: Misery Scale</vt:lpstr>
      <vt:lpstr>Objective Measurement: EEG</vt:lpstr>
      <vt:lpstr>Experimental Procedure</vt:lpstr>
      <vt:lpstr>Results – Subjective Measurement</vt:lpstr>
      <vt:lpstr>Results – Objective(EEG) Measurement </vt:lpstr>
      <vt:lpstr>Tentative Conclusion</vt:lpstr>
      <vt:lpstr>Future Work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Hyun K. Lim</dc:creator>
  <cp:lastModifiedBy>Hyun K. Lim</cp:lastModifiedBy>
  <cp:revision>208</cp:revision>
  <dcterms:created xsi:type="dcterms:W3CDTF">2020-07-07T10:18:46Z</dcterms:created>
  <dcterms:modified xsi:type="dcterms:W3CDTF">2021-04-19T05:58:59Z</dcterms:modified>
</cp:coreProperties>
</file>