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2"/>
  </p:notesMasterIdLst>
  <p:handoutMasterIdLst>
    <p:handoutMasterId r:id="rId13"/>
  </p:handoutMasterIdLst>
  <p:sldIdLst>
    <p:sldId id="325" r:id="rId4"/>
    <p:sldId id="365" r:id="rId5"/>
    <p:sldId id="366" r:id="rId6"/>
    <p:sldId id="375" r:id="rId7"/>
    <p:sldId id="458" r:id="rId8"/>
    <p:sldId id="462" r:id="rId9"/>
    <p:sldId id="401" r:id="rId10"/>
    <p:sldId id="35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4" autoAdjust="0"/>
    <p:restoredTop sz="94660"/>
  </p:normalViewPr>
  <p:slideViewPr>
    <p:cSldViewPr>
      <p:cViewPr varScale="1">
        <p:scale>
          <a:sx n="145" d="100"/>
          <a:sy n="145" d="100"/>
        </p:scale>
        <p:origin x="8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8" d="100"/>
          <a:sy n="108" d="100"/>
        </p:scale>
        <p:origin x="295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3079-21-0035-00-0000-Session-18-3079.2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3079-21-0035-00-0000-Session-18-3079.2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3079-21-0035-00-0000-Session-18-3079.2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3079-21-0035-00-0000-Session-18-3079.2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3079-21-0035-00-0000-Session-18-3079.2 TG Meeting Summary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3079-21-0035-00-0000-Session-18-3079.2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3079-21-0035-00-0000-Session-18-3079.2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3079-21-0035-00-0000-Session-18-3079.2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3079-21-0035-00-0000-Session-18-3079.2 TG Meeting Summary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3079-21-0035-00-0000-Session-18-3079.2 TG Meeting Summary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3079-21-0035-00-0000-Session-18-3079.2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3079-21-0035-00-0000-Session-18-3079.2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3079-21-0035-00-0000-Session-18-3079.2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3079-21-0035-00-0000-Session-18-3079.2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3079-21-0035-00-0000-Session-18-3079.2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3079-21-0035-00-0000-Session-18-3079.2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3079-21-0035-00-0000-Session-18-3079.2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3079-21-0035-00-0000-Session-18-3079.2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3079-21-0035-00-0000-Session-18-3079.2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3079-21-0035-00-0000-Session-18-3079.2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3079-21-0035-00-0000-Session-18-3079.2 TG Meeting Summary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3079-21-0035-00-0000-Session-18-3079.2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3079-21-0035-00-0000-Session-18-3079.2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3079-21-0035-00-0000-Session-18-3079.2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3079-21-0035-00-0000-Session-18-3079.2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3079-21-0035-00-0000-Session-18-3079.2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3079-21-0035-00-0000-Session-18-3079.2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3079-21-0035-00-0000-Session-18-3079.2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3079-21-0035-00-0000-Session-18-3079.2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3079-21-0035-00-0000-Session-18-3079.2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3079-21-0035-00-0000-Session-18-3079.2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3079-21-0035-00-0000-Session-18-3079.2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3079-21-0035-00-0000-Session-18-3079.2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3079-21-0035-00-0000-Session-18-3079.2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3079-21-0035-00-0000-Session-18-3079.2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3079-21-0035-00-0000-Session-18-3079.2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2BFB872A-FB58-4536-BCAB-55282DDF99F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581" y="147606"/>
            <a:ext cx="655187" cy="61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3079-21-0035-00-0000-Session-18-3079.2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us02web.zoom.us/j/83808221695?pwd%3DeERXZDVCYkJMWXI3VHdQdFdvaWl5dz09&amp;sa=D&amp;source=calendar&amp;ust=1619149014545000&amp;usg=AOvVaw3U7tu39eWHSk_6KlR-87xt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[Session #18 3079.2 TG Meeting Summary]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3079-21-0035-00-0000-Session-18-3079.2 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670794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#18-3079.2 TG Meeting Summary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04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Nam,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 Univ.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 </a:t>
            </a: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Seo</a:t>
            </a:r>
            <a:r>
              <a:rPr lang="en-US" altLang="ko-KR" sz="1800" dirty="0"/>
              <a:t>, Dong Il Dillon, </a:t>
            </a:r>
            <a:r>
              <a:rPr lang="en-US" altLang="ko-KR" sz="1800" dirty="0" err="1"/>
              <a:t>dillon.seo@dtcp.capital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3079-21-0035-00-0000-Session-18-3079.2 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3079-21-0035-00-0000-Session-18-3079.2 TG Meeting Summary</a:t>
            </a:r>
            <a:endParaRPr lang="en-US" dirty="0"/>
          </a:p>
        </p:txBody>
      </p:sp>
      <p:sp>
        <p:nvSpPr>
          <p:cNvPr id="7" name="Text Box 47">
            <a:extLst>
              <a:ext uri="{FF2B5EF4-FFF2-40B4-BE49-F238E27FC236}">
                <a16:creationId xmlns:a16="http://schemas.microsoft.com/office/drawing/2014/main" id="{120101F1-A85C-458D-80CA-D02689AED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334000"/>
            <a:ext cx="8382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</a:t>
            </a:r>
            <a:r>
              <a:rPr lang="en-US" altLang="ko-KR" sz="1400" b="0" i="0" u="sng" dirty="0">
                <a:solidFill>
                  <a:srgbClr val="1A73E8"/>
                </a:solidFill>
                <a:effectLst/>
                <a:latin typeface="Roboto"/>
                <a:hlinkClick r:id="rId2"/>
              </a:rPr>
              <a:t>https://us02web.zoom.us/j/83808221695?pwd=eERXZDVCYkJMWXI3VHdQdFdvaWl5dz09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04DA2904-5C26-4326-9F84-32B73F416C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551315"/>
              </p:ext>
            </p:extLst>
          </p:nvPr>
        </p:nvGraphicFramePr>
        <p:xfrm>
          <a:off x="380539" y="1000780"/>
          <a:ext cx="8382000" cy="4115271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(April 19,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20,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21,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April 23,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57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9:30a-10:30a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11:00a-12:30p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17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1:30p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3:30p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47053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April 20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09:30am~10:30am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3079-21-0025-01-0002-Monitoring and Measuring Procedures of the Quality of User Interaction on the Extended Reality Content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</a:t>
            </a:r>
            <a:r>
              <a:rPr lang="en-US" altLang="ko-KR" dirty="0" err="1"/>
              <a:t>Beom-Ryeol</a:t>
            </a:r>
            <a:r>
              <a:rPr lang="en-US" altLang="ko-KR" dirty="0"/>
              <a:t> Lee</a:t>
            </a: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3079-21-0029-00-0002-Readjusted Action Plan for IEEE P3079.2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Jeong , Sangkwon Peter</a:t>
            </a:r>
            <a:endParaRPr lang="ko-KR" altLang="en-US" sz="20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00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3079-21-0035-00-0000-Session-18-3079.2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2</a:t>
            </a:r>
            <a:r>
              <a:rPr lang="en-US" altLang="ko-KR" baseline="30000" dirty="0"/>
              <a:t>nd</a:t>
            </a:r>
            <a:r>
              <a:rPr lang="en-US" altLang="ko-KR" dirty="0"/>
              <a:t> Day</a:t>
            </a:r>
            <a:endParaRPr lang="ko-KR" altLang="en-US" dirty="0"/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C7BE4280-D0E7-4BF0-A851-C1F0B96C90AD}"/>
              </a:ext>
            </a:extLst>
          </p:cNvPr>
          <p:cNvCxnSpPr>
            <a:cxnSpLocks/>
            <a:stCxn id="62" idx="2"/>
            <a:endCxn id="52" idx="0"/>
          </p:cNvCxnSpPr>
          <p:nvPr/>
        </p:nvCxnSpPr>
        <p:spPr>
          <a:xfrm>
            <a:off x="7480594" y="4739615"/>
            <a:ext cx="4079" cy="93305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47156252-C103-48F5-AD38-797901D701EF}"/>
              </a:ext>
            </a:extLst>
          </p:cNvPr>
          <p:cNvCxnSpPr>
            <a:cxnSpLocks/>
            <a:stCxn id="61" idx="2"/>
            <a:endCxn id="51" idx="0"/>
          </p:cNvCxnSpPr>
          <p:nvPr/>
        </p:nvCxnSpPr>
        <p:spPr>
          <a:xfrm flipH="1">
            <a:off x="6949184" y="5391263"/>
            <a:ext cx="8063" cy="51826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45BA71C6-F201-428F-9568-10B54189BB5C}"/>
              </a:ext>
            </a:extLst>
          </p:cNvPr>
          <p:cNvCxnSpPr>
            <a:cxnSpLocks/>
            <a:stCxn id="60" idx="2"/>
            <a:endCxn id="50" idx="0"/>
          </p:cNvCxnSpPr>
          <p:nvPr/>
        </p:nvCxnSpPr>
        <p:spPr>
          <a:xfrm>
            <a:off x="6406188" y="4146441"/>
            <a:ext cx="5034" cy="152997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F5755411-E5AC-4310-B619-D92B97DEDD0D}"/>
              </a:ext>
            </a:extLst>
          </p:cNvPr>
          <p:cNvCxnSpPr>
            <a:cxnSpLocks/>
            <a:stCxn id="59" idx="2"/>
            <a:endCxn id="45" idx="0"/>
          </p:cNvCxnSpPr>
          <p:nvPr/>
        </p:nvCxnSpPr>
        <p:spPr>
          <a:xfrm flipH="1">
            <a:off x="5867507" y="4750021"/>
            <a:ext cx="14150" cy="116384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BD19BD09-8746-4E41-B954-05FD0D56A787}"/>
              </a:ext>
            </a:extLst>
          </p:cNvPr>
          <p:cNvCxnSpPr>
            <a:cxnSpLocks/>
            <a:stCxn id="57" idx="2"/>
            <a:endCxn id="47" idx="0"/>
          </p:cNvCxnSpPr>
          <p:nvPr/>
        </p:nvCxnSpPr>
        <p:spPr>
          <a:xfrm>
            <a:off x="4897924" y="4580185"/>
            <a:ext cx="0" cy="134166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21927028-1DF6-491D-8992-821E448D246E}"/>
              </a:ext>
            </a:extLst>
          </p:cNvPr>
          <p:cNvCxnSpPr>
            <a:cxnSpLocks/>
            <a:stCxn id="55" idx="2"/>
            <a:endCxn id="49" idx="0"/>
          </p:cNvCxnSpPr>
          <p:nvPr/>
        </p:nvCxnSpPr>
        <p:spPr>
          <a:xfrm>
            <a:off x="3863184" y="4734124"/>
            <a:ext cx="1" cy="118260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AE9F2823-BC58-4C7D-A24F-F4153FE10FA2}"/>
              </a:ext>
            </a:extLst>
          </p:cNvPr>
          <p:cNvCxnSpPr>
            <a:cxnSpLocks/>
            <a:stCxn id="53" idx="2"/>
            <a:endCxn id="16" idx="0"/>
          </p:cNvCxnSpPr>
          <p:nvPr/>
        </p:nvCxnSpPr>
        <p:spPr>
          <a:xfrm>
            <a:off x="2927374" y="4599426"/>
            <a:ext cx="7321" cy="1302099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72EB423C-8762-468F-AE6C-09CD778B67C5}"/>
              </a:ext>
            </a:extLst>
          </p:cNvPr>
          <p:cNvCxnSpPr>
            <a:cxnSpLocks/>
            <a:stCxn id="39" idx="2"/>
            <a:endCxn id="18" idx="0"/>
          </p:cNvCxnSpPr>
          <p:nvPr/>
        </p:nvCxnSpPr>
        <p:spPr>
          <a:xfrm>
            <a:off x="2024979" y="4596133"/>
            <a:ext cx="6252" cy="130539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894F696C-C90C-4946-A68F-5FBA18AABF23}"/>
              </a:ext>
            </a:extLst>
          </p:cNvPr>
          <p:cNvCxnSpPr>
            <a:cxnSpLocks/>
            <a:stCxn id="42" idx="2"/>
            <a:endCxn id="40" idx="0"/>
          </p:cNvCxnSpPr>
          <p:nvPr/>
        </p:nvCxnSpPr>
        <p:spPr>
          <a:xfrm flipH="1">
            <a:off x="930373" y="4596133"/>
            <a:ext cx="9889" cy="130826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AB20408-FBB4-4B41-B118-8A19D5F46388}"/>
              </a:ext>
            </a:extLst>
          </p:cNvPr>
          <p:cNvSpPr txBox="1"/>
          <p:nvPr/>
        </p:nvSpPr>
        <p:spPr>
          <a:xfrm>
            <a:off x="2568248" y="5901525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05/2021</a:t>
            </a:r>
            <a:endParaRPr lang="ko-KR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44D2F5-A1AF-40FE-8B6D-06BBC3C7481B}"/>
              </a:ext>
            </a:extLst>
          </p:cNvPr>
          <p:cNvSpPr txBox="1"/>
          <p:nvPr/>
        </p:nvSpPr>
        <p:spPr>
          <a:xfrm>
            <a:off x="2185699" y="5654132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04/2021</a:t>
            </a:r>
            <a:endParaRPr lang="ko-KR" alt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521546D-A582-4D8B-B5AF-A84169A1DF53}"/>
              </a:ext>
            </a:extLst>
          </p:cNvPr>
          <p:cNvSpPr txBox="1"/>
          <p:nvPr/>
        </p:nvSpPr>
        <p:spPr>
          <a:xfrm>
            <a:off x="1664784" y="5901525"/>
            <a:ext cx="732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03/2021</a:t>
            </a:r>
            <a:endParaRPr lang="ko-KR" alt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7A0D10B-CEE3-429D-900C-778A37080E04}"/>
              </a:ext>
            </a:extLst>
          </p:cNvPr>
          <p:cNvSpPr txBox="1"/>
          <p:nvPr/>
        </p:nvSpPr>
        <p:spPr>
          <a:xfrm>
            <a:off x="1127219" y="5663980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02/2021</a:t>
            </a:r>
            <a:endParaRPr lang="ko-KR" altLang="en-US" dirty="0"/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006A2245-B9D8-4750-8904-2A3EBC7F2923}"/>
              </a:ext>
            </a:extLst>
          </p:cNvPr>
          <p:cNvSpPr/>
          <p:nvPr/>
        </p:nvSpPr>
        <p:spPr>
          <a:xfrm>
            <a:off x="297002" y="5473462"/>
            <a:ext cx="172278" cy="17227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FD90FB4-98FF-4EFA-82D8-E1C908CF3FE3}"/>
              </a:ext>
            </a:extLst>
          </p:cNvPr>
          <p:cNvSpPr txBox="1"/>
          <p:nvPr/>
        </p:nvSpPr>
        <p:spPr>
          <a:xfrm>
            <a:off x="31188" y="5057461"/>
            <a:ext cx="6767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PAR</a:t>
            </a:r>
          </a:p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Approve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523513F-6275-4C90-97A3-907A10AD6115}"/>
              </a:ext>
            </a:extLst>
          </p:cNvPr>
          <p:cNvSpPr txBox="1"/>
          <p:nvPr/>
        </p:nvSpPr>
        <p:spPr>
          <a:xfrm>
            <a:off x="49229" y="5663303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/>
              <a:t>09/2020</a:t>
            </a:r>
            <a:endParaRPr lang="ko-KR" altLang="en-US" sz="1000" dirty="0"/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24FBB712-1CE4-4B4F-9DAF-D4DE24E4D422}"/>
              </a:ext>
            </a:extLst>
          </p:cNvPr>
          <p:cNvCxnSpPr>
            <a:cxnSpLocks/>
            <a:endCxn id="24" idx="2"/>
          </p:cNvCxnSpPr>
          <p:nvPr/>
        </p:nvCxnSpPr>
        <p:spPr>
          <a:xfrm>
            <a:off x="677927" y="5550481"/>
            <a:ext cx="8181191" cy="91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타원 23">
            <a:extLst>
              <a:ext uri="{FF2B5EF4-FFF2-40B4-BE49-F238E27FC236}">
                <a16:creationId xmlns:a16="http://schemas.microsoft.com/office/drawing/2014/main" id="{779F6594-9AC8-4DCB-B890-D78567F553C3}"/>
              </a:ext>
            </a:extLst>
          </p:cNvPr>
          <p:cNvSpPr/>
          <p:nvPr/>
        </p:nvSpPr>
        <p:spPr>
          <a:xfrm>
            <a:off x="8859118" y="5473513"/>
            <a:ext cx="172278" cy="17227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A9AB001B-12D1-4FB0-977E-C7BB3DA0C36B}"/>
              </a:ext>
            </a:extLst>
          </p:cNvPr>
          <p:cNvCxnSpPr/>
          <p:nvPr/>
        </p:nvCxnSpPr>
        <p:spPr>
          <a:xfrm>
            <a:off x="7480594" y="5481854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BD96FFF2-75DE-49E5-913C-D2A668370A31}"/>
              </a:ext>
            </a:extLst>
          </p:cNvPr>
          <p:cNvCxnSpPr/>
          <p:nvPr/>
        </p:nvCxnSpPr>
        <p:spPr>
          <a:xfrm>
            <a:off x="6955448" y="5481854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id="{9C06928E-504E-4953-A6C4-49E89098A58E}"/>
              </a:ext>
            </a:extLst>
          </p:cNvPr>
          <p:cNvCxnSpPr/>
          <p:nvPr/>
        </p:nvCxnSpPr>
        <p:spPr>
          <a:xfrm>
            <a:off x="6417540" y="5468602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6704CC5C-B9AE-40FE-81A4-B6DADFA73719}"/>
              </a:ext>
            </a:extLst>
          </p:cNvPr>
          <p:cNvCxnSpPr/>
          <p:nvPr/>
        </p:nvCxnSpPr>
        <p:spPr>
          <a:xfrm>
            <a:off x="5871505" y="5504039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86C058B4-8146-4D44-BDFD-7D25275D1B4C}"/>
              </a:ext>
            </a:extLst>
          </p:cNvPr>
          <p:cNvCxnSpPr/>
          <p:nvPr/>
        </p:nvCxnSpPr>
        <p:spPr>
          <a:xfrm>
            <a:off x="5416242" y="5477744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E00544E6-24DF-44DE-A634-EDA85F4C184B}"/>
              </a:ext>
            </a:extLst>
          </p:cNvPr>
          <p:cNvCxnSpPr/>
          <p:nvPr/>
        </p:nvCxnSpPr>
        <p:spPr>
          <a:xfrm>
            <a:off x="4895003" y="5477744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55763C4D-71BD-4F7D-A0C6-E56235F68F26}"/>
              </a:ext>
            </a:extLst>
          </p:cNvPr>
          <p:cNvCxnSpPr/>
          <p:nvPr/>
        </p:nvCxnSpPr>
        <p:spPr>
          <a:xfrm>
            <a:off x="4371191" y="5481854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A6288D3B-01AA-445A-8BA0-AB2A51C84145}"/>
              </a:ext>
            </a:extLst>
          </p:cNvPr>
          <p:cNvCxnSpPr/>
          <p:nvPr/>
        </p:nvCxnSpPr>
        <p:spPr>
          <a:xfrm>
            <a:off x="3863185" y="5481854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28537A81-D5B1-4C1C-89F1-9877A19A1575}"/>
              </a:ext>
            </a:extLst>
          </p:cNvPr>
          <p:cNvCxnSpPr/>
          <p:nvPr/>
        </p:nvCxnSpPr>
        <p:spPr>
          <a:xfrm>
            <a:off x="3405984" y="5477744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9BB5F378-CBC2-4EBD-B796-4B11ADA2CB1E}"/>
              </a:ext>
            </a:extLst>
          </p:cNvPr>
          <p:cNvCxnSpPr/>
          <p:nvPr/>
        </p:nvCxnSpPr>
        <p:spPr>
          <a:xfrm>
            <a:off x="2928906" y="5481854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AB12BE61-8806-4C8E-9489-0648D3AF766B}"/>
              </a:ext>
            </a:extLst>
          </p:cNvPr>
          <p:cNvCxnSpPr/>
          <p:nvPr/>
        </p:nvCxnSpPr>
        <p:spPr>
          <a:xfrm>
            <a:off x="2474015" y="5491025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F7484D2F-ACF4-4A52-90E7-7800E02A1071}"/>
              </a:ext>
            </a:extLst>
          </p:cNvPr>
          <p:cNvCxnSpPr/>
          <p:nvPr/>
        </p:nvCxnSpPr>
        <p:spPr>
          <a:xfrm>
            <a:off x="2024979" y="5477744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F3A10074-C176-43FA-B73B-A99378824A71}"/>
              </a:ext>
            </a:extLst>
          </p:cNvPr>
          <p:cNvCxnSpPr/>
          <p:nvPr/>
        </p:nvCxnSpPr>
        <p:spPr>
          <a:xfrm>
            <a:off x="1453065" y="5470594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EA8D9E12-96BE-495A-A4F6-936EBE889180}"/>
              </a:ext>
            </a:extLst>
          </p:cNvPr>
          <p:cNvSpPr txBox="1"/>
          <p:nvPr/>
        </p:nvSpPr>
        <p:spPr>
          <a:xfrm>
            <a:off x="1045558" y="5026615"/>
            <a:ext cx="805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UI Manager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3A3623F-D8FF-46C7-95FC-746B1966CED9}"/>
              </a:ext>
            </a:extLst>
          </p:cNvPr>
          <p:cNvSpPr txBox="1"/>
          <p:nvPr/>
        </p:nvSpPr>
        <p:spPr>
          <a:xfrm>
            <a:off x="1587738" y="4196023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Character Generation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D593C83-4613-42DE-98F0-A3E84E1F6A5C}"/>
              </a:ext>
            </a:extLst>
          </p:cNvPr>
          <p:cNvSpPr txBox="1"/>
          <p:nvPr/>
        </p:nvSpPr>
        <p:spPr>
          <a:xfrm>
            <a:off x="563926" y="5904394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02/2021</a:t>
            </a:r>
            <a:endParaRPr lang="ko-KR" altLang="en-US" sz="1000" dirty="0"/>
          </a:p>
        </p:txBody>
      </p: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7B27A056-1586-44FD-8692-F4C7EEC845D1}"/>
              </a:ext>
            </a:extLst>
          </p:cNvPr>
          <p:cNvCxnSpPr>
            <a:cxnSpLocks/>
          </p:cNvCxnSpPr>
          <p:nvPr/>
        </p:nvCxnSpPr>
        <p:spPr>
          <a:xfrm>
            <a:off x="932603" y="5481854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A62F6DE7-CFC4-4E77-8002-38F660D37021}"/>
              </a:ext>
            </a:extLst>
          </p:cNvPr>
          <p:cNvSpPr txBox="1"/>
          <p:nvPr/>
        </p:nvSpPr>
        <p:spPr>
          <a:xfrm>
            <a:off x="537541" y="4196023"/>
            <a:ext cx="805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Terms &amp; Definition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2180F6D-0009-4CE3-991E-6EF7CAA50A23}"/>
              </a:ext>
            </a:extLst>
          </p:cNvPr>
          <p:cNvSpPr txBox="1"/>
          <p:nvPr/>
        </p:nvSpPr>
        <p:spPr>
          <a:xfrm>
            <a:off x="3087604" y="5667543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06/2021</a:t>
            </a:r>
            <a:endParaRPr lang="ko-KR" alt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505521A-0650-4348-8493-4C43A2EBC605}"/>
              </a:ext>
            </a:extLst>
          </p:cNvPr>
          <p:cNvSpPr txBox="1"/>
          <p:nvPr/>
        </p:nvSpPr>
        <p:spPr>
          <a:xfrm>
            <a:off x="2049020" y="5026615"/>
            <a:ext cx="91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Character Generation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A67D761-FBDD-4B57-81A9-D08F3CA72EB3}"/>
              </a:ext>
            </a:extLst>
          </p:cNvPr>
          <p:cNvSpPr txBox="1"/>
          <p:nvPr/>
        </p:nvSpPr>
        <p:spPr>
          <a:xfrm>
            <a:off x="5501060" y="5913862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08/2022</a:t>
            </a:r>
            <a:endParaRPr lang="ko-KR" alt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5EA4E96-3F16-44F7-8D39-BE0B8A41C764}"/>
              </a:ext>
            </a:extLst>
          </p:cNvPr>
          <p:cNvSpPr txBox="1"/>
          <p:nvPr/>
        </p:nvSpPr>
        <p:spPr>
          <a:xfrm>
            <a:off x="5118513" y="5666469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04/2022</a:t>
            </a:r>
            <a:endParaRPr lang="ko-KR" alt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0571769-D4F0-4BF8-B1F8-CFDDB03A435C}"/>
              </a:ext>
            </a:extLst>
          </p:cNvPr>
          <p:cNvSpPr txBox="1"/>
          <p:nvPr/>
        </p:nvSpPr>
        <p:spPr>
          <a:xfrm>
            <a:off x="4531477" y="5921847"/>
            <a:ext cx="732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02/2022</a:t>
            </a:r>
            <a:endParaRPr lang="ko-KR" alt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EB07DB2-A261-4810-959B-550ECAFFCC53}"/>
              </a:ext>
            </a:extLst>
          </p:cNvPr>
          <p:cNvSpPr txBox="1"/>
          <p:nvPr/>
        </p:nvSpPr>
        <p:spPr>
          <a:xfrm>
            <a:off x="4060032" y="5676317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11/2021</a:t>
            </a:r>
            <a:endParaRPr lang="ko-KR" alt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69613BB-5EC8-4D58-9032-6A150136B9CE}"/>
              </a:ext>
            </a:extLst>
          </p:cNvPr>
          <p:cNvSpPr txBox="1"/>
          <p:nvPr/>
        </p:nvSpPr>
        <p:spPr>
          <a:xfrm>
            <a:off x="3496738" y="5916731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10/2021</a:t>
            </a:r>
            <a:endParaRPr lang="ko-KR" altLang="en-US" sz="10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C3886F6-71E0-4DD0-BE7E-5D7E5E0DAA02}"/>
              </a:ext>
            </a:extLst>
          </p:cNvPr>
          <p:cNvSpPr txBox="1"/>
          <p:nvPr/>
        </p:nvSpPr>
        <p:spPr>
          <a:xfrm>
            <a:off x="6096873" y="5676413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09/2022</a:t>
            </a:r>
            <a:endParaRPr lang="ko-KR" alt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1D0C763-4EC0-4123-A8D9-E1918FA0F298}"/>
              </a:ext>
            </a:extLst>
          </p:cNvPr>
          <p:cNvSpPr txBox="1"/>
          <p:nvPr/>
        </p:nvSpPr>
        <p:spPr>
          <a:xfrm>
            <a:off x="6582737" y="5909524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10/2022</a:t>
            </a:r>
            <a:endParaRPr lang="ko-KR" altLang="en-US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32EEAC1-B061-4835-9B99-8299AE850E4C}"/>
              </a:ext>
            </a:extLst>
          </p:cNvPr>
          <p:cNvSpPr txBox="1"/>
          <p:nvPr/>
        </p:nvSpPr>
        <p:spPr>
          <a:xfrm>
            <a:off x="7170324" y="5672668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01/2023</a:t>
            </a:r>
            <a:endParaRPr lang="ko-KR" alt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27D2F06-3759-4AC1-BB15-D532048544AD}"/>
              </a:ext>
            </a:extLst>
          </p:cNvPr>
          <p:cNvSpPr txBox="1"/>
          <p:nvPr/>
        </p:nvSpPr>
        <p:spPr>
          <a:xfrm>
            <a:off x="2490133" y="4199316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Verification Module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C201D7F-C10A-4B06-88A6-C634D443EC2A}"/>
              </a:ext>
            </a:extLst>
          </p:cNvPr>
          <p:cNvSpPr txBox="1"/>
          <p:nvPr/>
        </p:nvSpPr>
        <p:spPr>
          <a:xfrm>
            <a:off x="2968743" y="5050208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Draft Writing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4C5E2A8-DB83-4200-A8BD-F49E5B5ADDAF}"/>
              </a:ext>
            </a:extLst>
          </p:cNvPr>
          <p:cNvSpPr txBox="1"/>
          <p:nvPr/>
        </p:nvSpPr>
        <p:spPr>
          <a:xfrm>
            <a:off x="3425943" y="4180126"/>
            <a:ext cx="8744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en-US" altLang="ko-KR" sz="1000" b="1" baseline="30000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Draft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chemeClr val="accent6">
                  <a:lumMod val="7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1ADCCBB-F82A-4543-A008-99AA2963D933}"/>
              </a:ext>
            </a:extLst>
          </p:cNvPr>
          <p:cNvSpPr txBox="1"/>
          <p:nvPr/>
        </p:nvSpPr>
        <p:spPr>
          <a:xfrm>
            <a:off x="3906248" y="4956888"/>
            <a:ext cx="8744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WG 1</a:t>
            </a:r>
            <a:r>
              <a:rPr lang="en-US" altLang="ko-KR" sz="1000" b="1" baseline="30000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A516536-FFD9-4DF9-9659-973A7B95A2FB}"/>
              </a:ext>
            </a:extLst>
          </p:cNvPr>
          <p:cNvSpPr txBox="1"/>
          <p:nvPr/>
        </p:nvSpPr>
        <p:spPr>
          <a:xfrm>
            <a:off x="4460683" y="4026187"/>
            <a:ext cx="8744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en-US" altLang="ko-KR" sz="1000" b="1" baseline="30000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nd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Draft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chemeClr val="accent6">
                  <a:lumMod val="7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71F1897-F40A-41BE-BFC4-4559E917E377}"/>
              </a:ext>
            </a:extLst>
          </p:cNvPr>
          <p:cNvSpPr txBox="1"/>
          <p:nvPr/>
        </p:nvSpPr>
        <p:spPr>
          <a:xfrm>
            <a:off x="4931323" y="5026281"/>
            <a:ext cx="9364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WG 2</a:t>
            </a:r>
            <a:r>
              <a:rPr lang="en-US" altLang="ko-KR" sz="1000" b="1" baseline="30000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nd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EF14AC1-3157-4409-9B88-3A7DB18EEE4E}"/>
              </a:ext>
            </a:extLst>
          </p:cNvPr>
          <p:cNvSpPr txBox="1"/>
          <p:nvPr/>
        </p:nvSpPr>
        <p:spPr>
          <a:xfrm>
            <a:off x="5447575" y="4196023"/>
            <a:ext cx="8681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en-US" altLang="ko-KR" sz="1000" b="1" baseline="30000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rd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Draft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 Ballot</a:t>
            </a:r>
            <a:endParaRPr lang="ko-KR" altLang="en-US" sz="1000" b="1" dirty="0">
              <a:solidFill>
                <a:schemeClr val="accent6">
                  <a:lumMod val="7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3D08FDF-DD37-476A-9990-9EEE6F956930}"/>
              </a:ext>
            </a:extLst>
          </p:cNvPr>
          <p:cNvSpPr txBox="1"/>
          <p:nvPr/>
        </p:nvSpPr>
        <p:spPr>
          <a:xfrm>
            <a:off x="5754518" y="3130778"/>
            <a:ext cx="13033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altLang="ko-KR" dirty="0"/>
              <a:t>Open SA Ballot Invitation</a:t>
            </a:r>
          </a:p>
          <a:p>
            <a:r>
              <a:rPr lang="en-US" altLang="ko-KR" dirty="0"/>
              <a:t>Mandatory Editorial Coordination submission</a:t>
            </a:r>
            <a:endParaRPr lang="ko-KR" altLang="en-US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21F63A0-28A0-47AF-A374-444AB40BD8FD}"/>
              </a:ext>
            </a:extLst>
          </p:cNvPr>
          <p:cNvSpPr txBox="1"/>
          <p:nvPr/>
        </p:nvSpPr>
        <p:spPr>
          <a:xfrm>
            <a:off x="6689385" y="4837265"/>
            <a:ext cx="53572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Start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en-US" altLang="ko-KR" sz="1000" b="1" baseline="30000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</a:t>
            </a:r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SA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Ballot</a:t>
            </a:r>
            <a:endParaRPr lang="ko-KR" altLang="en-US" sz="1000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6DC2EF35-CFA2-408C-845B-6F6135744198}"/>
              </a:ext>
            </a:extLst>
          </p:cNvPr>
          <p:cNvSpPr/>
          <p:nvPr/>
        </p:nvSpPr>
        <p:spPr>
          <a:xfrm>
            <a:off x="7025629" y="4185617"/>
            <a:ext cx="9099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en-US" altLang="ko-KR" sz="1000" b="1" baseline="30000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Draft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 Ballot</a:t>
            </a:r>
            <a:endParaRPr lang="ko-KR" altLang="en-US" sz="1000" b="1" dirty="0">
              <a:solidFill>
                <a:schemeClr val="accent6">
                  <a:lumMod val="7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14A05E08-5464-4891-B37E-7BBD3D910943}"/>
              </a:ext>
            </a:extLst>
          </p:cNvPr>
          <p:cNvCxnSpPr>
            <a:cxnSpLocks/>
            <a:stCxn id="65" idx="2"/>
          </p:cNvCxnSpPr>
          <p:nvPr/>
        </p:nvCxnSpPr>
        <p:spPr>
          <a:xfrm flipH="1">
            <a:off x="7999958" y="5391263"/>
            <a:ext cx="8062" cy="51826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FA96A4D5-BFEC-429E-9B8F-3DC4DC827AE6}"/>
              </a:ext>
            </a:extLst>
          </p:cNvPr>
          <p:cNvCxnSpPr/>
          <p:nvPr/>
        </p:nvCxnSpPr>
        <p:spPr>
          <a:xfrm>
            <a:off x="8006221" y="5481854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EE64F3F2-368F-40B0-9AC2-C98438E0B5FA}"/>
              </a:ext>
            </a:extLst>
          </p:cNvPr>
          <p:cNvSpPr txBox="1"/>
          <p:nvPr/>
        </p:nvSpPr>
        <p:spPr>
          <a:xfrm>
            <a:off x="7723326" y="4837265"/>
            <a:ext cx="56938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Start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en-US" altLang="ko-KR" sz="1000" b="1" baseline="30000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nd</a:t>
            </a:r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SA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Ballot</a:t>
            </a:r>
            <a:endParaRPr lang="ko-KR" altLang="en-US" sz="1000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F041FD0-6800-487A-B36D-AF527E8D5428}"/>
              </a:ext>
            </a:extLst>
          </p:cNvPr>
          <p:cNvSpPr txBox="1"/>
          <p:nvPr/>
        </p:nvSpPr>
        <p:spPr>
          <a:xfrm>
            <a:off x="7641573" y="5900353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03/2023</a:t>
            </a:r>
            <a:endParaRPr lang="ko-KR" altLang="en-US" dirty="0"/>
          </a:p>
        </p:txBody>
      </p: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98783AA3-8A18-43E5-832C-639FC0B4FFAA}"/>
              </a:ext>
            </a:extLst>
          </p:cNvPr>
          <p:cNvCxnSpPr>
            <a:cxnSpLocks/>
            <a:stCxn id="70" idx="2"/>
            <a:endCxn id="69" idx="0"/>
          </p:cNvCxnSpPr>
          <p:nvPr/>
        </p:nvCxnSpPr>
        <p:spPr>
          <a:xfrm>
            <a:off x="8582959" y="4903909"/>
            <a:ext cx="4079" cy="77916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E68ADD5E-A33A-49D8-A0F0-EB22A3788ECE}"/>
              </a:ext>
            </a:extLst>
          </p:cNvPr>
          <p:cNvCxnSpPr/>
          <p:nvPr/>
        </p:nvCxnSpPr>
        <p:spPr>
          <a:xfrm>
            <a:off x="8582959" y="5492260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AA625C43-447A-4E7F-B22F-B6E8CADA98A5}"/>
              </a:ext>
            </a:extLst>
          </p:cNvPr>
          <p:cNvSpPr txBox="1"/>
          <p:nvPr/>
        </p:nvSpPr>
        <p:spPr>
          <a:xfrm>
            <a:off x="8272689" y="5683074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01/2023</a:t>
            </a:r>
            <a:endParaRPr lang="ko-KR" altLang="en-US" dirty="0"/>
          </a:p>
        </p:txBody>
      </p:sp>
      <p:sp>
        <p:nvSpPr>
          <p:cNvPr id="70" name="직사각형 69">
            <a:extLst>
              <a:ext uri="{FF2B5EF4-FFF2-40B4-BE49-F238E27FC236}">
                <a16:creationId xmlns:a16="http://schemas.microsoft.com/office/drawing/2014/main" id="{DCC90DD3-3E98-48BF-83AC-8452CD7EA0DC}"/>
              </a:ext>
            </a:extLst>
          </p:cNvPr>
          <p:cNvSpPr/>
          <p:nvPr/>
        </p:nvSpPr>
        <p:spPr>
          <a:xfrm>
            <a:off x="8127994" y="4196023"/>
            <a:ext cx="909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Final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Approve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&amp;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Published</a:t>
            </a:r>
            <a:endParaRPr lang="ko-KR" altLang="en-US" sz="1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64860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3079-21-0035-00-0000-Session-18-3079.2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3</a:t>
            </a:r>
            <a:r>
              <a:rPr lang="en-US" altLang="ko-KR" baseline="30000" dirty="0"/>
              <a:t>rd</a:t>
            </a:r>
            <a:r>
              <a:rPr lang="en-US" altLang="ko-KR" dirty="0"/>
              <a:t> Day</a:t>
            </a:r>
            <a:endParaRPr lang="ko-KR" altLang="en-US" dirty="0"/>
          </a:p>
        </p:txBody>
      </p:sp>
      <p:sp>
        <p:nvSpPr>
          <p:cNvPr id="72" name="내용 개체 틀 2">
            <a:extLst>
              <a:ext uri="{FF2B5EF4-FFF2-40B4-BE49-F238E27FC236}">
                <a16:creationId xmlns:a16="http://schemas.microsoft.com/office/drawing/2014/main" id="{F28E2711-E783-45F5-AAD8-CCA7B92326E4}"/>
              </a:ext>
            </a:extLst>
          </p:cNvPr>
          <p:cNvSpPr txBox="1">
            <a:spLocks/>
          </p:cNvSpPr>
          <p:nvPr/>
        </p:nvSpPr>
        <p:spPr>
          <a:xfrm>
            <a:off x="457200" y="85725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April 21</a:t>
            </a:r>
            <a:r>
              <a:rPr lang="en-US" altLang="ko-KR" baseline="3000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09:30am~10:30am</a:t>
            </a:r>
            <a:endParaRPr lang="en-US" altLang="ja-JP" sz="160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>
                <a:latin typeface="Arial" charset="0"/>
              </a:rPr>
              <a:t>3079-21-0030-00-0002- Sharing Information on the Current Status of IEEE 2048 WG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/>
              <a:t>Presented by Jeong , Sangkwon Peter</a:t>
            </a: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>
                <a:latin typeface="Arial" charset="0"/>
              </a:rPr>
              <a:t>3079-21-0034-00-0002-A Serious Labs introduction to the IEEE 3079 comittee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/>
              <a:t>Presented by Alex Stickel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227288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terms &amp; definition for P3079.2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UI manager for P3079.2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character generation for P3079.2 standard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the structure of P3079.2 standard document</a:t>
            </a: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3079-21-0035-00-0000-Session-18-3079.2 TG Meeting Summary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5738</TotalTime>
  <Words>634</Words>
  <Application>Microsoft Office PowerPoint</Application>
  <PresentationFormat>화면 슬라이드 쇼(4:3)</PresentationFormat>
  <Paragraphs>136</Paragraphs>
  <Slides>8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20" baseType="lpstr">
      <vt:lpstr>HY견명조</vt:lpstr>
      <vt:lpstr>Roboto</vt:lpstr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Seo, Dong Il Dillon, dillon.seo@dtcp.capital</vt:lpstr>
      <vt:lpstr>Session Time and Location</vt:lpstr>
      <vt:lpstr>2nd Day</vt:lpstr>
      <vt:lpstr>3rd Day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258</cp:revision>
  <dcterms:created xsi:type="dcterms:W3CDTF">2014-10-13T13:02:20Z</dcterms:created>
  <dcterms:modified xsi:type="dcterms:W3CDTF">2021-04-21T13:42:33Z</dcterms:modified>
</cp:coreProperties>
</file>