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27"/>
  </p:notesMasterIdLst>
  <p:handoutMasterIdLst>
    <p:handoutMasterId r:id="rId28"/>
  </p:handoutMasterIdLst>
  <p:sldIdLst>
    <p:sldId id="325" r:id="rId4"/>
    <p:sldId id="365" r:id="rId5"/>
    <p:sldId id="366" r:id="rId6"/>
    <p:sldId id="375" r:id="rId7"/>
    <p:sldId id="465" r:id="rId8"/>
    <p:sldId id="461" r:id="rId9"/>
    <p:sldId id="395" r:id="rId10"/>
    <p:sldId id="460" r:id="rId11"/>
    <p:sldId id="414" r:id="rId12"/>
    <p:sldId id="474" r:id="rId13"/>
    <p:sldId id="473" r:id="rId14"/>
    <p:sldId id="491" r:id="rId15"/>
    <p:sldId id="492" r:id="rId16"/>
    <p:sldId id="475" r:id="rId17"/>
    <p:sldId id="480" r:id="rId18"/>
    <p:sldId id="476" r:id="rId19"/>
    <p:sldId id="497" r:id="rId20"/>
    <p:sldId id="422" r:id="rId21"/>
    <p:sldId id="470" r:id="rId22"/>
    <p:sldId id="490" r:id="rId23"/>
    <p:sldId id="352" r:id="rId24"/>
    <p:sldId id="401" r:id="rId25"/>
    <p:sldId id="356" r:id="rId26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660"/>
  </p:normalViewPr>
  <p:slideViewPr>
    <p:cSldViewPr>
      <p:cViewPr varScale="1">
        <p:scale>
          <a:sx n="137" d="100"/>
          <a:sy n="137" d="100"/>
        </p:scale>
        <p:origin x="516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19149014545000&amp;usg=AOvVaw3U7tu39eWHSk_6KlR-87xt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#18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3795A78-15B8-4553-99E9-484FFF318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43679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‘3079-21-0024-00-0000-Session-17-WG-Meeting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1514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3B352F22-D83B-46F0-A4C5-2C2244556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43679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3079-21-0028-00-0000-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Re-progress of WG Title Changing’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03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01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299E53E0-5306-4D24-B71F-AACFE52A1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06452"/>
            <a:ext cx="8686800" cy="458651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‘3079-21-0025-01-0002-Monitoring and Measuring Procedures of the Quality of User Interaction on the Extended Reality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 ,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Son,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Wookho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293343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B7A4810-6BC1-4E7E-86E5-4E0D8BADA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80760"/>
            <a:ext cx="8686800" cy="427873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‘3079-21-0029-01-0002-Readjusted Action Plan for IEEE P3079.2’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Jeong,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Yoon,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830204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AF8D994-D681-4B6E-8834-4AC7FA225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42315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document ‘3079-21-0032-00-0001-Brain Activity Changes by MTP Latency’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Lim,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Yoon,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556985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5FC8FFC-5D56-4244-9E40-4E34CC3C1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430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‘3079-21-0030-00-0002-Sharing Information on the Current Status of IEEE 2048 WG’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Jeong,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Yoon,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597871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D16888-7B9B-4BD5-AA73-E10EADB4B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43000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‘3079-21-0034-00-0002-A Serious Labs introduction to the IEEE 3079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comittee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Alex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Stickel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Nam,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4088469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A00719B-542B-427B-BD3B-B188B2B2D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430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‘3079-21-0035-00-0000-Session-18-WG-Closing-Plenary’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Son,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Wookho</a:t>
            </a: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392520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371407"/>
              </p:ext>
            </p:extLst>
          </p:nvPr>
        </p:nvGraphicFramePr>
        <p:xfrm>
          <a:off x="952500" y="1295400"/>
          <a:ext cx="7239000" cy="3683000"/>
        </p:xfrm>
        <a:graphic>
          <a:graphicData uri="http://schemas.openxmlformats.org/drawingml/2006/table">
            <a:tbl>
              <a:tblPr firstRow="1" firstCol="1" bandRow="1"/>
              <a:tblGrid>
                <a:gridCol w="26670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 Il Dillon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DTCP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45056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Yoon,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Sangcheol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Daejeon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Kang,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Sukju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Sogang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5099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  <a:cs typeface="+mn-cs"/>
                        </a:rPr>
                        <a:t>Alex </a:t>
                      </a:r>
                      <a:r>
                        <a:rPr lang="en-US" altLang="ko-KR" sz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  <a:cs typeface="+mn-cs"/>
                        </a:rPr>
                        <a:t>Stickel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Serious Labs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19-23 2021,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Jeju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 Island, Republic of Korea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04-08 2021, Toshkent, Republic of Uzbekistan (TBD)</a:t>
            </a:r>
          </a:p>
        </p:txBody>
      </p:sp>
    </p:spTree>
    <p:extLst>
      <p:ext uri="{BB962C8B-B14F-4D97-AF65-F5344CB8AC3E}">
        <p14:creationId xmlns:p14="http://schemas.microsoft.com/office/powerpoint/2010/main" val="274626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07-11 2022,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Yuseong-gu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25-29 2021, 3 Park Avenue, (​IEEE-SA Office),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25-29 2022, Barcelona, Spain (Air B&amp;B)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24-28 2022, E-1904 Aoyama-Twin Tower Bldg.,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1-1-1 Minami-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aoyama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Minato-ku, Tokyo 107-0062, Japan Tokyo, Japan</a:t>
            </a:r>
          </a:p>
        </p:txBody>
      </p:sp>
    </p:spTree>
    <p:extLst>
      <p:ext uri="{BB962C8B-B14F-4D97-AF65-F5344CB8AC3E}">
        <p14:creationId xmlns:p14="http://schemas.microsoft.com/office/powerpoint/2010/main" val="3746616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dirty="0">
                <a:latin typeface="Arial" charset="0"/>
              </a:rPr>
              <a:t>Next Agenda for P3079.1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on the terms &amp; definitions of P3079.1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3079.1 will be made for new PAR including specification of followings;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phantom for MTP latency measurement 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Photon-sensors – sensing angle and sensitivity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protocol 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 content for the standard procedure</a:t>
            </a:r>
          </a:p>
          <a:p>
            <a:pPr marL="457200" lvl="1" indent="0" algn="just">
              <a:buNone/>
            </a:pP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35D4C3-4E93-4514-9AE1-B675990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A0BF9EB-08AA-4364-819A-4313DF99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 for P3079.2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UI manager for P3079.2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character generation for P3079.2 standard</a:t>
            </a:r>
          </a:p>
          <a:p>
            <a:pPr algn="just">
              <a:lnSpc>
                <a:spcPct val="90000"/>
              </a:lnSpc>
            </a:pP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P3079.2 standard document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377100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#18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2021-04-21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Son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Wookho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dillon.seo@dtcp.capital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E03BF15C-B7A9-46A6-86DE-62764172C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400" b="0" i="0" u="sng" dirty="0">
                <a:solidFill>
                  <a:srgbClr val="1A73E8"/>
                </a:solidFill>
                <a:effectLst/>
                <a:latin typeface="Roboto"/>
                <a:hlinkClick r:id="rId2"/>
              </a:rPr>
              <a:t>https://us02web.zoom.us/j/83808221695?pwd=eERXZDVCYkJMWXI3VHdQdFdvaWl5dz09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B9C0E850-A9C6-46CF-B4F3-EECE0B476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471265"/>
              </p:ext>
            </p:extLst>
          </p:nvPr>
        </p:nvGraphicFramePr>
        <p:xfrm>
          <a:off x="380539" y="1000780"/>
          <a:ext cx="8382000" cy="411527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(April 19,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23,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9:30a-10:30a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17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1:30p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3:30p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Election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726272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461FCC-95D8-4E0A-BEE9-C86B79175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Electing WG Chairman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B8370F9-0B60-4EB1-B897-DFE364034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7798"/>
            <a:ext cx="8572500" cy="3162533"/>
          </a:xfr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Nominated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Oh,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Wookho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Son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marL="714375" lvl="4"/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Voting for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162050" lvl="4"/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Favor: 5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714375" lvl="4"/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Voting for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162050" lvl="4"/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Favor: 3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Election Result: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Lee has been elected as a Chairman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6DBAD93-9B3D-4EEC-BF98-944B608DD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3079-19-0022-00-0000-Session-10-WG-Closing-Plenary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CF79984-27CF-4743-8C05-844EDDB4D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61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39F648-3A95-4129-808C-B12EE54BF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43679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‘3079-21-0026-00-0000-Session-18-WG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43679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‘3079-21-0027-00-0000-Session-18-Agenda’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7118</TotalTime>
  <Words>1121</Words>
  <Application>Microsoft Office PowerPoint</Application>
  <PresentationFormat>화면 슬라이드 쇼(4:3)</PresentationFormat>
  <Paragraphs>269</Paragraphs>
  <Slides>23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23</vt:i4>
      </vt:variant>
    </vt:vector>
  </HeadingPairs>
  <TitlesOfParts>
    <vt:vector size="33" baseType="lpstr">
      <vt:lpstr>Roboto</vt:lpstr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Election</vt:lpstr>
      <vt:lpstr>Electing WG Chairman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Attendees</vt:lpstr>
      <vt:lpstr>Future Sessions – 2021</vt:lpstr>
      <vt:lpstr>Future Sessions – 2022</vt:lpstr>
      <vt:lpstr>Next Agenda for P3079.1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285</cp:revision>
  <cp:lastPrinted>2018-02-28T09:01:45Z</cp:lastPrinted>
  <dcterms:created xsi:type="dcterms:W3CDTF">2014-10-13T13:02:20Z</dcterms:created>
  <dcterms:modified xsi:type="dcterms:W3CDTF">2021-04-21T14:38:14Z</dcterms:modified>
</cp:coreProperties>
</file>