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0"/>
  </p:notesMasterIdLst>
  <p:sldIdLst>
    <p:sldId id="327" r:id="rId3"/>
    <p:sldId id="348" r:id="rId4"/>
    <p:sldId id="349" r:id="rId5"/>
    <p:sldId id="328" r:id="rId6"/>
    <p:sldId id="350" r:id="rId7"/>
    <p:sldId id="352" r:id="rId8"/>
    <p:sldId id="31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1" autoAdjust="0"/>
    <p:restoredTop sz="96383" autoAdjust="0"/>
  </p:normalViewPr>
  <p:slideViewPr>
    <p:cSldViewPr snapToGrid="0">
      <p:cViewPr varScale="1">
        <p:scale>
          <a:sx n="135" d="100"/>
          <a:sy n="135" d="100"/>
        </p:scale>
        <p:origin x="9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D3EA6-D220-4681-96BD-8F5302E9A1C2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661A7-89D0-4051-A870-0310C7AA8F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2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661A7-89D0-4051-A870-0310C7AA8F7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63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28638" y="-400050"/>
            <a:ext cx="10201275" cy="7658100"/>
          </a:xfrm>
          <a:prstGeom prst="rect">
            <a:avLst/>
          </a:prstGeom>
        </p:spPr>
      </p:pic>
      <p:pic>
        <p:nvPicPr>
          <p:cNvPr id="9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3400" y="633906"/>
            <a:ext cx="10210800" cy="46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032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25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905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DEDD-E1AD-436A-BE99-C4059616AFAF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93AE-2936-42A4-BE5B-315AAB0DA6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39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613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68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558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26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0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>
            <a:lvl1pPr>
              <a:defRPr/>
            </a:lvl1pPr>
          </a:lstStyle>
          <a:p>
            <a:fld id="{85E1C3CA-581C-42C7-BF3C-DC3BD0806D6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4901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33" y="0"/>
            <a:ext cx="581555" cy="542972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276272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31515" y="1091662"/>
            <a:ext cx="8306656" cy="484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28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24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20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20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76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66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79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4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525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225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38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35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24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2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70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1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201"/>
            <a:ext cx="9144000" cy="68644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17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2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2021-04-22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13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>
          <a:xfrm>
            <a:off x="685800" y="1666875"/>
            <a:ext cx="7772400" cy="533400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1209675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5"/>
          <p:cNvSpPr txBox="1">
            <a:spLocks/>
          </p:cNvSpPr>
          <p:nvPr userDrawn="1"/>
        </p:nvSpPr>
        <p:spPr>
          <a:xfrm>
            <a:off x="685800" y="3014663"/>
            <a:ext cx="3886200" cy="828675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-1" y="6552968"/>
            <a:ext cx="5234473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50" kern="120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3079-21-0021-00-0001-Session #17 3079.1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104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0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00800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US" altLang="ko-KR" dirty="0"/>
              <a:t>3079-10-0020-00-0000-Motion-to-Photon-Latency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0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3808221695?pwd=eERXZDVCYkJMWXI3VHdQdFdvaWl5dz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>
            <a:spLocks noGrp="1"/>
          </p:cNvSpPr>
          <p:nvPr>
            <p:ph type="subTitle" idx="4294967295"/>
          </p:nvPr>
        </p:nvSpPr>
        <p:spPr>
          <a:xfrm>
            <a:off x="0" y="1666875"/>
            <a:ext cx="9144000" cy="12287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[Session #</a:t>
            </a: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18 </a:t>
            </a: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3079.1 TG Meeting Summary]</a:t>
            </a:r>
            <a:endParaRPr lang="en-US" altLang="ko-KR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0" y="4406090"/>
            <a:ext cx="7708278" cy="11488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[Yoon, </a:t>
            </a:r>
            <a:r>
              <a:rPr lang="en-US" altLang="ko-KR" sz="1800" b="1" dirty="0" err="1" smtClean="0">
                <a:solidFill>
                  <a:schemeClr val="bg1"/>
                </a:solidFill>
                <a:latin typeface="+mn-ea"/>
              </a:rPr>
              <a:t>Sangcheol</a:t>
            </a: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 / Daejeon University]</a:t>
            </a:r>
            <a:endParaRPr lang="en-US" altLang="ko-KR" sz="18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70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Compliance with </a:t>
            </a:r>
            <a:b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Standards Policies and Procedures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15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9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18671" y="238352"/>
            <a:ext cx="8306657" cy="1033858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3079</a:t>
            </a:r>
            <a: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/>
            </a:r>
            <a:b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Human Factor for Immersive Content Working Group</a:t>
            </a:r>
            <a:b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 err="1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Seo</a:t>
            </a: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, Dong Il Dillon, </a:t>
            </a:r>
            <a:r>
              <a:rPr lang="en-US" altLang="ko-KR" sz="2400" b="1" dirty="0" err="1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dillon.seo@dtcp.capital</a:t>
            </a:r>
            <a:endParaRPr lang="ko-KR" altLang="en-US" sz="24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92060"/>
              </p:ext>
            </p:extLst>
          </p:nvPr>
        </p:nvGraphicFramePr>
        <p:xfrm>
          <a:off x="228600" y="1371600"/>
          <a:ext cx="8686800" cy="444817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2476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</a:t>
                      </a: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18-3079.1 </a:t>
                      </a: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Meeting Summary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4546A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12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71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Lim, Hyun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KRISS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+82 10 4741 7343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hlim@kriss.re.kr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Sangcheol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Daejeon Univ.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+82 10 2502 6915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yoonsangcheol@gmail.com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18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://</a:t>
            </a:r>
            <a:r>
              <a:rPr lang="en-US" altLang="ko-KR" sz="1400" dirty="0">
                <a:hlinkClick r:id="rId2"/>
              </a:rPr>
              <a:t>us02web.zoom.us/j/83808221695?pwd=eERXZDVCYkJMWXI3VHdQdFdvaWl5dz09</a:t>
            </a:r>
            <a:endParaRPr lang="en-US" sz="11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6151A938-4446-4D7A-A82B-6C2E9D715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067454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(April 19, 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20,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04,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Meeting</a:t>
                      </a:r>
                      <a:endParaRPr lang="en-US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April 20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200" dirty="0" smtClean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 smtClean="0">
                <a:latin typeface="Arial" charset="0"/>
              </a:rPr>
              <a:t>3079-21-0032-00-0001-(MTP</a:t>
            </a:r>
            <a:r>
              <a:rPr lang="en-US" altLang="ko-KR" sz="2000" dirty="0" smtClean="0">
                <a:latin typeface="Arial" charset="0"/>
              </a:rPr>
              <a:t>) </a:t>
            </a:r>
            <a:r>
              <a:rPr lang="en-US" altLang="ko-KR" sz="2000" dirty="0" smtClean="0">
                <a:latin typeface="Arial" charset="0"/>
              </a:rPr>
              <a:t>Brain Activity Changes by MTP </a:t>
            </a:r>
            <a:r>
              <a:rPr lang="en-US" altLang="ko-KR" sz="2000" dirty="0" smtClean="0">
                <a:latin typeface="Arial" charset="0"/>
              </a:rPr>
              <a:t>Latency</a:t>
            </a:r>
            <a:endParaRPr lang="en-US" altLang="ko-KR" sz="2000" dirty="0" smtClean="0">
              <a:latin typeface="Arial" charset="0"/>
            </a:endParaRP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 smtClean="0"/>
              <a:t>Presented by Lim, Hyun </a:t>
            </a:r>
            <a:r>
              <a:rPr lang="en-US" altLang="ko-KR" sz="1800" dirty="0" err="1" smtClean="0"/>
              <a:t>Kyoon</a:t>
            </a:r>
            <a:r>
              <a:rPr lang="en-US" altLang="ko-KR" sz="1800" dirty="0" smtClean="0"/>
              <a:t>, Ph.D</a:t>
            </a:r>
            <a:r>
              <a:rPr lang="en-US" altLang="ko-KR" sz="1800" dirty="0" smtClean="0"/>
              <a:t>.</a:t>
            </a:r>
            <a:endParaRPr lang="en-US" altLang="ko-KR" sz="1800" dirty="0" smtClean="0"/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terms &amp; definitions of P3079.1 standard </a:t>
            </a: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made for new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including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 of followings;</a:t>
            </a:r>
          </a:p>
          <a:p>
            <a:pPr lvl="1" algn="just"/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MTP Latency using </a:t>
            </a:r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</a:t>
            </a:r>
            <a:r>
              <a:rPr lang="en-US" altLang="ko-K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llowing device</a:t>
            </a:r>
            <a:endParaRPr lang="en-US" altLang="ko-K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97" y="3372291"/>
            <a:ext cx="3267740" cy="2450805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469" y="3372291"/>
            <a:ext cx="3267740" cy="245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326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3206</TotalTime>
  <Words>368</Words>
  <Application>Microsoft Office PowerPoint</Application>
  <PresentationFormat>화면 슬라이드 쇼(4:3)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20" baseType="lpstr">
      <vt:lpstr>HY견명조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Calibri Light</vt:lpstr>
      <vt:lpstr>Times New Roman</vt:lpstr>
      <vt:lpstr>Wingdings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2nd Day</vt:lpstr>
      <vt:lpstr>Next Agenda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 K. Lim</dc:creator>
  <cp:lastModifiedBy>COMPUTER</cp:lastModifiedBy>
  <cp:revision>184</cp:revision>
  <dcterms:created xsi:type="dcterms:W3CDTF">2020-07-07T10:18:46Z</dcterms:created>
  <dcterms:modified xsi:type="dcterms:W3CDTF">2021-04-22T00:38:30Z</dcterms:modified>
</cp:coreProperties>
</file>