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"/>
  </p:notesMasterIdLst>
  <p:sldIdLst>
    <p:sldId id="327" r:id="rId3"/>
    <p:sldId id="348" r:id="rId4"/>
    <p:sldId id="349" r:id="rId5"/>
    <p:sldId id="328" r:id="rId6"/>
    <p:sldId id="350" r:id="rId7"/>
    <p:sldId id="352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6383" autoAdjust="0"/>
  </p:normalViewPr>
  <p:slideViewPr>
    <p:cSldViewPr snapToGrid="0">
      <p:cViewPr varScale="1">
        <p:scale>
          <a:sx n="163" d="100"/>
          <a:sy n="163" d="100"/>
        </p:scale>
        <p:origin x="1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3079-21-0037-00-0001-Session </a:t>
            </a:r>
            <a:r>
              <a:rPr lang="en-US" altLang="ko-KR" dirty="0" smtClean="0"/>
              <a:t>#</a:t>
            </a:r>
            <a:r>
              <a:rPr lang="en-US" altLang="ko-KR" dirty="0" smtClean="0"/>
              <a:t>18 </a:t>
            </a:r>
            <a:r>
              <a:rPr lang="en-US" altLang="ko-KR" dirty="0" smtClean="0"/>
              <a:t>3079.1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3808221695?pwd=eERXZDVCYkJMWXI3VHdQdFdvaWl5d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[Session #18 3079.1 TG Meeting Summary]</a:t>
            </a:r>
            <a:endParaRPr lang="en-US" altLang="ko-KR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[Yoon, </a:t>
            </a:r>
            <a:r>
              <a:rPr lang="en-US" altLang="ko-KR" sz="1800" b="1" dirty="0" err="1" smtClean="0">
                <a:solidFill>
                  <a:schemeClr val="bg1"/>
                </a:solidFill>
                <a:latin typeface="+mn-ea"/>
              </a:rPr>
              <a:t>Sangcheol</a:t>
            </a: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 / Daejeon University]</a:t>
            </a:r>
            <a:endParaRPr lang="en-US" altLang="ko-KR" sz="1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Seo</a:t>
            </a: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, Dong Il Dillon, </a:t>
            </a: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dillon.seo@dtcp.capital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92060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#18-3079.1 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://</a:t>
            </a:r>
            <a:r>
              <a:rPr lang="en-US" altLang="ko-KR" sz="1400" dirty="0">
                <a:hlinkClick r:id="rId2"/>
              </a:rPr>
              <a:t>us02web.zoom.us/j/83808221695?pwd=eERXZDVCYkJMWXI3VHdQdFdvaWl5dz09</a:t>
            </a:r>
            <a:endParaRPr lang="en-US" sz="11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67454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19,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20,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04,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Meeting</a:t>
                      </a: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April 20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3079-21-0032-00-0001-(MTP) Brain Activity Changes by MTP Latency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Lim, Hyun </a:t>
            </a:r>
            <a:r>
              <a:rPr lang="en-US" altLang="ko-KR" sz="1800" dirty="0" err="1" smtClean="0"/>
              <a:t>Kyoon</a:t>
            </a:r>
            <a:r>
              <a:rPr lang="en-US" altLang="ko-KR" sz="1800" dirty="0" smtClean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including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of followings;</a:t>
            </a:r>
          </a:p>
          <a:p>
            <a:pPr lvl="1"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MTP Latency using following device</a:t>
            </a:r>
          </a:p>
          <a:p>
            <a:pPr marL="457200" lvl="1" indent="0" algn="just">
              <a:buNone/>
            </a:pPr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3372291"/>
            <a:ext cx="3267740" cy="245080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69" y="3372291"/>
            <a:ext cx="3267740" cy="24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</TotalTime>
  <Words>368</Words>
  <Application>Microsoft Office PowerPoint</Application>
  <PresentationFormat>화면 슬라이드 쇼(4:3)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Next Agenda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COMPUTER</cp:lastModifiedBy>
  <cp:revision>185</cp:revision>
  <dcterms:created xsi:type="dcterms:W3CDTF">2020-07-07T10:18:46Z</dcterms:created>
  <dcterms:modified xsi:type="dcterms:W3CDTF">2021-04-22T02:13:49Z</dcterms:modified>
</cp:coreProperties>
</file>