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10"/>
  </p:notesMasterIdLst>
  <p:sldIdLst>
    <p:sldId id="327" r:id="rId3"/>
    <p:sldId id="348" r:id="rId4"/>
    <p:sldId id="349" r:id="rId5"/>
    <p:sldId id="328" r:id="rId6"/>
    <p:sldId id="350" r:id="rId7"/>
    <p:sldId id="352" r:id="rId8"/>
    <p:sldId id="317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546A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1" autoAdjust="0"/>
    <p:restoredTop sz="96383" autoAdjust="0"/>
  </p:normalViewPr>
  <p:slideViewPr>
    <p:cSldViewPr snapToGrid="0">
      <p:cViewPr varScale="1">
        <p:scale>
          <a:sx n="163" d="100"/>
          <a:sy n="163" d="100"/>
        </p:scale>
        <p:origin x="170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3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4D3EA6-D220-4681-96BD-8F5302E9A1C2}" type="datetimeFigureOut">
              <a:rPr lang="ko-KR" altLang="en-US" smtClean="0"/>
              <a:t>2021-04-22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9661A7-89D0-4051-A870-0310C7AA8F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0420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661A7-89D0-4051-A870-0310C7AA8F7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9637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Picture 8" descr="IEEE_SA_Bar_Graphic_long_l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528638" y="-400050"/>
            <a:ext cx="10201275" cy="7658100"/>
          </a:xfrm>
          <a:prstGeom prst="rect">
            <a:avLst/>
          </a:prstGeom>
        </p:spPr>
      </p:pic>
      <p:pic>
        <p:nvPicPr>
          <p:cNvPr id="9" name="Picture 8" descr="IEEE_SA_Bar_Graphic_long_l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33400" y="633906"/>
            <a:ext cx="10210800" cy="464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60324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2021-04-22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025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2021-04-22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90518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9DEDD-E1AD-436A-BE99-C4059616AFAF}" type="datetimeFigureOut">
              <a:rPr lang="ko-KR" altLang="en-US" smtClean="0"/>
              <a:t>2021-04-22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293AE-2936-42A4-BE5B-315AAB0DA6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3395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35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76138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760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3079-20-0023-00-0000-Introduction to the Mixed Reality Standard Framework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6683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95580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0264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6038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 anchor="b"/>
          <a:lstStyle>
            <a:lvl1pPr>
              <a:defRPr/>
            </a:lvl1pPr>
          </a:lstStyle>
          <a:p>
            <a:fld id="{85E1C3CA-581C-42C7-BF3C-DC3BD0806D63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pic>
        <p:nvPicPr>
          <p:cNvPr id="7" name="Picture 8" descr="IEEE_SA_Bar_Graphic_long_l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4901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BA82BADF-1C41-46E8-83B0-638BA0B7F64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0433" y="0"/>
            <a:ext cx="581555" cy="542972"/>
          </a:xfrm>
          <a:prstGeom prst="rect">
            <a:avLst/>
          </a:prstGeom>
        </p:spPr>
      </p:pic>
      <p:sp>
        <p:nvSpPr>
          <p:cNvPr id="9" name="Rectangle 3"/>
          <p:cNvSpPr txBox="1">
            <a:spLocks noChangeArrowheads="1"/>
          </p:cNvSpPr>
          <p:nvPr userDrawn="1"/>
        </p:nvSpPr>
        <p:spPr>
          <a:xfrm>
            <a:off x="685800" y="276272"/>
            <a:ext cx="7772400" cy="533400"/>
          </a:xfrm>
          <a:prstGeom prst="rect">
            <a:avLst/>
          </a:prstGeom>
        </p:spPr>
        <p:txBody>
          <a:bodyPr anchor="b" anchorCtr="0"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431515" y="1091662"/>
            <a:ext cx="8306656" cy="4846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3200">
                <a:latin typeface="+mn-ea"/>
                <a:ea typeface="+mn-ea"/>
                <a:cs typeface="Arial" panose="020B0604020202020204" pitchFamily="34" charset="0"/>
              </a:defRPr>
            </a:lvl1pPr>
            <a:lvl2pPr>
              <a:defRPr sz="2800">
                <a:latin typeface="+mn-ea"/>
                <a:ea typeface="+mn-ea"/>
                <a:cs typeface="Arial" panose="020B0604020202020204" pitchFamily="34" charset="0"/>
              </a:defRPr>
            </a:lvl2pPr>
            <a:lvl3pPr>
              <a:defRPr sz="2400">
                <a:latin typeface="+mn-ea"/>
                <a:ea typeface="+mn-ea"/>
                <a:cs typeface="Arial" panose="020B0604020202020204" pitchFamily="34" charset="0"/>
              </a:defRPr>
            </a:lvl3pPr>
            <a:lvl4pPr>
              <a:defRPr sz="2000">
                <a:latin typeface="+mn-ea"/>
                <a:ea typeface="+mn-ea"/>
                <a:cs typeface="Arial" panose="020B0604020202020204" pitchFamily="34" charset="0"/>
              </a:defRPr>
            </a:lvl4pPr>
            <a:lvl5pPr>
              <a:defRPr sz="2000">
                <a:latin typeface="+mn-ea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600"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7769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3079-20-0023-00-0000-Introduction to the Mixed Reality Standard Framework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8664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3079-20-0023-00-0000-Introduction to the Mixed Reality Standard Framework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8790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3079-20-0023-00-0000-Introduction to the Mixed Reality Standard Framework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1349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65251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22252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7381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5358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2021-04-22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3243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2021-04-22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6426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2021-04-22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6702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2021-04-22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8152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3201"/>
            <a:ext cx="9144000" cy="6864402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2021-04-22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1172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2021-04-22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9208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2021-04-22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4139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>
          <a:xfrm>
            <a:off x="685800" y="1666875"/>
            <a:ext cx="7772400" cy="533400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Rectangle 3"/>
          <p:cNvSpPr txBox="1">
            <a:spLocks noChangeArrowheads="1"/>
          </p:cNvSpPr>
          <p:nvPr userDrawn="1"/>
        </p:nvSpPr>
        <p:spPr>
          <a:xfrm>
            <a:off x="685800" y="1209675"/>
            <a:ext cx="7772400" cy="533400"/>
          </a:xfrm>
          <a:prstGeom prst="rect">
            <a:avLst/>
          </a:prstGeom>
        </p:spPr>
        <p:txBody>
          <a:bodyPr anchor="b" anchorCtr="0"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5"/>
          <p:cNvSpPr txBox="1">
            <a:spLocks/>
          </p:cNvSpPr>
          <p:nvPr userDrawn="1"/>
        </p:nvSpPr>
        <p:spPr>
          <a:xfrm>
            <a:off x="685800" y="3014663"/>
            <a:ext cx="3886200" cy="828675"/>
          </a:xfrm>
          <a:prstGeom prst="rect">
            <a:avLst/>
          </a:prstGeom>
        </p:spPr>
        <p:txBody>
          <a:bodyPr anchor="ctr" anchorCtr="0"/>
          <a:lstStyle>
            <a:lvl1pPr marL="228600" indent="-228600" algn="l" defTabSz="914400" rtl="0" eaLnBrk="1" latinLnBrk="1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-1" y="6552968"/>
            <a:ext cx="5234473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50" kern="120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3079-21-0037-00-0001-Session </a:t>
            </a:r>
            <a:r>
              <a:rPr lang="en-US" altLang="ko-KR" dirty="0" smtClean="0"/>
              <a:t>#</a:t>
            </a:r>
            <a:r>
              <a:rPr lang="en-US" altLang="ko-KR" dirty="0" smtClean="0"/>
              <a:t>18 </a:t>
            </a:r>
            <a:r>
              <a:rPr lang="en-US" altLang="ko-KR" dirty="0" smtClean="0"/>
              <a:t>3079.1 TG Meeting Summary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01047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700" r:id="rId1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00800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r>
              <a:rPr lang="en-US" altLang="ko-KR" dirty="0"/>
              <a:t>3079-10-0020-00-0000-Motion-to-Photon-Latency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7075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us02web.zoom.us/j/83808221695?pwd=eERXZDVCYkJMWXI3VHdQdFdvaWl5dz09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/>
          <p:cNvSpPr>
            <a:spLocks noGrp="1"/>
          </p:cNvSpPr>
          <p:nvPr>
            <p:ph type="subTitle" idx="4294967295"/>
          </p:nvPr>
        </p:nvSpPr>
        <p:spPr>
          <a:xfrm>
            <a:off x="0" y="1666875"/>
            <a:ext cx="9144000" cy="1228725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dirty="0" smtClean="0">
                <a:solidFill>
                  <a:schemeClr val="bg1"/>
                </a:solidFill>
                <a:latin typeface="+mj-ea"/>
                <a:ea typeface="+mj-ea"/>
              </a:rPr>
              <a:t>[Session #18 3079.1 TG Meeting Summary]</a:t>
            </a:r>
            <a:endParaRPr lang="en-US" altLang="ko-KR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6" name="Text Placeholder 6"/>
          <p:cNvSpPr txBox="1">
            <a:spLocks/>
          </p:cNvSpPr>
          <p:nvPr/>
        </p:nvSpPr>
        <p:spPr>
          <a:xfrm>
            <a:off x="0" y="4406090"/>
            <a:ext cx="7708278" cy="114889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ko-KR" sz="1800" b="1" dirty="0" smtClean="0">
                <a:solidFill>
                  <a:schemeClr val="bg1"/>
                </a:solidFill>
                <a:latin typeface="+mn-ea"/>
              </a:rPr>
              <a:t>[Yoon, </a:t>
            </a:r>
            <a:r>
              <a:rPr lang="en-US" altLang="ko-KR" sz="1800" b="1" dirty="0" err="1" smtClean="0">
                <a:solidFill>
                  <a:schemeClr val="bg1"/>
                </a:solidFill>
                <a:latin typeface="+mn-ea"/>
              </a:rPr>
              <a:t>Sangcheol</a:t>
            </a:r>
            <a:r>
              <a:rPr lang="en-US" altLang="ko-KR" sz="1800" b="1" dirty="0" smtClean="0">
                <a:solidFill>
                  <a:schemeClr val="bg1"/>
                </a:solidFill>
                <a:latin typeface="+mn-ea"/>
              </a:rPr>
              <a:t> / Daejeon University]</a:t>
            </a:r>
            <a:endParaRPr lang="en-US" altLang="ko-KR" sz="1800" b="1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6703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Compliance with </a:t>
            </a:r>
            <a:b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</a:br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IEEE Standards Policies and Procedures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15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396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18671" y="238352"/>
            <a:ext cx="8306657" cy="1033858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4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IEEE 3079</a:t>
            </a:r>
            <a:r>
              <a:rPr lang="en-GB" altLang="ko-KR" sz="24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/>
            </a:r>
            <a:br>
              <a:rPr lang="en-GB" altLang="ko-KR" sz="24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</a:br>
            <a:r>
              <a:rPr lang="en-US" altLang="ko-KR" sz="24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Human Factor for Immersive Content Working Group</a:t>
            </a:r>
            <a:br>
              <a:rPr lang="en-US" altLang="ko-KR" sz="24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</a:br>
            <a:r>
              <a:rPr lang="en-US" altLang="ko-KR" sz="2400" b="1" dirty="0" err="1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Seo</a:t>
            </a:r>
            <a:r>
              <a:rPr lang="en-US" altLang="ko-KR" sz="24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, Dong Il Dillon, </a:t>
            </a:r>
            <a:r>
              <a:rPr lang="en-US" altLang="ko-KR" sz="2400" b="1" dirty="0" err="1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dillon.seo@dtcp.capital</a:t>
            </a:r>
            <a:endParaRPr lang="ko-KR" altLang="en-US" sz="24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graphicFrame>
        <p:nvGraphicFramePr>
          <p:cNvPr id="5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792060"/>
              </p:ext>
            </p:extLst>
          </p:nvPr>
        </p:nvGraphicFramePr>
        <p:xfrm>
          <a:off x="228600" y="1371600"/>
          <a:ext cx="8686800" cy="4448174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22476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Session #18-3079.1 TG Meeting Summary</a:t>
                      </a:r>
                      <a:endParaRPr kumimoji="0" lang="en-US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44546A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0127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2021-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04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-22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0711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):</a:t>
                      </a: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6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16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Lim, Hyun 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Kyoon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KRISS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+82 10 4741 7343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hlim@kriss.re.kr</a:t>
                      </a:r>
                      <a:endParaRPr kumimoji="0" lang="en-GB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16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Yoon, </a:t>
                      </a:r>
                      <a:r>
                        <a:rPr kumimoji="0" lang="en-US" altLang="ko-K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Sangcheol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Daejeon Univ.</a:t>
                      </a: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+82 10 2502 6915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yoonsangcheol@gmail.com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5189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Session Time and Location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8" name="Text Box 47">
            <a:extLst>
              <a:ext uri="{FF2B5EF4-FFF2-40B4-BE49-F238E27FC236}">
                <a16:creationId xmlns:a16="http://schemas.microsoft.com/office/drawing/2014/main" id="{373F28F7-06B9-488A-BDB7-7738A415A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334000"/>
            <a:ext cx="8382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Contact to Video Conference: https</a:t>
            </a:r>
            <a:r>
              <a:rPr lang="en-US" sz="1400" b="1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://</a:t>
            </a:r>
            <a:r>
              <a:rPr lang="en-US" altLang="ko-KR" sz="1400" dirty="0">
                <a:hlinkClick r:id="rId2"/>
              </a:rPr>
              <a:t>us02web.zoom.us/j/83808221695?pwd=eERXZDVCYkJMWXI3VHdQdFdvaWl5dz09</a:t>
            </a:r>
            <a:endParaRPr lang="en-US" sz="11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6151A938-4446-4D7A-A82B-6C2E9D7150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067454"/>
              </p:ext>
            </p:extLst>
          </p:nvPr>
        </p:nvGraphicFramePr>
        <p:xfrm>
          <a:off x="380539" y="914400"/>
          <a:ext cx="8382000" cy="4309545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682970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(April 19, 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2021)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April 20, 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03,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04,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05,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697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minutes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WG </a:t>
                      </a: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Meeting</a:t>
                      </a:r>
                      <a:endParaRPr lang="en-US" alt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6217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2</a:t>
            </a:r>
            <a:r>
              <a:rPr lang="en-US" altLang="ko-KR" sz="2800" b="1" baseline="30000" dirty="0">
                <a:solidFill>
                  <a:srgbClr val="44546A"/>
                </a:solidFill>
                <a:latin typeface="+mj-ea"/>
              </a:rPr>
              <a:t>nd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 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034D177C-2625-4C3C-AD62-E3AB5B380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47675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ko-KR" sz="24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Tuesday, April 20</a:t>
            </a:r>
            <a:r>
              <a:rPr lang="en-US" altLang="ko-KR" sz="2400" baseline="300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11:00am~12:30pm</a:t>
            </a:r>
            <a:endParaRPr lang="en-US" altLang="ja-JP" sz="1200" dirty="0" smtClean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 smtClean="0">
                <a:latin typeface="Arial" charset="0"/>
              </a:rPr>
              <a:t>3079-21-0032-00-0001-(MTP) Brain Activity Changes by MTP Latency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1800" dirty="0" smtClean="0"/>
              <a:t>Presented by Lim, Hyun </a:t>
            </a:r>
            <a:r>
              <a:rPr lang="en-US" altLang="ko-KR" sz="1800" dirty="0" err="1" smtClean="0"/>
              <a:t>Kyoon</a:t>
            </a:r>
            <a:r>
              <a:rPr lang="en-US" altLang="ko-KR" sz="1800" dirty="0" smtClean="0"/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633276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 smtClean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Continue discussion on the terms &amp; definitions of P3079.1 standard </a:t>
            </a:r>
          </a:p>
          <a:p>
            <a:pPr algn="just"/>
            <a:r>
              <a:rPr lang="en-US" altLang="ko-K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Draft of 3079.1 will be made for new </a:t>
            </a:r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 including </a:t>
            </a:r>
            <a:r>
              <a:rPr lang="en-US" altLang="ko-K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specification of followings;</a:t>
            </a:r>
          </a:p>
          <a:p>
            <a:pPr lvl="1" algn="just"/>
            <a:r>
              <a:rPr lang="en-US" altLang="ko-K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Measurement MTP Latency using following device</a:t>
            </a:r>
          </a:p>
          <a:p>
            <a:pPr marL="457200" lvl="1" indent="0" algn="just">
              <a:buNone/>
            </a:pPr>
            <a:endParaRPr lang="en-US" altLang="ko-KR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en-US" altLang="ko-KR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497" y="3372291"/>
            <a:ext cx="3267740" cy="2450805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2469" y="3372291"/>
            <a:ext cx="3267740" cy="2450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774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53269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3223</TotalTime>
  <Words>368</Words>
  <Application>Microsoft Office PowerPoint</Application>
  <PresentationFormat>화면 슬라이드 쇼(4:3)</PresentationFormat>
  <Paragraphs>70</Paragraphs>
  <Slides>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7</vt:i4>
      </vt:variant>
    </vt:vector>
  </HeadingPairs>
  <TitlesOfParts>
    <vt:vector size="20" baseType="lpstr">
      <vt:lpstr>HY견명조</vt:lpstr>
      <vt:lpstr>ＭＳ Ｐゴシック</vt:lpstr>
      <vt:lpstr>Myriad Pro</vt:lpstr>
      <vt:lpstr>游ゴシック</vt:lpstr>
      <vt:lpstr>굴림</vt:lpstr>
      <vt:lpstr>맑은 고딕</vt:lpstr>
      <vt:lpstr>Arial</vt:lpstr>
      <vt:lpstr>Calibri</vt:lpstr>
      <vt:lpstr>Calibri Light</vt:lpstr>
      <vt:lpstr>Times New Roman</vt:lpstr>
      <vt:lpstr>Wingdings</vt:lpstr>
      <vt:lpstr>Office 테마</vt:lpstr>
      <vt:lpstr>1_Office 테마</vt:lpstr>
      <vt:lpstr>PowerPoint 프레젠테이션</vt:lpstr>
      <vt:lpstr>Compliance with  IEEE Standards Policies and Procedures</vt:lpstr>
      <vt:lpstr>IEEE 3079 Human Factor for Immersive Content Working Group Seo, Dong Il Dillon, dillon.seo@dtcp.capital</vt:lpstr>
      <vt:lpstr>Session Time and Location</vt:lpstr>
      <vt:lpstr>2nd Day</vt:lpstr>
      <vt:lpstr>Next Agenda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Hyun K. Lim</dc:creator>
  <cp:lastModifiedBy>COMPUTER</cp:lastModifiedBy>
  <cp:revision>185</cp:revision>
  <dcterms:created xsi:type="dcterms:W3CDTF">2020-07-07T10:18:46Z</dcterms:created>
  <dcterms:modified xsi:type="dcterms:W3CDTF">2021-04-22T02:13:49Z</dcterms:modified>
</cp:coreProperties>
</file>