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4"/>
  </p:notesMasterIdLst>
  <p:handoutMasterIdLst>
    <p:handoutMasterId r:id="rId15"/>
  </p:handoutMasterIdLst>
  <p:sldIdLst>
    <p:sldId id="325" r:id="rId4"/>
    <p:sldId id="366" r:id="rId5"/>
    <p:sldId id="375" r:id="rId6"/>
    <p:sldId id="376" r:id="rId7"/>
    <p:sldId id="377" r:id="rId8"/>
    <p:sldId id="379" r:id="rId9"/>
    <p:sldId id="378" r:id="rId10"/>
    <p:sldId id="380" r:id="rId11"/>
    <p:sldId id="381" r:id="rId12"/>
    <p:sldId id="35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8E2CE-DA77-48F5-826D-709589E68FA4}" v="33" dt="2021-07-18T23:50:42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4" autoAdjust="0"/>
    <p:restoredTop sz="91482" autoAdjust="0"/>
  </p:normalViewPr>
  <p:slideViewPr>
    <p:cSldViewPr>
      <p:cViewPr varScale="1">
        <p:scale>
          <a:sx n="104" d="100"/>
          <a:sy n="104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Stickel" userId="23d6fe29-177a-4480-bc53-a5dcc7e5083e" providerId="ADAL" clId="{C478E2CE-DA77-48F5-826D-709589E68FA4}"/>
    <pc:docChg chg="undo custSel addSld delSld modSld">
      <pc:chgData name="Alex Stickel" userId="23d6fe29-177a-4480-bc53-a5dcc7e5083e" providerId="ADAL" clId="{C478E2CE-DA77-48F5-826D-709589E68FA4}" dt="2021-07-18T23:50:42.188" v="963"/>
      <pc:docMkLst>
        <pc:docMk/>
      </pc:docMkLst>
      <pc:sldChg chg="modSp mod">
        <pc:chgData name="Alex Stickel" userId="23d6fe29-177a-4480-bc53-a5dcc7e5083e" providerId="ADAL" clId="{C478E2CE-DA77-48F5-826D-709589E68FA4}" dt="2021-07-18T23:45:51.574" v="943" actId="6549"/>
        <pc:sldMkLst>
          <pc:docMk/>
          <pc:sldMk cId="4271947327" sldId="325"/>
        </pc:sldMkLst>
        <pc:spChg chg="mod">
          <ac:chgData name="Alex Stickel" userId="23d6fe29-177a-4480-bc53-a5dcc7e5083e" providerId="ADAL" clId="{C478E2CE-DA77-48F5-826D-709589E68FA4}" dt="2021-07-18T23:45:51.574" v="943" actId="6549"/>
          <ac:spMkLst>
            <pc:docMk/>
            <pc:sldMk cId="4271947327" sldId="325"/>
            <ac:spMk id="7" creationId="{00000000-0000-0000-0000-000000000000}"/>
          </ac:spMkLst>
        </pc:spChg>
      </pc:sldChg>
      <pc:sldChg chg="del">
        <pc:chgData name="Alex Stickel" userId="23d6fe29-177a-4480-bc53-a5dcc7e5083e" providerId="ADAL" clId="{C478E2CE-DA77-48F5-826D-709589E68FA4}" dt="2021-07-18T16:01:49.347" v="357" actId="47"/>
        <pc:sldMkLst>
          <pc:docMk/>
          <pc:sldMk cId="1273612533" sldId="365"/>
        </pc:sldMkLst>
      </pc:sldChg>
      <pc:sldChg chg="modSp mod">
        <pc:chgData name="Alex Stickel" userId="23d6fe29-177a-4480-bc53-a5dcc7e5083e" providerId="ADAL" clId="{C478E2CE-DA77-48F5-826D-709589E68FA4}" dt="2021-07-18T23:49:54.536" v="949" actId="20577"/>
        <pc:sldMkLst>
          <pc:docMk/>
          <pc:sldMk cId="2486871288" sldId="366"/>
        </pc:sldMkLst>
        <pc:spChg chg="mod">
          <ac:chgData name="Alex Stickel" userId="23d6fe29-177a-4480-bc53-a5dcc7e5083e" providerId="ADAL" clId="{C478E2CE-DA77-48F5-826D-709589E68FA4}" dt="2021-07-18T23:49:54.536" v="949" actId="20577"/>
          <ac:spMkLst>
            <pc:docMk/>
            <pc:sldMk cId="2486871288" sldId="366"/>
            <ac:spMk id="7" creationId="{DA454FB3-4A56-483C-8186-5327C90D95B9}"/>
          </ac:spMkLst>
        </pc:spChg>
        <pc:graphicFrameChg chg="modGraphic">
          <ac:chgData name="Alex Stickel" userId="23d6fe29-177a-4480-bc53-a5dcc7e5083e" providerId="ADAL" clId="{C478E2CE-DA77-48F5-826D-709589E68FA4}" dt="2021-07-18T14:47:53.475" v="164" actId="14734"/>
          <ac:graphicFrameMkLst>
            <pc:docMk/>
            <pc:sldMk cId="2486871288" sldId="366"/>
            <ac:graphicFrameMk id="4" creationId="{00000000-0000-0000-0000-000000000000}"/>
          </ac:graphicFrameMkLst>
        </pc:graphicFrameChg>
      </pc:sldChg>
      <pc:sldChg chg="addSp delSp modSp mod">
        <pc:chgData name="Alex Stickel" userId="23d6fe29-177a-4480-bc53-a5dcc7e5083e" providerId="ADAL" clId="{C478E2CE-DA77-48F5-826D-709589E68FA4}" dt="2021-07-18T23:50:06.259" v="951"/>
        <pc:sldMkLst>
          <pc:docMk/>
          <pc:sldMk cId="3489561636" sldId="375"/>
        </pc:sldMkLst>
        <pc:spChg chg="mod">
          <ac:chgData name="Alex Stickel" userId="23d6fe29-177a-4480-bc53-a5dcc7e5083e" providerId="ADAL" clId="{C478E2CE-DA77-48F5-826D-709589E68FA4}" dt="2021-07-18T14:48:33.169" v="168" actId="20577"/>
          <ac:spMkLst>
            <pc:docMk/>
            <pc:sldMk cId="3489561636" sldId="375"/>
            <ac:spMk id="2" creationId="{00000000-0000-0000-0000-000000000000}"/>
          </ac:spMkLst>
        </pc:spChg>
        <pc:spChg chg="add mod">
          <ac:chgData name="Alex Stickel" userId="23d6fe29-177a-4480-bc53-a5dcc7e5083e" providerId="ADAL" clId="{C478E2CE-DA77-48F5-826D-709589E68FA4}" dt="2021-07-18T16:05:06.743" v="368" actId="14100"/>
          <ac:spMkLst>
            <pc:docMk/>
            <pc:sldMk cId="3489561636" sldId="375"/>
            <ac:spMk id="5" creationId="{52702F8C-30C0-4613-A4A3-193BCB23D1A1}"/>
          </ac:spMkLst>
        </pc:spChg>
        <pc:spChg chg="del">
          <ac:chgData name="Alex Stickel" userId="23d6fe29-177a-4480-bc53-a5dcc7e5083e" providerId="ADAL" clId="{C478E2CE-DA77-48F5-826D-709589E68FA4}" dt="2021-07-18T16:07:59.170" v="431" actId="478"/>
          <ac:spMkLst>
            <pc:docMk/>
            <pc:sldMk cId="3489561636" sldId="375"/>
            <ac:spMk id="8" creationId="{6E19BE5C-5A6C-4575-9D4B-CC888E0C5CE4}"/>
          </ac:spMkLst>
        </pc:spChg>
        <pc:spChg chg="add del mod">
          <ac:chgData name="Alex Stickel" userId="23d6fe29-177a-4480-bc53-a5dcc7e5083e" providerId="ADAL" clId="{C478E2CE-DA77-48F5-826D-709589E68FA4}" dt="2021-07-18T23:50:05.122" v="950" actId="478"/>
          <ac:spMkLst>
            <pc:docMk/>
            <pc:sldMk cId="3489561636" sldId="375"/>
            <ac:spMk id="9" creationId="{798B57AA-0B49-404E-B9E1-0A68DDDCA27B}"/>
          </ac:spMkLst>
        </pc:spChg>
        <pc:spChg chg="add mod">
          <ac:chgData name="Alex Stickel" userId="23d6fe29-177a-4480-bc53-a5dcc7e5083e" providerId="ADAL" clId="{C478E2CE-DA77-48F5-826D-709589E68FA4}" dt="2021-07-18T23:50:06.259" v="951"/>
          <ac:spMkLst>
            <pc:docMk/>
            <pc:sldMk cId="3489561636" sldId="375"/>
            <ac:spMk id="10" creationId="{76FB847D-36ED-4F2F-9807-ECCEF70DB0B2}"/>
          </ac:spMkLst>
        </pc:spChg>
        <pc:picChg chg="add del mod">
          <ac:chgData name="Alex Stickel" userId="23d6fe29-177a-4480-bc53-a5dcc7e5083e" providerId="ADAL" clId="{C478E2CE-DA77-48F5-826D-709589E68FA4}" dt="2021-07-18T16:05:02.797" v="367" actId="478"/>
          <ac:picMkLst>
            <pc:docMk/>
            <pc:sldMk cId="3489561636" sldId="375"/>
            <ac:picMk id="6" creationId="{A93B810E-04A9-49A2-9CCD-891A0DAC7B4A}"/>
          </ac:picMkLst>
        </pc:picChg>
      </pc:sldChg>
      <pc:sldChg chg="addSp delSp modSp mod">
        <pc:chgData name="Alex Stickel" userId="23d6fe29-177a-4480-bc53-a5dcc7e5083e" providerId="ADAL" clId="{C478E2CE-DA77-48F5-826D-709589E68FA4}" dt="2021-07-18T23:50:11.848" v="953"/>
        <pc:sldMkLst>
          <pc:docMk/>
          <pc:sldMk cId="2655827866" sldId="376"/>
        </pc:sldMkLst>
        <pc:spChg chg="mod">
          <ac:chgData name="Alex Stickel" userId="23d6fe29-177a-4480-bc53-a5dcc7e5083e" providerId="ADAL" clId="{C478E2CE-DA77-48F5-826D-709589E68FA4}" dt="2021-07-18T14:49:54.216" v="175" actId="20577"/>
          <ac:spMkLst>
            <pc:docMk/>
            <pc:sldMk cId="2655827866" sldId="376"/>
            <ac:spMk id="2" creationId="{8685142E-90A6-43CC-A080-BE157B3A4EE9}"/>
          </ac:spMkLst>
        </pc:spChg>
        <pc:spChg chg="del">
          <ac:chgData name="Alex Stickel" userId="23d6fe29-177a-4480-bc53-a5dcc7e5083e" providerId="ADAL" clId="{C478E2CE-DA77-48F5-826D-709589E68FA4}" dt="2021-07-18T16:08:04.515" v="433" actId="478"/>
          <ac:spMkLst>
            <pc:docMk/>
            <pc:sldMk cId="2655827866" sldId="376"/>
            <ac:spMk id="3" creationId="{4CC7D709-B8CD-4D00-8741-A47E522F0E41}"/>
          </ac:spMkLst>
        </pc:spChg>
        <pc:spChg chg="add mod">
          <ac:chgData name="Alex Stickel" userId="23d6fe29-177a-4480-bc53-a5dcc7e5083e" providerId="ADAL" clId="{C478E2CE-DA77-48F5-826D-709589E68FA4}" dt="2021-07-18T14:49:58.539" v="176" actId="1076"/>
          <ac:spMkLst>
            <pc:docMk/>
            <pc:sldMk cId="2655827866" sldId="376"/>
            <ac:spMk id="5" creationId="{60F7CB59-194F-4555-9B47-902E88CE8CD1}"/>
          </ac:spMkLst>
        </pc:spChg>
        <pc:spChg chg="add mod">
          <ac:chgData name="Alex Stickel" userId="23d6fe29-177a-4480-bc53-a5dcc7e5083e" providerId="ADAL" clId="{C478E2CE-DA77-48F5-826D-709589E68FA4}" dt="2021-07-18T14:50:29.039" v="185" actId="1076"/>
          <ac:spMkLst>
            <pc:docMk/>
            <pc:sldMk cId="2655827866" sldId="376"/>
            <ac:spMk id="6" creationId="{67E878A3-9DBA-43DC-9007-D487BD847248}"/>
          </ac:spMkLst>
        </pc:spChg>
        <pc:spChg chg="add mod">
          <ac:chgData name="Alex Stickel" userId="23d6fe29-177a-4480-bc53-a5dcc7e5083e" providerId="ADAL" clId="{C478E2CE-DA77-48F5-826D-709589E68FA4}" dt="2021-07-18T14:50:42.526" v="189" actId="1076"/>
          <ac:spMkLst>
            <pc:docMk/>
            <pc:sldMk cId="2655827866" sldId="376"/>
            <ac:spMk id="8" creationId="{66452817-269E-4144-88CF-F9E2E91892E0}"/>
          </ac:spMkLst>
        </pc:spChg>
        <pc:spChg chg="add del mod">
          <ac:chgData name="Alex Stickel" userId="23d6fe29-177a-4480-bc53-a5dcc7e5083e" providerId="ADAL" clId="{C478E2CE-DA77-48F5-826D-709589E68FA4}" dt="2021-07-18T23:50:11.574" v="952" actId="478"/>
          <ac:spMkLst>
            <pc:docMk/>
            <pc:sldMk cId="2655827866" sldId="376"/>
            <ac:spMk id="10" creationId="{32FE7EC4-01D9-441B-B6B2-F0C6B0C7B953}"/>
          </ac:spMkLst>
        </pc:spChg>
        <pc:spChg chg="add mod">
          <ac:chgData name="Alex Stickel" userId="23d6fe29-177a-4480-bc53-a5dcc7e5083e" providerId="ADAL" clId="{C478E2CE-DA77-48F5-826D-709589E68FA4}" dt="2021-07-18T23:46:16.003" v="945" actId="1076"/>
          <ac:spMkLst>
            <pc:docMk/>
            <pc:sldMk cId="2655827866" sldId="376"/>
            <ac:spMk id="11" creationId="{C2D125D9-D489-4305-B149-78E5FE869A54}"/>
          </ac:spMkLst>
        </pc:spChg>
        <pc:spChg chg="add mod">
          <ac:chgData name="Alex Stickel" userId="23d6fe29-177a-4480-bc53-a5dcc7e5083e" providerId="ADAL" clId="{C478E2CE-DA77-48F5-826D-709589E68FA4}" dt="2021-07-18T23:21:37.181" v="554" actId="1076"/>
          <ac:spMkLst>
            <pc:docMk/>
            <pc:sldMk cId="2655827866" sldId="376"/>
            <ac:spMk id="12" creationId="{FFB6631A-FE4B-4EF2-8457-891C9406A6E2}"/>
          </ac:spMkLst>
        </pc:spChg>
        <pc:spChg chg="add mod">
          <ac:chgData name="Alex Stickel" userId="23d6fe29-177a-4480-bc53-a5dcc7e5083e" providerId="ADAL" clId="{C478E2CE-DA77-48F5-826D-709589E68FA4}" dt="2021-07-18T23:50:11.848" v="953"/>
          <ac:spMkLst>
            <pc:docMk/>
            <pc:sldMk cId="2655827866" sldId="376"/>
            <ac:spMk id="13" creationId="{CF853A6B-F96A-4CC7-9271-BD31581D7BF6}"/>
          </ac:spMkLst>
        </pc:spChg>
        <pc:picChg chg="add mod">
          <ac:chgData name="Alex Stickel" userId="23d6fe29-177a-4480-bc53-a5dcc7e5083e" providerId="ADAL" clId="{C478E2CE-DA77-48F5-826D-709589E68FA4}" dt="2021-07-18T14:50:21.443" v="184" actId="14100"/>
          <ac:picMkLst>
            <pc:docMk/>
            <pc:sldMk cId="2655827866" sldId="376"/>
            <ac:picMk id="7" creationId="{8D9732EB-2A8D-43DA-ACAF-056428C7DC9D}"/>
          </ac:picMkLst>
        </pc:picChg>
        <pc:picChg chg="add mod">
          <ac:chgData name="Alex Stickel" userId="23d6fe29-177a-4480-bc53-a5dcc7e5083e" providerId="ADAL" clId="{C478E2CE-DA77-48F5-826D-709589E68FA4}" dt="2021-07-18T23:20:59.546" v="533" actId="1076"/>
          <ac:picMkLst>
            <pc:docMk/>
            <pc:sldMk cId="2655827866" sldId="376"/>
            <ac:picMk id="9" creationId="{EEFBA0AF-0983-4C6D-A980-70B4441C207E}"/>
          </ac:picMkLst>
        </pc:picChg>
      </pc:sldChg>
      <pc:sldChg chg="addSp delSp modSp mod">
        <pc:chgData name="Alex Stickel" userId="23d6fe29-177a-4480-bc53-a5dcc7e5083e" providerId="ADAL" clId="{C478E2CE-DA77-48F5-826D-709589E68FA4}" dt="2021-07-18T23:50:15.811" v="955"/>
        <pc:sldMkLst>
          <pc:docMk/>
          <pc:sldMk cId="2194525079" sldId="377"/>
        </pc:sldMkLst>
        <pc:spChg chg="mod">
          <ac:chgData name="Alex Stickel" userId="23d6fe29-177a-4480-bc53-a5dcc7e5083e" providerId="ADAL" clId="{C478E2CE-DA77-48F5-826D-709589E68FA4}" dt="2021-07-18T14:51:11.968" v="198" actId="20577"/>
          <ac:spMkLst>
            <pc:docMk/>
            <pc:sldMk cId="2194525079" sldId="377"/>
            <ac:spMk id="2" creationId="{1BFB43D6-32DB-417E-8169-DCCC01AECFDD}"/>
          </ac:spMkLst>
        </pc:spChg>
        <pc:spChg chg="del">
          <ac:chgData name="Alex Stickel" userId="23d6fe29-177a-4480-bc53-a5dcc7e5083e" providerId="ADAL" clId="{C478E2CE-DA77-48F5-826D-709589E68FA4}" dt="2021-07-18T16:08:09.934" v="435" actId="478"/>
          <ac:spMkLst>
            <pc:docMk/>
            <pc:sldMk cId="2194525079" sldId="377"/>
            <ac:spMk id="3" creationId="{31D19B13-AE83-4B1A-A0D2-348F83FE3026}"/>
          </ac:spMkLst>
        </pc:spChg>
        <pc:spChg chg="add mod">
          <ac:chgData name="Alex Stickel" userId="23d6fe29-177a-4480-bc53-a5dcc7e5083e" providerId="ADAL" clId="{C478E2CE-DA77-48F5-826D-709589E68FA4}" dt="2021-07-18T23:09:01.443" v="488" actId="20577"/>
          <ac:spMkLst>
            <pc:docMk/>
            <pc:sldMk cId="2194525079" sldId="377"/>
            <ac:spMk id="5" creationId="{64A98C46-2B00-4BC9-A3B3-B741EFADE29E}"/>
          </ac:spMkLst>
        </pc:spChg>
        <pc:spChg chg="add mod">
          <ac:chgData name="Alex Stickel" userId="23d6fe29-177a-4480-bc53-a5dcc7e5083e" providerId="ADAL" clId="{C478E2CE-DA77-48F5-826D-709589E68FA4}" dt="2021-07-18T23:35:34.560" v="647" actId="14100"/>
          <ac:spMkLst>
            <pc:docMk/>
            <pc:sldMk cId="2194525079" sldId="377"/>
            <ac:spMk id="9" creationId="{B488AB79-FBF1-4358-9307-FB0AE39C6FFC}"/>
          </ac:spMkLst>
        </pc:spChg>
        <pc:spChg chg="add del mod">
          <ac:chgData name="Alex Stickel" userId="23d6fe29-177a-4480-bc53-a5dcc7e5083e" providerId="ADAL" clId="{C478E2CE-DA77-48F5-826D-709589E68FA4}" dt="2021-07-18T15:10:39.382" v="305" actId="478"/>
          <ac:spMkLst>
            <pc:docMk/>
            <pc:sldMk cId="2194525079" sldId="377"/>
            <ac:spMk id="10" creationId="{9EC1A4E6-F5B4-4533-A07D-5F5D5EFD6724}"/>
          </ac:spMkLst>
        </pc:spChg>
        <pc:spChg chg="add del mod">
          <ac:chgData name="Alex Stickel" userId="23d6fe29-177a-4480-bc53-a5dcc7e5083e" providerId="ADAL" clId="{C478E2CE-DA77-48F5-826D-709589E68FA4}" dt="2021-07-18T15:09:59.050" v="274" actId="478"/>
          <ac:spMkLst>
            <pc:docMk/>
            <pc:sldMk cId="2194525079" sldId="377"/>
            <ac:spMk id="11" creationId="{2A103BA0-8D2C-42F3-82F5-A4E7580BCB32}"/>
          </ac:spMkLst>
        </pc:spChg>
        <pc:spChg chg="add mod">
          <ac:chgData name="Alex Stickel" userId="23d6fe29-177a-4480-bc53-a5dcc7e5083e" providerId="ADAL" clId="{C478E2CE-DA77-48F5-826D-709589E68FA4}" dt="2021-07-18T23:34:15.218" v="558" actId="1076"/>
          <ac:spMkLst>
            <pc:docMk/>
            <pc:sldMk cId="2194525079" sldId="377"/>
            <ac:spMk id="12" creationId="{DD71CF30-C6D6-4C99-8476-6361E24B44B9}"/>
          </ac:spMkLst>
        </pc:spChg>
        <pc:spChg chg="add mod">
          <ac:chgData name="Alex Stickel" userId="23d6fe29-177a-4480-bc53-a5dcc7e5083e" providerId="ADAL" clId="{C478E2CE-DA77-48F5-826D-709589E68FA4}" dt="2021-07-18T23:38:14.745" v="747" actId="1076"/>
          <ac:spMkLst>
            <pc:docMk/>
            <pc:sldMk cId="2194525079" sldId="377"/>
            <ac:spMk id="13" creationId="{1C63CC8E-0E06-472B-9C6D-2BDCDD553045}"/>
          </ac:spMkLst>
        </pc:spChg>
        <pc:spChg chg="add del mod">
          <ac:chgData name="Alex Stickel" userId="23d6fe29-177a-4480-bc53-a5dcc7e5083e" providerId="ADAL" clId="{C478E2CE-DA77-48F5-826D-709589E68FA4}" dt="2021-07-18T23:50:15.528" v="954" actId="478"/>
          <ac:spMkLst>
            <pc:docMk/>
            <pc:sldMk cId="2194525079" sldId="377"/>
            <ac:spMk id="14" creationId="{3A2CA262-E866-494B-A017-8B6ADF1579B1}"/>
          </ac:spMkLst>
        </pc:spChg>
        <pc:spChg chg="add mod">
          <ac:chgData name="Alex Stickel" userId="23d6fe29-177a-4480-bc53-a5dcc7e5083e" providerId="ADAL" clId="{C478E2CE-DA77-48F5-826D-709589E68FA4}" dt="2021-07-18T23:50:15.811" v="955"/>
          <ac:spMkLst>
            <pc:docMk/>
            <pc:sldMk cId="2194525079" sldId="377"/>
            <ac:spMk id="15" creationId="{A0E4C4B8-0534-4EE9-B168-3BC9006E3E21}"/>
          </ac:spMkLst>
        </pc:spChg>
        <pc:picChg chg="add mod">
          <ac:chgData name="Alex Stickel" userId="23d6fe29-177a-4480-bc53-a5dcc7e5083e" providerId="ADAL" clId="{C478E2CE-DA77-48F5-826D-709589E68FA4}" dt="2021-07-18T23:39:10.400" v="748" actId="14100"/>
          <ac:picMkLst>
            <pc:docMk/>
            <pc:sldMk cId="2194525079" sldId="377"/>
            <ac:picMk id="6" creationId="{B06CE2B4-B99B-41D4-BB72-8C71ED7FDF40}"/>
          </ac:picMkLst>
        </pc:picChg>
        <pc:picChg chg="add mod">
          <ac:chgData name="Alex Stickel" userId="23d6fe29-177a-4480-bc53-a5dcc7e5083e" providerId="ADAL" clId="{C478E2CE-DA77-48F5-826D-709589E68FA4}" dt="2021-07-18T15:10:51.289" v="306" actId="1076"/>
          <ac:picMkLst>
            <pc:docMk/>
            <pc:sldMk cId="2194525079" sldId="377"/>
            <ac:picMk id="7" creationId="{F5911493-FBDE-4A41-8A88-3D782411D49F}"/>
          </ac:picMkLst>
        </pc:picChg>
        <pc:picChg chg="add mod">
          <ac:chgData name="Alex Stickel" userId="23d6fe29-177a-4480-bc53-a5dcc7e5083e" providerId="ADAL" clId="{C478E2CE-DA77-48F5-826D-709589E68FA4}" dt="2021-07-18T23:05:30.231" v="482" actId="14100"/>
          <ac:picMkLst>
            <pc:docMk/>
            <pc:sldMk cId="2194525079" sldId="377"/>
            <ac:picMk id="8" creationId="{28D986AD-9DCB-4867-8E74-1E5E95D99E5A}"/>
          </ac:picMkLst>
        </pc:picChg>
      </pc:sldChg>
      <pc:sldChg chg="addSp delSp modSp add mod">
        <pc:chgData name="Alex Stickel" userId="23d6fe29-177a-4480-bc53-a5dcc7e5083e" providerId="ADAL" clId="{C478E2CE-DA77-48F5-826D-709589E68FA4}" dt="2021-07-18T23:50:31.927" v="959"/>
        <pc:sldMkLst>
          <pc:docMk/>
          <pc:sldMk cId="26277617" sldId="378"/>
        </pc:sldMkLst>
        <pc:spChg chg="mod">
          <ac:chgData name="Alex Stickel" userId="23d6fe29-177a-4480-bc53-a5dcc7e5083e" providerId="ADAL" clId="{C478E2CE-DA77-48F5-826D-709589E68FA4}" dt="2021-07-18T15:32:10.374" v="324" actId="20577"/>
          <ac:spMkLst>
            <pc:docMk/>
            <pc:sldMk cId="26277617" sldId="378"/>
            <ac:spMk id="2" creationId="{1BFB43D6-32DB-417E-8169-DCCC01AECFDD}"/>
          </ac:spMkLst>
        </pc:spChg>
        <pc:spChg chg="del">
          <ac:chgData name="Alex Stickel" userId="23d6fe29-177a-4480-bc53-a5dcc7e5083e" providerId="ADAL" clId="{C478E2CE-DA77-48F5-826D-709589E68FA4}" dt="2021-07-18T16:08:20.651" v="439" actId="478"/>
          <ac:spMkLst>
            <pc:docMk/>
            <pc:sldMk cId="26277617" sldId="378"/>
            <ac:spMk id="3" creationId="{31D19B13-AE83-4B1A-A0D2-348F83FE3026}"/>
          </ac:spMkLst>
        </pc:spChg>
        <pc:spChg chg="add mod">
          <ac:chgData name="Alex Stickel" userId="23d6fe29-177a-4480-bc53-a5dcc7e5083e" providerId="ADAL" clId="{C478E2CE-DA77-48F5-826D-709589E68FA4}" dt="2021-07-18T23:44:52.288" v="933" actId="14100"/>
          <ac:spMkLst>
            <pc:docMk/>
            <pc:sldMk cId="26277617" sldId="378"/>
            <ac:spMk id="5" creationId="{65C14996-F8E2-47E2-8AFF-CE6B6DDF07F3}"/>
          </ac:spMkLst>
        </pc:spChg>
        <pc:spChg chg="add del mod">
          <ac:chgData name="Alex Stickel" userId="23d6fe29-177a-4480-bc53-a5dcc7e5083e" providerId="ADAL" clId="{C478E2CE-DA77-48F5-826D-709589E68FA4}" dt="2021-07-18T23:50:31.682" v="958" actId="478"/>
          <ac:spMkLst>
            <pc:docMk/>
            <pc:sldMk cId="26277617" sldId="378"/>
            <ac:spMk id="10" creationId="{561D108A-F270-4518-987B-90771609D4B8}"/>
          </ac:spMkLst>
        </pc:spChg>
        <pc:spChg chg="add mod">
          <ac:chgData name="Alex Stickel" userId="23d6fe29-177a-4480-bc53-a5dcc7e5083e" providerId="ADAL" clId="{C478E2CE-DA77-48F5-826D-709589E68FA4}" dt="2021-07-18T23:50:31.927" v="959"/>
          <ac:spMkLst>
            <pc:docMk/>
            <pc:sldMk cId="26277617" sldId="378"/>
            <ac:spMk id="11" creationId="{5676EAB9-12D7-4C7B-A992-051D2A6C8902}"/>
          </ac:spMkLst>
        </pc:spChg>
        <pc:graphicFrameChg chg="add mod modGraphic">
          <ac:chgData name="Alex Stickel" userId="23d6fe29-177a-4480-bc53-a5dcc7e5083e" providerId="ADAL" clId="{C478E2CE-DA77-48F5-826D-709589E68FA4}" dt="2021-07-18T23:45:04.490" v="936" actId="1076"/>
          <ac:graphicFrameMkLst>
            <pc:docMk/>
            <pc:sldMk cId="26277617" sldId="378"/>
            <ac:graphicFrameMk id="6" creationId="{8E9191DC-2AD9-4C34-BC66-28A45D71E7F3}"/>
          </ac:graphicFrameMkLst>
        </pc:graphicFrameChg>
        <pc:picChg chg="add mod">
          <ac:chgData name="Alex Stickel" userId="23d6fe29-177a-4480-bc53-a5dcc7e5083e" providerId="ADAL" clId="{C478E2CE-DA77-48F5-826D-709589E68FA4}" dt="2021-07-18T23:44:54.596" v="934" actId="1076"/>
          <ac:picMkLst>
            <pc:docMk/>
            <pc:sldMk cId="26277617" sldId="378"/>
            <ac:picMk id="7" creationId="{A720BC0A-1278-45B4-A178-215A8006BB93}"/>
          </ac:picMkLst>
        </pc:picChg>
        <pc:picChg chg="add mod">
          <ac:chgData name="Alex Stickel" userId="23d6fe29-177a-4480-bc53-a5dcc7e5083e" providerId="ADAL" clId="{C478E2CE-DA77-48F5-826D-709589E68FA4}" dt="2021-07-18T23:44:57.599" v="935" actId="1076"/>
          <ac:picMkLst>
            <pc:docMk/>
            <pc:sldMk cId="26277617" sldId="378"/>
            <ac:picMk id="8" creationId="{8EE6BE8C-815D-458A-B32F-7277E9DEF90A}"/>
          </ac:picMkLst>
        </pc:picChg>
        <pc:picChg chg="add del mod">
          <ac:chgData name="Alex Stickel" userId="23d6fe29-177a-4480-bc53-a5dcc7e5083e" providerId="ADAL" clId="{C478E2CE-DA77-48F5-826D-709589E68FA4}" dt="2021-07-18T23:14:58.456" v="489" actId="478"/>
          <ac:picMkLst>
            <pc:docMk/>
            <pc:sldMk cId="26277617" sldId="378"/>
            <ac:picMk id="9" creationId="{164B61D0-86B9-427B-8093-3C6DC96F6BAA}"/>
          </ac:picMkLst>
        </pc:picChg>
      </pc:sldChg>
      <pc:sldChg chg="addSp delSp modSp add mod">
        <pc:chgData name="Alex Stickel" userId="23d6fe29-177a-4480-bc53-a5dcc7e5083e" providerId="ADAL" clId="{C478E2CE-DA77-48F5-826D-709589E68FA4}" dt="2021-07-18T23:50:21.906" v="957"/>
        <pc:sldMkLst>
          <pc:docMk/>
          <pc:sldMk cId="3803310185" sldId="379"/>
        </pc:sldMkLst>
        <pc:spChg chg="mod">
          <ac:chgData name="Alex Stickel" userId="23d6fe29-177a-4480-bc53-a5dcc7e5083e" providerId="ADAL" clId="{C478E2CE-DA77-48F5-826D-709589E68FA4}" dt="2021-07-18T15:31:06.282" v="311" actId="20577"/>
          <ac:spMkLst>
            <pc:docMk/>
            <pc:sldMk cId="3803310185" sldId="379"/>
            <ac:spMk id="2" creationId="{1BFB43D6-32DB-417E-8169-DCCC01AECFDD}"/>
          </ac:spMkLst>
        </pc:spChg>
        <pc:spChg chg="del">
          <ac:chgData name="Alex Stickel" userId="23d6fe29-177a-4480-bc53-a5dcc7e5083e" providerId="ADAL" clId="{C478E2CE-DA77-48F5-826D-709589E68FA4}" dt="2021-07-18T16:08:14.665" v="437" actId="478"/>
          <ac:spMkLst>
            <pc:docMk/>
            <pc:sldMk cId="3803310185" sldId="379"/>
            <ac:spMk id="3" creationId="{31D19B13-AE83-4B1A-A0D2-348F83FE3026}"/>
          </ac:spMkLst>
        </pc:spChg>
        <pc:spChg chg="add mod">
          <ac:chgData name="Alex Stickel" userId="23d6fe29-177a-4480-bc53-a5dcc7e5083e" providerId="ADAL" clId="{C478E2CE-DA77-48F5-826D-709589E68FA4}" dt="2021-07-18T23:43:05.134" v="924" actId="20577"/>
          <ac:spMkLst>
            <pc:docMk/>
            <pc:sldMk cId="3803310185" sldId="379"/>
            <ac:spMk id="5" creationId="{0942C96E-A77E-4AFE-9412-30FC1EB5423D}"/>
          </ac:spMkLst>
        </pc:spChg>
        <pc:spChg chg="add del mod">
          <ac:chgData name="Alex Stickel" userId="23d6fe29-177a-4480-bc53-a5dcc7e5083e" providerId="ADAL" clId="{C478E2CE-DA77-48F5-826D-709589E68FA4}" dt="2021-07-18T23:50:21.636" v="956" actId="478"/>
          <ac:spMkLst>
            <pc:docMk/>
            <pc:sldMk cId="3803310185" sldId="379"/>
            <ac:spMk id="9" creationId="{E71CDC5C-3040-4F48-9EB1-4549A4F28094}"/>
          </ac:spMkLst>
        </pc:spChg>
        <pc:spChg chg="add mod">
          <ac:chgData name="Alex Stickel" userId="23d6fe29-177a-4480-bc53-a5dcc7e5083e" providerId="ADAL" clId="{C478E2CE-DA77-48F5-826D-709589E68FA4}" dt="2021-07-18T23:50:21.906" v="957"/>
          <ac:spMkLst>
            <pc:docMk/>
            <pc:sldMk cId="3803310185" sldId="379"/>
            <ac:spMk id="10" creationId="{F426483E-D109-4C8A-BF28-F98CB1C0994E}"/>
          </ac:spMkLst>
        </pc:spChg>
        <pc:graphicFrameChg chg="add mod modGraphic">
          <ac:chgData name="Alex Stickel" userId="23d6fe29-177a-4480-bc53-a5dcc7e5083e" providerId="ADAL" clId="{C478E2CE-DA77-48F5-826D-709589E68FA4}" dt="2021-07-18T23:43:00.937" v="922" actId="20577"/>
          <ac:graphicFrameMkLst>
            <pc:docMk/>
            <pc:sldMk cId="3803310185" sldId="379"/>
            <ac:graphicFrameMk id="6" creationId="{9E88DA18-6D47-4213-80D4-9870542C0A46}"/>
          </ac:graphicFrameMkLst>
        </pc:graphicFrameChg>
        <pc:picChg chg="add mod">
          <ac:chgData name="Alex Stickel" userId="23d6fe29-177a-4480-bc53-a5dcc7e5083e" providerId="ADAL" clId="{C478E2CE-DA77-48F5-826D-709589E68FA4}" dt="2021-07-18T15:31:49.908" v="322" actId="1076"/>
          <ac:picMkLst>
            <pc:docMk/>
            <pc:sldMk cId="3803310185" sldId="379"/>
            <ac:picMk id="7" creationId="{59E0CFA2-1D6C-4D65-AB95-1141B7504179}"/>
          </ac:picMkLst>
        </pc:picChg>
        <pc:picChg chg="add mod">
          <ac:chgData name="Alex Stickel" userId="23d6fe29-177a-4480-bc53-a5dcc7e5083e" providerId="ADAL" clId="{C478E2CE-DA77-48F5-826D-709589E68FA4}" dt="2021-07-18T15:31:48.153" v="321" actId="1076"/>
          <ac:picMkLst>
            <pc:docMk/>
            <pc:sldMk cId="3803310185" sldId="379"/>
            <ac:picMk id="8" creationId="{CDB5C8A1-5779-41D1-9CD0-01AB97F08402}"/>
          </ac:picMkLst>
        </pc:picChg>
      </pc:sldChg>
      <pc:sldChg chg="addSp delSp modSp new mod">
        <pc:chgData name="Alex Stickel" userId="23d6fe29-177a-4480-bc53-a5dcc7e5083e" providerId="ADAL" clId="{C478E2CE-DA77-48F5-826D-709589E68FA4}" dt="2021-07-18T23:50:37.547" v="961"/>
        <pc:sldMkLst>
          <pc:docMk/>
          <pc:sldMk cId="366356992" sldId="380"/>
        </pc:sldMkLst>
        <pc:spChg chg="mod">
          <ac:chgData name="Alex Stickel" userId="23d6fe29-177a-4480-bc53-a5dcc7e5083e" providerId="ADAL" clId="{C478E2CE-DA77-48F5-826D-709589E68FA4}" dt="2021-07-18T15:33:20.806" v="338" actId="20577"/>
          <ac:spMkLst>
            <pc:docMk/>
            <pc:sldMk cId="366356992" sldId="380"/>
            <ac:spMk id="2" creationId="{A8C2B847-FEA8-4D6E-AB27-F4D48F137F96}"/>
          </ac:spMkLst>
        </pc:spChg>
        <pc:spChg chg="del">
          <ac:chgData name="Alex Stickel" userId="23d6fe29-177a-4480-bc53-a5dcc7e5083e" providerId="ADAL" clId="{C478E2CE-DA77-48F5-826D-709589E68FA4}" dt="2021-07-18T16:08:25.533" v="441" actId="478"/>
          <ac:spMkLst>
            <pc:docMk/>
            <pc:sldMk cId="366356992" sldId="380"/>
            <ac:spMk id="3" creationId="{1B3C672C-E549-41AC-8CEB-5CB536289255}"/>
          </ac:spMkLst>
        </pc:spChg>
        <pc:spChg chg="add mod">
          <ac:chgData name="Alex Stickel" userId="23d6fe29-177a-4480-bc53-a5dcc7e5083e" providerId="ADAL" clId="{C478E2CE-DA77-48F5-826D-709589E68FA4}" dt="2021-07-18T16:01:34.126" v="356" actId="20577"/>
          <ac:spMkLst>
            <pc:docMk/>
            <pc:sldMk cId="366356992" sldId="380"/>
            <ac:spMk id="5" creationId="{C69C5B73-42F7-412E-BF40-228A9F4CF46B}"/>
          </ac:spMkLst>
        </pc:spChg>
        <pc:spChg chg="add del mod">
          <ac:chgData name="Alex Stickel" userId="23d6fe29-177a-4480-bc53-a5dcc7e5083e" providerId="ADAL" clId="{C478E2CE-DA77-48F5-826D-709589E68FA4}" dt="2021-07-18T23:50:37.328" v="960" actId="478"/>
          <ac:spMkLst>
            <pc:docMk/>
            <pc:sldMk cId="366356992" sldId="380"/>
            <ac:spMk id="6" creationId="{6E183751-B992-4737-9E8E-64A49D607B66}"/>
          </ac:spMkLst>
        </pc:spChg>
        <pc:spChg chg="add mod">
          <ac:chgData name="Alex Stickel" userId="23d6fe29-177a-4480-bc53-a5dcc7e5083e" providerId="ADAL" clId="{C478E2CE-DA77-48F5-826D-709589E68FA4}" dt="2021-07-18T23:50:37.547" v="961"/>
          <ac:spMkLst>
            <pc:docMk/>
            <pc:sldMk cId="366356992" sldId="380"/>
            <ac:spMk id="7" creationId="{0F41D20E-2E27-45C7-8A5E-7F8663485082}"/>
          </ac:spMkLst>
        </pc:spChg>
      </pc:sldChg>
      <pc:sldChg chg="add del">
        <pc:chgData name="Alex Stickel" userId="23d6fe29-177a-4480-bc53-a5dcc7e5083e" providerId="ADAL" clId="{C478E2CE-DA77-48F5-826D-709589E68FA4}" dt="2021-07-18T15:32:57.206" v="334" actId="2890"/>
        <pc:sldMkLst>
          <pc:docMk/>
          <pc:sldMk cId="954842839" sldId="380"/>
        </pc:sldMkLst>
      </pc:sldChg>
      <pc:sldChg chg="addSp delSp modSp new mod">
        <pc:chgData name="Alex Stickel" userId="23d6fe29-177a-4480-bc53-a5dcc7e5083e" providerId="ADAL" clId="{C478E2CE-DA77-48F5-826D-709589E68FA4}" dt="2021-07-18T23:50:42.188" v="963"/>
        <pc:sldMkLst>
          <pc:docMk/>
          <pc:sldMk cId="1016778518" sldId="381"/>
        </pc:sldMkLst>
        <pc:spChg chg="mod">
          <ac:chgData name="Alex Stickel" userId="23d6fe29-177a-4480-bc53-a5dcc7e5083e" providerId="ADAL" clId="{C478E2CE-DA77-48F5-826D-709589E68FA4}" dt="2021-07-18T16:05:33.912" v="383" actId="20577"/>
          <ac:spMkLst>
            <pc:docMk/>
            <pc:sldMk cId="1016778518" sldId="381"/>
            <ac:spMk id="2" creationId="{EA2331A3-3277-40CC-838B-67C608C4F398}"/>
          </ac:spMkLst>
        </pc:spChg>
        <pc:spChg chg="del">
          <ac:chgData name="Alex Stickel" userId="23d6fe29-177a-4480-bc53-a5dcc7e5083e" providerId="ADAL" clId="{C478E2CE-DA77-48F5-826D-709589E68FA4}" dt="2021-07-18T16:08:29.495" v="443" actId="478"/>
          <ac:spMkLst>
            <pc:docMk/>
            <pc:sldMk cId="1016778518" sldId="381"/>
            <ac:spMk id="3" creationId="{5FF2BEA9-4E02-4598-9C8E-89095F3446A1}"/>
          </ac:spMkLst>
        </pc:spChg>
        <pc:spChg chg="add mod">
          <ac:chgData name="Alex Stickel" userId="23d6fe29-177a-4480-bc53-a5dcc7e5083e" providerId="ADAL" clId="{C478E2CE-DA77-48F5-826D-709589E68FA4}" dt="2021-07-18T23:42:41.064" v="917" actId="14100"/>
          <ac:spMkLst>
            <pc:docMk/>
            <pc:sldMk cId="1016778518" sldId="381"/>
            <ac:spMk id="5" creationId="{73E505F4-95CB-4306-9A28-71807C82A22B}"/>
          </ac:spMkLst>
        </pc:spChg>
        <pc:spChg chg="add del mod">
          <ac:chgData name="Alex Stickel" userId="23d6fe29-177a-4480-bc53-a5dcc7e5083e" providerId="ADAL" clId="{C478E2CE-DA77-48F5-826D-709589E68FA4}" dt="2021-07-18T23:50:41.889" v="962" actId="478"/>
          <ac:spMkLst>
            <pc:docMk/>
            <pc:sldMk cId="1016778518" sldId="381"/>
            <ac:spMk id="6" creationId="{02E4C9C5-57B9-447C-ABF5-8AD13620AD62}"/>
          </ac:spMkLst>
        </pc:spChg>
        <pc:spChg chg="add mod">
          <ac:chgData name="Alex Stickel" userId="23d6fe29-177a-4480-bc53-a5dcc7e5083e" providerId="ADAL" clId="{C478E2CE-DA77-48F5-826D-709589E68FA4}" dt="2021-07-18T23:50:42.188" v="963"/>
          <ac:spMkLst>
            <pc:docMk/>
            <pc:sldMk cId="1016778518" sldId="381"/>
            <ac:spMk id="7" creationId="{0911B171-0862-4025-9784-B64E34BAA9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2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3079-21-0000-00-0000-Title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3079-21-0000-00-0000-Title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10799/" TargetMode="External"/><Relationship Id="rId2" Type="http://schemas.openxmlformats.org/officeDocument/2006/relationships/hyperlink" Target="https://doi.org/10.1139/y90-04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nads.uiowa.edu/nads-1-simulator" TargetMode="External"/><Relationship Id="rId5" Type="http://schemas.openxmlformats.org/officeDocument/2006/relationships/hyperlink" Target="https://www.bmw.com/en/events/nextgen/driving-simulator.html" TargetMode="External"/><Relationship Id="rId4" Type="http://schemas.openxmlformats.org/officeDocument/2006/relationships/hyperlink" Target="https://global.toyota/en/download/1422127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IEEE 3079 Working Group Human Factor for Immersive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76200" y="3352800"/>
            <a:ext cx="4343400" cy="828675"/>
          </a:xfrm>
        </p:spPr>
        <p:txBody>
          <a:bodyPr/>
          <a:lstStyle/>
          <a:p>
            <a:r>
              <a:rPr lang="en-US" altLang="ko-KR" dirty="0"/>
              <a:t>Alexander Stickel, P.Eng. </a:t>
            </a:r>
          </a:p>
          <a:p>
            <a:pPr marL="0" indent="0">
              <a:buNone/>
            </a:pPr>
            <a:r>
              <a:rPr lang="en-US" altLang="ko-KR" dirty="0"/>
              <a:t>	Serious Labs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460705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Proposal for vestibular parameters to be adopted under IEEE 3079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2021-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Alexander Stickel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Serious Labs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780-440-1128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Alex.Stickel@SeriousLabs.com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Human Factor for Immersive Content Working Group</a:t>
            </a:r>
            <a:br>
              <a:rPr lang="en-US" altLang="ko-KR" sz="1800" dirty="0"/>
            </a:br>
            <a:r>
              <a:rPr lang="en-US" altLang="ko-KR" sz="1800" dirty="0" err="1"/>
              <a:t>Beom-Ryeol</a:t>
            </a:r>
            <a:r>
              <a:rPr lang="ko-KR" altLang="en-US" sz="1800" dirty="0"/>
              <a:t> </a:t>
            </a:r>
            <a:r>
              <a:rPr lang="en-US" altLang="ko-KR" sz="1800" dirty="0"/>
              <a:t>Lee, lbr@etri.re.kr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DA454FB3-4A56-483C-8186-5327C90D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dirty="0"/>
              <a:t>Sensory Conflict Theory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702F8C-30C0-4613-A4A3-193BCB23D1A1}"/>
              </a:ext>
            </a:extLst>
          </p:cNvPr>
          <p:cNvSpPr txBox="1">
            <a:spLocks/>
          </p:cNvSpPr>
          <p:nvPr/>
        </p:nvSpPr>
        <p:spPr>
          <a:xfrm>
            <a:off x="685800" y="1752599"/>
            <a:ext cx="7772400" cy="38520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Mismatch between visual and vestibular systems leading to discomfort</a:t>
            </a:r>
            <a:r>
              <a:rPr lang="en-US" baseline="30000" dirty="0"/>
              <a:t>1</a:t>
            </a:r>
          </a:p>
        </p:txBody>
      </p:sp>
      <p:sp>
        <p:nvSpPr>
          <p:cNvPr id="10" name="바닥글 개체 틀 1">
            <a:extLst>
              <a:ext uri="{FF2B5EF4-FFF2-40B4-BE49-F238E27FC236}">
                <a16:creationId xmlns:a16="http://schemas.microsoft.com/office/drawing/2014/main" id="{76FB847D-36ED-4F2F-9807-ECCEF70D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6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85142E-90A6-43CC-A080-BE157B3A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dirty="0"/>
              <a:t>Human Vestibular System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FE3FCD-4015-439A-9B1E-9D0C742A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F7CB59-194F-4555-9B47-902E88CE8CD1}"/>
              </a:ext>
            </a:extLst>
          </p:cNvPr>
          <p:cNvSpPr txBox="1">
            <a:spLocks/>
          </p:cNvSpPr>
          <p:nvPr/>
        </p:nvSpPr>
        <p:spPr>
          <a:xfrm>
            <a:off x="597203" y="1165971"/>
            <a:ext cx="105156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Primary sense of motion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878A3-9DBA-43DC-9007-D487BD847248}"/>
              </a:ext>
            </a:extLst>
          </p:cNvPr>
          <p:cNvSpPr txBox="1"/>
          <p:nvPr/>
        </p:nvSpPr>
        <p:spPr>
          <a:xfrm>
            <a:off x="0" y="4261796"/>
            <a:ext cx="495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Figure 1: Placement of the human vestibular system</a:t>
            </a:r>
            <a:r>
              <a:rPr lang="en-CA" sz="1200" baseline="300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32EB-2A8D-43DA-ACAF-056428C7D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246754"/>
            <a:ext cx="4025900" cy="1953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452817-269E-4144-88CF-F9E2E91892E0}"/>
              </a:ext>
            </a:extLst>
          </p:cNvPr>
          <p:cNvSpPr txBox="1"/>
          <p:nvPr/>
        </p:nvSpPr>
        <p:spPr>
          <a:xfrm>
            <a:off x="4419600" y="4655496"/>
            <a:ext cx="4958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Figure 2: The Human Vestibular System</a:t>
            </a:r>
            <a:r>
              <a:rPr lang="en-CA" sz="1200" baseline="300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BA0AF-0983-4C6D-A980-70B4441C2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55" y="2061712"/>
            <a:ext cx="3712302" cy="2559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125D9-D489-4305-B149-78E5FE869A54}"/>
              </a:ext>
            </a:extLst>
          </p:cNvPr>
          <p:cNvSpPr txBox="1"/>
          <p:nvPr/>
        </p:nvSpPr>
        <p:spPr>
          <a:xfrm>
            <a:off x="5855003" y="2369925"/>
            <a:ext cx="1106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Otolith organs</a:t>
            </a:r>
            <a:endParaRPr lang="en-CA" sz="10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6631A-FE4B-4EF2-8457-891C9406A6E2}"/>
              </a:ext>
            </a:extLst>
          </p:cNvPr>
          <p:cNvSpPr txBox="1"/>
          <p:nvPr/>
        </p:nvSpPr>
        <p:spPr>
          <a:xfrm>
            <a:off x="7991882" y="2807835"/>
            <a:ext cx="12449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Semicircular Canals</a:t>
            </a:r>
            <a:endParaRPr lang="en-CA" sz="1050" b="1" dirty="0"/>
          </a:p>
        </p:txBody>
      </p:sp>
      <p:sp>
        <p:nvSpPr>
          <p:cNvPr id="13" name="바닥글 개체 틀 1">
            <a:extLst>
              <a:ext uri="{FF2B5EF4-FFF2-40B4-BE49-F238E27FC236}">
                <a16:creationId xmlns:a16="http://schemas.microsoft.com/office/drawing/2014/main" id="{CF853A6B-F96A-4CC7-9271-BD31581D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2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B43D6-32DB-417E-8169-DCCC01A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dirty="0"/>
              <a:t>Sensory Conflict Mitigations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629BE1-039B-47B1-8832-75CB6FDD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A98C46-2B00-4BC9-A3B3-B741EFADE29E}"/>
              </a:ext>
            </a:extLst>
          </p:cNvPr>
          <p:cNvSpPr txBox="1">
            <a:spLocks/>
          </p:cNvSpPr>
          <p:nvPr/>
        </p:nvSpPr>
        <p:spPr>
          <a:xfrm>
            <a:off x="609600" y="1253331"/>
            <a:ext cx="44196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Motion Systems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Stewart Table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Carousel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XY Track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6+ Degrees of Freedom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Provide perceptible motion while washing out to the original       position.</a:t>
            </a:r>
            <a:endParaRPr lang="en-CA" dirty="0"/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06CE2B4-B99B-41D4-BB72-8C71ED7F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4" y="4343400"/>
            <a:ext cx="2660066" cy="1772934"/>
          </a:xfrm>
          <a:prstGeom prst="rect">
            <a:avLst/>
          </a:prstGeom>
        </p:spPr>
      </p:pic>
      <p:pic>
        <p:nvPicPr>
          <p:cNvPr id="7" name="Picture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5911493-FBDE-4A41-8A88-3D782411D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841027"/>
            <a:ext cx="2648520" cy="1758783"/>
          </a:xfrm>
          <a:prstGeom prst="rect">
            <a:avLst/>
          </a:prstGeom>
        </p:spPr>
      </p:pic>
      <p:pic>
        <p:nvPicPr>
          <p:cNvPr id="8" name="Picture 7" descr="A train station at night&#10;&#10;Description automatically generated with medium confidence">
            <a:extLst>
              <a:ext uri="{FF2B5EF4-FFF2-40B4-BE49-F238E27FC236}">
                <a16:creationId xmlns:a16="http://schemas.microsoft.com/office/drawing/2014/main" id="{28D986AD-9DCB-4867-8E74-1E5E95D99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2" y="2578969"/>
            <a:ext cx="2655447" cy="1770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88AB79-FBF1-4358-9307-FB0AE39C6FFC}"/>
              </a:ext>
            </a:extLst>
          </p:cNvPr>
          <p:cNvSpPr txBox="1"/>
          <p:nvPr/>
        </p:nvSpPr>
        <p:spPr>
          <a:xfrm>
            <a:off x="5562600" y="2644108"/>
            <a:ext cx="2724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BMW High Fidelity Simulator</a:t>
            </a:r>
            <a:r>
              <a:rPr lang="en-US" sz="1400" baseline="30000" dirty="0">
                <a:solidFill>
                  <a:schemeClr val="bg1"/>
                </a:solidFill>
              </a:rPr>
              <a:t>5</a:t>
            </a:r>
            <a:endParaRPr lang="en-CA" sz="1400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71CF30-C6D6-4C99-8476-6361E24B44B9}"/>
              </a:ext>
            </a:extLst>
          </p:cNvPr>
          <p:cNvSpPr/>
          <p:nvPr/>
        </p:nvSpPr>
        <p:spPr>
          <a:xfrm>
            <a:off x="5449114" y="2197813"/>
            <a:ext cx="283763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Toyota Driving Simulator</a:t>
            </a:r>
            <a:r>
              <a:rPr lang="en-US" sz="1400" b="1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3CC8E-0E06-472B-9C6D-2BDCDD553045}"/>
              </a:ext>
            </a:extLst>
          </p:cNvPr>
          <p:cNvSpPr/>
          <p:nvPr/>
        </p:nvSpPr>
        <p:spPr>
          <a:xfrm>
            <a:off x="5551054" y="4338512"/>
            <a:ext cx="2837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NADS-1 Driving Simulator</a:t>
            </a:r>
            <a:r>
              <a:rPr lang="en-US" sz="1400" b="1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바닥글 개체 틀 1">
            <a:extLst>
              <a:ext uri="{FF2B5EF4-FFF2-40B4-BE49-F238E27FC236}">
                <a16:creationId xmlns:a16="http://schemas.microsoft.com/office/drawing/2014/main" id="{A0E4C4B8-0534-4EE9-B168-3BC9006E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2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B43D6-32DB-417E-8169-DCCC01A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dirty="0"/>
              <a:t>Vestibular Thresholds of Perception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629BE1-039B-47B1-8832-75CB6FDD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42C96E-A77E-4AFE-9412-30FC1EB5423D}"/>
              </a:ext>
            </a:extLst>
          </p:cNvPr>
          <p:cNvSpPr txBox="1">
            <a:spLocks/>
          </p:cNvSpPr>
          <p:nvPr/>
        </p:nvSpPr>
        <p:spPr>
          <a:xfrm>
            <a:off x="533400" y="1294051"/>
            <a:ext cx="105156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Otolith limits of detection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/>
              <a:t>Otolith transfer function model example</a:t>
            </a:r>
            <a:r>
              <a:rPr lang="en-US" baseline="30000" dirty="0"/>
              <a:t>9</a:t>
            </a:r>
            <a:endParaRPr lang="en-CA" baseline="30000" dirty="0"/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9E88DA18-6D47-4213-80D4-9870542C0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62514"/>
              </p:ext>
            </p:extLst>
          </p:nvPr>
        </p:nvGraphicFramePr>
        <p:xfrm>
          <a:off x="1447800" y="1726961"/>
          <a:ext cx="6629400" cy="89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422343775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4196247037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68260591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347737634"/>
                    </a:ext>
                  </a:extLst>
                </a:gridCol>
              </a:tblGrid>
              <a:tr h="278644"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SURGE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HEAVE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23461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r>
                        <a:rPr lang="en-US" dirty="0"/>
                        <a:t>Reid and Nahon</a:t>
                      </a:r>
                      <a:r>
                        <a:rPr lang="en-US" baseline="30000" dirty="0"/>
                        <a:t>7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49567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r>
                        <a:rPr lang="en-US" dirty="0"/>
                        <a:t>Benson, et al.</a:t>
                      </a:r>
                      <a:r>
                        <a:rPr lang="en-US" baseline="30000" dirty="0"/>
                        <a:t>8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0.0625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0.0569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0.154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02002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9E0CFA2-1D6C-4D65-AB95-1141B750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0" y="3406800"/>
            <a:ext cx="3845160" cy="1473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5C8A1-5779-41D1-9CD0-01AB97F0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35986"/>
            <a:ext cx="4272342" cy="1220669"/>
          </a:xfrm>
          <a:prstGeom prst="rect">
            <a:avLst/>
          </a:prstGeom>
        </p:spPr>
      </p:pic>
      <p:sp>
        <p:nvSpPr>
          <p:cNvPr id="10" name="바닥글 개체 틀 1">
            <a:extLst>
              <a:ext uri="{FF2B5EF4-FFF2-40B4-BE49-F238E27FC236}">
                <a16:creationId xmlns:a16="http://schemas.microsoft.com/office/drawing/2014/main" id="{F426483E-D109-4C8A-BF28-F98CB1C0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1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B43D6-32DB-417E-8169-DCCC01AE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dirty="0"/>
              <a:t>Vestibular Thresholds of Perception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629BE1-039B-47B1-8832-75CB6FDD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C14996-F8E2-47E2-8AFF-CE6B6DDF07F3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10515600" cy="3970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Semicircular canal limits of detection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CA" dirty="0"/>
              <a:t>Semicircular canal transfer function model example</a:t>
            </a:r>
            <a:r>
              <a:rPr lang="en-CA" baseline="30000" dirty="0"/>
              <a:t>10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8E9191DC-2AD9-4C34-BC66-28A45D71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50468"/>
              </p:ext>
            </p:extLst>
          </p:nvPr>
        </p:nvGraphicFramePr>
        <p:xfrm>
          <a:off x="1358900" y="1902964"/>
          <a:ext cx="6426200" cy="971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6550">
                  <a:extLst>
                    <a:ext uri="{9D8B030D-6E8A-4147-A177-3AD203B41FA5}">
                      <a16:colId xmlns:a16="http://schemas.microsoft.com/office/drawing/2014/main" val="4223437751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4196247037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1682605913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334773763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ROLL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YAW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02346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/>
                        <a:t>Reid and Nahon</a:t>
                      </a:r>
                      <a:r>
                        <a:rPr lang="en-US" baseline="30000" dirty="0"/>
                        <a:t>7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495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r>
                        <a:rPr lang="en-US" dirty="0"/>
                        <a:t>Benson, et al.</a:t>
                      </a:r>
                      <a:r>
                        <a:rPr lang="en-US" baseline="30000" dirty="0"/>
                        <a:t>8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02002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720BC0A-1278-45B4-A178-215A8006B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3470620"/>
            <a:ext cx="2457450" cy="9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6BE8C-815D-458A-B32F-7277E9DE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40" y="4469234"/>
            <a:ext cx="1994919" cy="460920"/>
          </a:xfrm>
          <a:prstGeom prst="rect">
            <a:avLst/>
          </a:prstGeom>
        </p:spPr>
      </p:pic>
      <p:sp>
        <p:nvSpPr>
          <p:cNvPr id="11" name="바닥글 개체 틀 1">
            <a:extLst>
              <a:ext uri="{FF2B5EF4-FFF2-40B4-BE49-F238E27FC236}">
                <a16:creationId xmlns:a16="http://schemas.microsoft.com/office/drawing/2014/main" id="{5676EAB9-12D7-4C7B-A992-051D2A6C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B847-FEA8-4D6E-AB27-F4D48F13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to group: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D47E9-7EBA-4612-9D5F-249E540B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9C5B73-42F7-412E-BF40-228A9F4CF46B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8077200" cy="4351338"/>
          </a:xfrm>
          <a:prstGeom prst="rect">
            <a:avLst/>
          </a:prstGeom>
        </p:spPr>
        <p:txBody>
          <a:bodyPr wrap="square"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Does the IEEE 3079 Workgroup believe there would be value in compiling models and characteristics of the human vestibular  system as a reference and best practice for the community as part of the 3079 standard?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Tasks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Compile models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Exclude or affirm models as possible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Provide conclusions and recommendations to this group</a:t>
            </a:r>
            <a:endParaRPr lang="en-CA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0F41D20E-2E27-45C7-8A5E-7F866348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31A3-3277-40CC-838B-67C608C4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5F390-A455-4345-9041-6B2DDE26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E505F4-95CB-4306-9A28-71807C82A22B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153400" cy="453786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Charles M. Oman. Motion sickness: a synthesis and evaluation of the sensory conflict theory.          Canadian Journal of Physiology and Pharmacology. 68(2): 294-303. </a:t>
            </a:r>
            <a:r>
              <a:rPr lang="en-US" sz="1400" dirty="0">
                <a:latin typeface="+mj-lt"/>
                <a:hlinkClick r:id="rId2"/>
              </a:rPr>
              <a:t>https://doi.org/10.1139/y90-044</a:t>
            </a:r>
            <a:r>
              <a:rPr lang="en-US" sz="1400" dirty="0">
                <a:latin typeface="+mj-lt"/>
              </a:rPr>
              <a:t> </a:t>
            </a:r>
            <a:endParaRPr lang="en-CA" sz="1400" dirty="0">
              <a:latin typeface="+mj-lt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CA" sz="1400" dirty="0">
                <a:latin typeface="+mj-lt"/>
              </a:rPr>
              <a:t>Purves D, Augustine GJ, Fitzpatrick D, et al., editors. Neuroscience. 2nd edition. Sunderland (MA):     Sinauer Associates; 2001. Available from: </a:t>
            </a:r>
            <a:r>
              <a:rPr lang="en-CA" sz="1400" dirty="0">
                <a:latin typeface="+mj-lt"/>
                <a:hlinkClick r:id="rId3"/>
              </a:rPr>
              <a:t>https://www.ncbi.nlm.nih.gov/books/NBK10799/</a:t>
            </a:r>
            <a:endParaRPr lang="en-CA" sz="1400" dirty="0">
              <a:latin typeface="+mj-lt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C. </a:t>
            </a:r>
            <a:r>
              <a:rPr lang="en-US" sz="1400" dirty="0" err="1">
                <a:latin typeface="+mj-lt"/>
              </a:rPr>
              <a:t>Stangor</a:t>
            </a:r>
            <a:r>
              <a:rPr lang="en-US" sz="1400" dirty="0">
                <a:latin typeface="+mj-lt"/>
              </a:rPr>
              <a:t>, Introduction to Psychology, </a:t>
            </a:r>
            <a:r>
              <a:rPr lang="en-US" sz="1400" dirty="0" err="1">
                <a:latin typeface="+mj-lt"/>
              </a:rPr>
              <a:t>Flatworld</a:t>
            </a:r>
            <a:r>
              <a:rPr lang="en-US" sz="1400" dirty="0">
                <a:latin typeface="+mj-lt"/>
              </a:rPr>
              <a:t> Knowledge, 2010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Image taken from global Toyota website (</a:t>
            </a:r>
            <a:r>
              <a:rPr lang="en-US" sz="1400" dirty="0">
                <a:latin typeface="+mj-lt"/>
                <a:hlinkClick r:id="rId4"/>
              </a:rPr>
              <a:t>https://global.toyota/en/download/14221274/</a:t>
            </a:r>
            <a:r>
              <a:rPr lang="en-US" sz="1400" dirty="0">
                <a:latin typeface="+mj-lt"/>
              </a:rPr>
              <a:t>), Accessed   July 18</a:t>
            </a:r>
            <a:r>
              <a:rPr lang="en-US" sz="1400" baseline="30000" dirty="0">
                <a:latin typeface="+mj-lt"/>
              </a:rPr>
              <a:t>th</a:t>
            </a:r>
            <a:r>
              <a:rPr lang="en-US" sz="1400" dirty="0">
                <a:latin typeface="+mj-lt"/>
              </a:rPr>
              <a:t>, 2021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Image taken from global BMW website (</a:t>
            </a:r>
            <a:r>
              <a:rPr lang="en-US" sz="1400" dirty="0">
                <a:latin typeface="+mj-lt"/>
                <a:hlinkClick r:id="rId5"/>
              </a:rPr>
              <a:t>https://www.bmw.com/en/events/nextgen/driving-simulator.html</a:t>
            </a:r>
            <a:r>
              <a:rPr lang="en-US" sz="1400" dirty="0">
                <a:latin typeface="+mj-lt"/>
              </a:rPr>
              <a:t>), accessed July 18</a:t>
            </a:r>
            <a:r>
              <a:rPr lang="en-US" sz="1400" baseline="30000" dirty="0">
                <a:latin typeface="+mj-lt"/>
              </a:rPr>
              <a:t>th,</a:t>
            </a:r>
            <a:r>
              <a:rPr lang="en-US" sz="1400" dirty="0">
                <a:latin typeface="+mj-lt"/>
              </a:rPr>
              <a:t> 2021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Image taken from the University of Iowa website (</a:t>
            </a:r>
            <a:r>
              <a:rPr lang="en-US" sz="1400" dirty="0">
                <a:latin typeface="+mj-lt"/>
                <a:hlinkClick r:id="rId6"/>
              </a:rPr>
              <a:t>https://nads.uiowa.edu/nads-1-simulator</a:t>
            </a:r>
            <a:r>
              <a:rPr lang="en-US" sz="1400" dirty="0">
                <a:latin typeface="+mj-lt"/>
              </a:rPr>
              <a:t>),           Accessed July 18</a:t>
            </a:r>
            <a:r>
              <a:rPr lang="en-US" sz="1400" baseline="30000" dirty="0">
                <a:latin typeface="+mj-lt"/>
              </a:rPr>
              <a:t>th</a:t>
            </a:r>
            <a:r>
              <a:rPr lang="en-US" sz="1400" dirty="0">
                <a:latin typeface="+mj-lt"/>
              </a:rPr>
              <a:t>, 2021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Reid, L.D., and </a:t>
            </a:r>
            <a:r>
              <a:rPr lang="en-US" sz="1400" dirty="0" err="1">
                <a:latin typeface="+mj-lt"/>
              </a:rPr>
              <a:t>Nahon</a:t>
            </a:r>
            <a:r>
              <a:rPr lang="en-US" sz="1400" dirty="0">
                <a:latin typeface="+mj-lt"/>
              </a:rPr>
              <a:t>, M. A, </a:t>
            </a:r>
            <a:r>
              <a:rPr lang="en-US" sz="1400" i="1" dirty="0">
                <a:latin typeface="+mj-lt"/>
              </a:rPr>
              <a:t>Flight Simulation Motion-Base Drive Algorithms: Part 1 - Developing    and Testing the Equations</a:t>
            </a:r>
            <a:r>
              <a:rPr lang="en-US" sz="1400" dirty="0">
                <a:latin typeface="+mj-lt"/>
              </a:rPr>
              <a:t>. 1985, UTIAS Report No. 296, CN ISSN 0082-5255, Institute for Aerospace Studies, University of Toronto, Toronto, </a:t>
            </a:r>
            <a:r>
              <a:rPr lang="en-CA" sz="1400" dirty="0">
                <a:latin typeface="+mj-lt"/>
              </a:rPr>
              <a:t>Canada.</a:t>
            </a:r>
            <a:r>
              <a:rPr lang="en-US" sz="1400" dirty="0">
                <a:latin typeface="+mj-lt"/>
              </a:rPr>
              <a:t>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+mj-lt"/>
              </a:rPr>
              <a:t>Benson, A.J., Hutt, E. C. B., and Brown, S. F., Thresholds for the Perception of Whole Body Angular   Movement About a Vertical Axis. Aviation, Space, and Environmental Medicine, 1989. 60: p. 205-213.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latin typeface="+mj-lt"/>
              </a:rPr>
              <a:t>Asadi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Houshyar</a:t>
            </a:r>
            <a:r>
              <a:rPr lang="en-US" sz="1400" dirty="0">
                <a:latin typeface="+mj-lt"/>
              </a:rPr>
              <a:t> &amp; Mohamed, Shady &amp; Lim, Chee &amp; </a:t>
            </a:r>
            <a:r>
              <a:rPr lang="en-US" sz="1400" dirty="0" err="1">
                <a:latin typeface="+mj-lt"/>
              </a:rPr>
              <a:t>Nahavandi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Saeid</a:t>
            </a:r>
            <a:r>
              <a:rPr lang="en-US" sz="1400" dirty="0">
                <a:latin typeface="+mj-lt"/>
              </a:rPr>
              <a:t>. (2016). A Review on Otolith Models in Human Perception. Behavioural Brain Research. 309. 10.1016/j.bbr.2016.03.043.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sz="1400" dirty="0" err="1">
                <a:latin typeface="+mj-lt"/>
              </a:rPr>
              <a:t>Capustiac</a:t>
            </a:r>
            <a:r>
              <a:rPr lang="en-US" sz="1400" dirty="0">
                <a:latin typeface="+mj-lt"/>
              </a:rPr>
              <a:t>, Alina &amp; Hesse, Benjamin &amp; Schramm, Dieter &amp; </a:t>
            </a:r>
            <a:r>
              <a:rPr lang="en-US" sz="1400" dirty="0" err="1">
                <a:latin typeface="+mj-lt"/>
              </a:rPr>
              <a:t>Banabic</a:t>
            </a:r>
            <a:r>
              <a:rPr lang="en-US" sz="1400" dirty="0">
                <a:latin typeface="+mj-lt"/>
              </a:rPr>
              <a:t>, D.. (2011). A Human Centered    Control Strategy for a Driving Simulator. International Journal of Mechanical &amp;     Mechatronics      Engineering IJMME-IJENS. 11. 45-52. </a:t>
            </a: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0911B171-0862-4025-9784-B64E34BA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848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3079-21-0058-00-0001-Proposal for vestibular parameters to be adopted under IEEE 3079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78518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6DEB1C02F9D4E85B2F479F44AD09F" ma:contentTypeVersion="11" ma:contentTypeDescription="Create a new document." ma:contentTypeScope="" ma:versionID="b13a1a114189b6623f98d766257b903f">
  <xsd:schema xmlns:xsd="http://www.w3.org/2001/XMLSchema" xmlns:xs="http://www.w3.org/2001/XMLSchema" xmlns:p="http://schemas.microsoft.com/office/2006/metadata/properties" xmlns:ns2="472ddcf6-61c8-41ee-b1a2-d4d222ea956d" xmlns:ns3="b2bdff08-80b0-4fff-8b0c-b2cf87fb9c60" targetNamespace="http://schemas.microsoft.com/office/2006/metadata/properties" ma:root="true" ma:fieldsID="a6051afd14dc60acf861bb2dcdf4195a" ns2:_="" ns3:_="">
    <xsd:import namespace="472ddcf6-61c8-41ee-b1a2-d4d222ea956d"/>
    <xsd:import namespace="b2bdff08-80b0-4fff-8b0c-b2cf87fb9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ddcf6-61c8-41ee-b1a2-d4d222ea9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dff08-80b0-4fff-8b0c-b2cf87fb9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0AFE2A-F99C-43FA-98B3-13A27489179C}"/>
</file>

<file path=customXml/itemProps2.xml><?xml version="1.0" encoding="utf-8"?>
<ds:datastoreItem xmlns:ds="http://schemas.openxmlformats.org/officeDocument/2006/customXml" ds:itemID="{3729252D-2D0B-4F48-B9B2-F8813129E2F6}"/>
</file>

<file path=customXml/itemProps3.xml><?xml version="1.0" encoding="utf-8"?>
<ds:datastoreItem xmlns:ds="http://schemas.openxmlformats.org/officeDocument/2006/customXml" ds:itemID="{FC9A2BEE-E15E-44C7-83F8-57A74E05B4BB}"/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6955</TotalTime>
  <Words>730</Words>
  <Application>Microsoft Office PowerPoint</Application>
  <PresentationFormat>On-screen Show (4:3)</PresentationFormat>
  <Paragraphs>106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Calibri</vt:lpstr>
      <vt:lpstr>Myriad Pro</vt:lpstr>
      <vt:lpstr>Times New Roman</vt:lpstr>
      <vt:lpstr>Verdana</vt:lpstr>
      <vt:lpstr>IEEE-SA Powerpoint Template</vt:lpstr>
      <vt:lpstr>Office 테마</vt:lpstr>
      <vt:lpstr>1_Office 테마</vt:lpstr>
      <vt:lpstr>PowerPoint Presentation</vt:lpstr>
      <vt:lpstr>IEEE 3079 Human Factor for Immersive Content Working Group Beom-Ryeol Lee, lbr@etri.re.kr</vt:lpstr>
      <vt:lpstr>Sensory Conflict Theory</vt:lpstr>
      <vt:lpstr>Human Vestibular System</vt:lpstr>
      <vt:lpstr>Sensory Conflict Mitigations</vt:lpstr>
      <vt:lpstr>Vestibular Thresholds of Perception</vt:lpstr>
      <vt:lpstr>Vestibular Thresholds of Perception</vt:lpstr>
      <vt:lpstr>Question to group:</vt:lpstr>
      <vt:lpstr>References: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Alex Stickel</cp:lastModifiedBy>
  <cp:revision>300</cp:revision>
  <dcterms:created xsi:type="dcterms:W3CDTF">2014-10-13T13:02:20Z</dcterms:created>
  <dcterms:modified xsi:type="dcterms:W3CDTF">2021-07-18T23:50:46Z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0x0101002916DEB1C02F9D4E85B2F479F44AD09F</vt:lpwstr>
  </property>
</Properties>
</file>