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66" r:id="rId6"/>
    <p:sldId id="375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>
        <p:scale>
          <a:sx n="70" d="100"/>
          <a:sy n="70" d="100"/>
        </p:scale>
        <p:origin x="3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76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3079-21-0061-00-0002-Hierarchy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3079-21-0061-00-0002-Hierarchy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3079-21-0061-00-0002-Hierarchy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3079-21-0061-00-0002-Hierarchy for IEEE P3079.2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3079-21-0061-00-0002-Hierarchy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3079-21-0061-00-0002-Hierarchy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3079-21-0061-00-0002-Hierarchy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3079-21-0061-00-0002-Hierarchy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953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3079-21-0061-00-0002-Hierarchy for IEEE P3079.2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47A12F5-5111-4B9E-9FEF-10C5FBFB88E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3079-21-0061-00-0002-Hierarchy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66875"/>
            <a:ext cx="8382000" cy="533400"/>
          </a:xfrm>
        </p:spPr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altLang="ko-KR" dirty="0"/>
              <a:t>Hierarchy for IEEE P3079.2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8174"/>
              </p:ext>
            </p:extLst>
          </p:nvPr>
        </p:nvGraphicFramePr>
        <p:xfrm>
          <a:off x="228600" y="1371600"/>
          <a:ext cx="8686800" cy="466407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/>
                        <a:t>Hierarchy for IEEE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Seung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803420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3079-21-0061-00-0002-Hierarchy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Hierarchy for IEEE P3079.2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3079-21-0061-00-0002-Hierarchy for IEEE P3079.2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0F97D735-85D4-42F7-92F6-5A73F287AA74}"/>
              </a:ext>
            </a:extLst>
          </p:cNvPr>
          <p:cNvSpPr/>
          <p:nvPr/>
        </p:nvSpPr>
        <p:spPr>
          <a:xfrm>
            <a:off x="429126" y="1332282"/>
            <a:ext cx="3682525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Framework for Motion</a:t>
            </a:r>
            <a:r>
              <a:rPr lang="ko-KR" altLang="en-US" dirty="0"/>
              <a:t> </a:t>
            </a:r>
            <a:r>
              <a:rPr lang="en-US" altLang="ko-KR" dirty="0"/>
              <a:t>Training</a:t>
            </a:r>
            <a:endParaRPr lang="ko-KR" altLang="en-US" dirty="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2DA23D9-DB09-48E0-AF88-76F16BC2EC2C}"/>
              </a:ext>
            </a:extLst>
          </p:cNvPr>
          <p:cNvSpPr/>
          <p:nvPr/>
        </p:nvSpPr>
        <p:spPr>
          <a:xfrm>
            <a:off x="2778151" y="2232501"/>
            <a:ext cx="4953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Basement Framework for Motion</a:t>
            </a:r>
            <a:r>
              <a:rPr lang="ko-KR" altLang="en-US" dirty="0"/>
              <a:t> </a:t>
            </a:r>
            <a:r>
              <a:rPr lang="en-US" altLang="ko-KR" dirty="0"/>
              <a:t>Training</a:t>
            </a:r>
            <a:endParaRPr lang="ko-KR" altLang="en-US" dirty="0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C485F2BB-5FE0-41FA-9428-E2990293078A}"/>
              </a:ext>
            </a:extLst>
          </p:cNvPr>
          <p:cNvSpPr/>
          <p:nvPr/>
        </p:nvSpPr>
        <p:spPr>
          <a:xfrm>
            <a:off x="2778151" y="2994501"/>
            <a:ext cx="4953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UI/UX Framework for Motion</a:t>
            </a:r>
            <a:r>
              <a:rPr lang="ko-KR" altLang="en-US" dirty="0"/>
              <a:t> </a:t>
            </a:r>
            <a:r>
              <a:rPr lang="en-US" altLang="ko-KR" dirty="0"/>
              <a:t>Training</a:t>
            </a:r>
            <a:endParaRPr lang="ko-KR" altLang="en-US" dirty="0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2CEC0C82-AAB0-4B52-A356-9410B1278B06}"/>
              </a:ext>
            </a:extLst>
          </p:cNvPr>
          <p:cNvSpPr/>
          <p:nvPr/>
        </p:nvSpPr>
        <p:spPr>
          <a:xfrm>
            <a:off x="4857611" y="1365080"/>
            <a:ext cx="3200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User Scenario / </a:t>
            </a:r>
            <a:r>
              <a:rPr lang="en-US" altLang="ko-KR" dirty="0" err="1"/>
              <a:t>Usecases</a:t>
            </a:r>
            <a:endParaRPr lang="ko-KR" altLang="en-US" dirty="0"/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789B6461-814B-4B9C-8413-B72A91C9BF0C}"/>
              </a:ext>
            </a:extLst>
          </p:cNvPr>
          <p:cNvSpPr/>
          <p:nvPr/>
        </p:nvSpPr>
        <p:spPr>
          <a:xfrm>
            <a:off x="5829300" y="4486527"/>
            <a:ext cx="3200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Content Distribution</a:t>
            </a:r>
            <a:endParaRPr lang="ko-KR" altLang="en-US" dirty="0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9E1128E3-C697-4D03-9525-98B4462BA374}"/>
              </a:ext>
            </a:extLst>
          </p:cNvPr>
          <p:cNvSpPr/>
          <p:nvPr/>
        </p:nvSpPr>
        <p:spPr>
          <a:xfrm>
            <a:off x="5829300" y="5248527"/>
            <a:ext cx="3200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Content Payment System</a:t>
            </a:r>
            <a:endParaRPr lang="ko-KR" altLang="en-US" dirty="0"/>
          </a:p>
        </p:txBody>
      </p:sp>
      <p:cxnSp>
        <p:nvCxnSpPr>
          <p:cNvPr id="7" name="연결선: 꺾임 6">
            <a:extLst>
              <a:ext uri="{FF2B5EF4-FFF2-40B4-BE49-F238E27FC236}">
                <a16:creationId xmlns:a16="http://schemas.microsoft.com/office/drawing/2014/main" id="{C0E35ED1-8950-46E8-B36E-5306ACD803AC}"/>
              </a:ext>
            </a:extLst>
          </p:cNvPr>
          <p:cNvCxnSpPr>
            <a:cxnSpLocks/>
            <a:stCxn id="3" idx="2"/>
            <a:endCxn id="5" idx="1"/>
          </p:cNvCxnSpPr>
          <p:nvPr/>
        </p:nvCxnSpPr>
        <p:spPr>
          <a:xfrm rot="16200000" flipH="1">
            <a:off x="2226561" y="1909510"/>
            <a:ext cx="595419" cy="5077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연결선: 꺾임 78">
            <a:extLst>
              <a:ext uri="{FF2B5EF4-FFF2-40B4-BE49-F238E27FC236}">
                <a16:creationId xmlns:a16="http://schemas.microsoft.com/office/drawing/2014/main" id="{261E7BB2-1A49-4D54-9EB9-D5954F233E6A}"/>
              </a:ext>
            </a:extLst>
          </p:cNvPr>
          <p:cNvCxnSpPr>
            <a:cxnSpLocks/>
            <a:stCxn id="3" idx="2"/>
            <a:endCxn id="75" idx="1"/>
          </p:cNvCxnSpPr>
          <p:nvPr/>
        </p:nvCxnSpPr>
        <p:spPr>
          <a:xfrm rot="16200000" flipH="1">
            <a:off x="1845561" y="2290510"/>
            <a:ext cx="1357419" cy="5077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51A0233F-5425-451E-A300-8DF9FB89CF16}"/>
              </a:ext>
            </a:extLst>
          </p:cNvPr>
          <p:cNvCxnSpPr>
            <a:stCxn id="3" idx="3"/>
            <a:endCxn id="76" idx="1"/>
          </p:cNvCxnSpPr>
          <p:nvPr/>
        </p:nvCxnSpPr>
        <p:spPr>
          <a:xfrm flipV="1">
            <a:off x="4111651" y="1593680"/>
            <a:ext cx="745960" cy="53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연결선: 꺾임 87">
            <a:extLst>
              <a:ext uri="{FF2B5EF4-FFF2-40B4-BE49-F238E27FC236}">
                <a16:creationId xmlns:a16="http://schemas.microsoft.com/office/drawing/2014/main" id="{5E5628C9-3AEC-4FB7-B6CF-0B79A005A55A}"/>
              </a:ext>
            </a:extLst>
          </p:cNvPr>
          <p:cNvCxnSpPr>
            <a:cxnSpLocks/>
            <a:stCxn id="94" idx="2"/>
            <a:endCxn id="77" idx="1"/>
          </p:cNvCxnSpPr>
          <p:nvPr/>
        </p:nvCxnSpPr>
        <p:spPr>
          <a:xfrm rot="16200000" flipH="1">
            <a:off x="5301613" y="4187439"/>
            <a:ext cx="468215" cy="58715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연결선: 꺾임 90">
            <a:extLst>
              <a:ext uri="{FF2B5EF4-FFF2-40B4-BE49-F238E27FC236}">
                <a16:creationId xmlns:a16="http://schemas.microsoft.com/office/drawing/2014/main" id="{EFC3C5DD-358C-482D-BF28-D8BDE3EB4803}"/>
              </a:ext>
            </a:extLst>
          </p:cNvPr>
          <p:cNvCxnSpPr>
            <a:cxnSpLocks/>
            <a:stCxn id="94" idx="2"/>
            <a:endCxn id="78" idx="1"/>
          </p:cNvCxnSpPr>
          <p:nvPr/>
        </p:nvCxnSpPr>
        <p:spPr>
          <a:xfrm rot="16200000" flipH="1">
            <a:off x="4920613" y="4568439"/>
            <a:ext cx="1230215" cy="58715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36217CB2-1C77-46C2-AFEE-6B7FB216D93E}"/>
              </a:ext>
            </a:extLst>
          </p:cNvPr>
          <p:cNvSpPr/>
          <p:nvPr/>
        </p:nvSpPr>
        <p:spPr>
          <a:xfrm>
            <a:off x="2765641" y="3789712"/>
            <a:ext cx="49530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Service Framework of Motion</a:t>
            </a:r>
            <a:r>
              <a:rPr lang="ko-KR" altLang="en-US" dirty="0"/>
              <a:t> </a:t>
            </a:r>
            <a:r>
              <a:rPr lang="en-US" altLang="ko-KR" dirty="0"/>
              <a:t>Training</a:t>
            </a:r>
            <a:endParaRPr lang="ko-KR" altLang="en-US" dirty="0"/>
          </a:p>
        </p:txBody>
      </p:sp>
      <p:cxnSp>
        <p:nvCxnSpPr>
          <p:cNvPr id="95" name="연결선: 꺾임 94">
            <a:extLst>
              <a:ext uri="{FF2B5EF4-FFF2-40B4-BE49-F238E27FC236}">
                <a16:creationId xmlns:a16="http://schemas.microsoft.com/office/drawing/2014/main" id="{F5DD1671-6199-41DD-9401-CE97D3B96449}"/>
              </a:ext>
            </a:extLst>
          </p:cNvPr>
          <p:cNvCxnSpPr>
            <a:cxnSpLocks/>
            <a:stCxn id="3" idx="2"/>
            <a:endCxn id="94" idx="1"/>
          </p:cNvCxnSpPr>
          <p:nvPr/>
        </p:nvCxnSpPr>
        <p:spPr>
          <a:xfrm rot="16200000" flipH="1">
            <a:off x="1441700" y="2694371"/>
            <a:ext cx="2152630" cy="49525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6062</TotalTime>
  <Words>341</Words>
  <Application>Microsoft Office PowerPoint</Application>
  <PresentationFormat>화면 슬라이드 쇼(4:3)</PresentationFormat>
  <Paragraphs>44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Hierarchy for IEEE P3079.2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266</cp:revision>
  <dcterms:created xsi:type="dcterms:W3CDTF">2014-10-13T13:02:20Z</dcterms:created>
  <dcterms:modified xsi:type="dcterms:W3CDTF">2021-07-21T07:36:27Z</dcterms:modified>
</cp:coreProperties>
</file>