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5" r:id="rId7"/>
    <p:sldId id="376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 varScale="1">
        <p:scale>
          <a:sx n="144" d="100"/>
          <a:sy n="144" d="100"/>
        </p:scale>
        <p:origin x="150" y="3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/>
              <a:t>Hierarchy for IEEE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42301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/>
                        <a:t>Hierarchy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08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Hierarchy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F97D735-85D4-42F7-92F6-5A73F287AA74}"/>
              </a:ext>
            </a:extLst>
          </p:cNvPr>
          <p:cNvSpPr/>
          <p:nvPr/>
        </p:nvSpPr>
        <p:spPr>
          <a:xfrm>
            <a:off x="152400" y="1332282"/>
            <a:ext cx="3682525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</a:t>
            </a:r>
          </a:p>
          <a:p>
            <a:pPr algn="ctr"/>
            <a:r>
              <a:rPr lang="en-US" altLang="ko-KR" sz="1400" dirty="0"/>
              <a:t>Framework for Motion</a:t>
            </a:r>
            <a:r>
              <a:rPr lang="ko-KR" altLang="en-US" sz="1400" dirty="0"/>
              <a:t> </a:t>
            </a:r>
            <a:r>
              <a:rPr lang="en-US" altLang="ko-KR" sz="1400" dirty="0"/>
              <a:t>Training</a:t>
            </a:r>
            <a:endParaRPr lang="ko-KR" altLang="en-US" sz="1400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2DA23D9-DB09-48E0-AF88-76F16BC2EC2C}"/>
              </a:ext>
            </a:extLst>
          </p:cNvPr>
          <p:cNvSpPr/>
          <p:nvPr/>
        </p:nvSpPr>
        <p:spPr>
          <a:xfrm>
            <a:off x="2501425" y="2232501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3079.2.1</a:t>
            </a:r>
          </a:p>
          <a:p>
            <a:pPr algn="ctr"/>
            <a:r>
              <a:rPr lang="en-US" altLang="ko-KR" sz="1400" dirty="0"/>
              <a:t>Basic Framework</a:t>
            </a:r>
            <a:endParaRPr lang="ko-KR" altLang="en-US" sz="1400" dirty="0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C485F2BB-5FE0-41FA-9428-E2990293078A}"/>
              </a:ext>
            </a:extLst>
          </p:cNvPr>
          <p:cNvSpPr/>
          <p:nvPr/>
        </p:nvSpPr>
        <p:spPr>
          <a:xfrm>
            <a:off x="2501425" y="2994501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3079.2.2</a:t>
            </a:r>
          </a:p>
          <a:p>
            <a:pPr algn="ctr"/>
            <a:r>
              <a:rPr lang="en-US" altLang="ko-KR" sz="1400" dirty="0"/>
              <a:t>UI/UX Framework</a:t>
            </a:r>
            <a:endParaRPr lang="ko-KR" altLang="en-US" sz="1400" dirty="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CEC0C82-AAB0-4B52-A356-9410B1278B06}"/>
              </a:ext>
            </a:extLst>
          </p:cNvPr>
          <p:cNvSpPr/>
          <p:nvPr/>
        </p:nvSpPr>
        <p:spPr>
          <a:xfrm>
            <a:off x="5086350" y="1373064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User Scenario / Use Cases</a:t>
            </a:r>
            <a:endParaRPr lang="ko-KR" altLang="en-US" sz="1400" dirty="0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89B6461-814B-4B9C-8413-B72A91C9BF0C}"/>
              </a:ext>
            </a:extLst>
          </p:cNvPr>
          <p:cNvSpPr/>
          <p:nvPr/>
        </p:nvSpPr>
        <p:spPr>
          <a:xfrm>
            <a:off x="4809624" y="4506727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Distribution</a:t>
            </a:r>
            <a:endParaRPr lang="ko-KR" altLang="en-US" sz="1400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E1128E3-C697-4D03-9525-98B4462BA374}"/>
              </a:ext>
            </a:extLst>
          </p:cNvPr>
          <p:cNvSpPr/>
          <p:nvPr/>
        </p:nvSpPr>
        <p:spPr>
          <a:xfrm>
            <a:off x="4828674" y="5176319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Payment System</a:t>
            </a:r>
            <a:endParaRPr lang="ko-KR" altLang="en-US" sz="1400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C0E35ED1-8950-46E8-B36E-5306ACD803AC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1949835" y="1909510"/>
            <a:ext cx="595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261E7BB2-1A49-4D54-9EB9-D5954F233E6A}"/>
              </a:ext>
            </a:extLst>
          </p:cNvPr>
          <p:cNvCxnSpPr>
            <a:cxnSpLocks/>
            <a:stCxn id="3" idx="2"/>
            <a:endCxn id="75" idx="1"/>
          </p:cNvCxnSpPr>
          <p:nvPr/>
        </p:nvCxnSpPr>
        <p:spPr>
          <a:xfrm rot="16200000" flipH="1">
            <a:off x="1568835" y="2290510"/>
            <a:ext cx="1357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51A0233F-5425-451E-A300-8DF9FB89CF16}"/>
              </a:ext>
            </a:extLst>
          </p:cNvPr>
          <p:cNvCxnSpPr>
            <a:cxnSpLocks/>
            <a:stCxn id="3" idx="3"/>
            <a:endCxn id="76" idx="1"/>
          </p:cNvCxnSpPr>
          <p:nvPr/>
        </p:nvCxnSpPr>
        <p:spPr>
          <a:xfrm>
            <a:off x="3834925" y="1598982"/>
            <a:ext cx="1251425" cy="2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연결선: 꺾임 87">
            <a:extLst>
              <a:ext uri="{FF2B5EF4-FFF2-40B4-BE49-F238E27FC236}">
                <a16:creationId xmlns:a16="http://schemas.microsoft.com/office/drawing/2014/main" id="{5E5628C9-3AEC-4FB7-B6CF-0B79A005A55A}"/>
              </a:ext>
            </a:extLst>
          </p:cNvPr>
          <p:cNvCxnSpPr>
            <a:cxnSpLocks/>
            <a:stCxn id="94" idx="2"/>
            <a:endCxn id="77" idx="1"/>
          </p:cNvCxnSpPr>
          <p:nvPr/>
        </p:nvCxnSpPr>
        <p:spPr>
          <a:xfrm rot="16200000" flipH="1">
            <a:off x="4139275" y="4064977"/>
            <a:ext cx="488415" cy="8522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EFC3C5DD-358C-482D-BF28-D8BDE3EB4803}"/>
              </a:ext>
            </a:extLst>
          </p:cNvPr>
          <p:cNvCxnSpPr>
            <a:cxnSpLocks/>
            <a:stCxn id="94" idx="2"/>
            <a:endCxn id="78" idx="1"/>
          </p:cNvCxnSpPr>
          <p:nvPr/>
        </p:nvCxnSpPr>
        <p:spPr>
          <a:xfrm rot="16200000" flipH="1">
            <a:off x="3814004" y="4390248"/>
            <a:ext cx="1158007" cy="87133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6217CB2-1C77-46C2-AFEE-6B7FB216D93E}"/>
              </a:ext>
            </a:extLst>
          </p:cNvPr>
          <p:cNvSpPr/>
          <p:nvPr/>
        </p:nvSpPr>
        <p:spPr>
          <a:xfrm>
            <a:off x="2488915" y="3789712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3079.2.3</a:t>
            </a:r>
          </a:p>
          <a:p>
            <a:pPr algn="ctr"/>
            <a:r>
              <a:rPr lang="en-US" altLang="ko-KR" sz="1400" dirty="0"/>
              <a:t>Service Framework</a:t>
            </a:r>
            <a:endParaRPr lang="ko-KR" altLang="en-US" sz="1400" dirty="0"/>
          </a:p>
        </p:txBody>
      </p:sp>
      <p:cxnSp>
        <p:nvCxnSpPr>
          <p:cNvPr id="95" name="연결선: 꺾임 94">
            <a:extLst>
              <a:ext uri="{FF2B5EF4-FFF2-40B4-BE49-F238E27FC236}">
                <a16:creationId xmlns:a16="http://schemas.microsoft.com/office/drawing/2014/main" id="{F5DD1671-6199-41DD-9401-CE97D3B96449}"/>
              </a:ext>
            </a:extLst>
          </p:cNvPr>
          <p:cNvCxnSpPr>
            <a:cxnSpLocks/>
            <a:stCxn id="3" idx="2"/>
            <a:endCxn id="94" idx="1"/>
          </p:cNvCxnSpPr>
          <p:nvPr/>
        </p:nvCxnSpPr>
        <p:spPr>
          <a:xfrm rot="16200000" flipH="1">
            <a:off x="1164974" y="2694371"/>
            <a:ext cx="2152630" cy="4952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직사각형 43">
            <a:extLst>
              <a:ext uri="{FF2B5EF4-FFF2-40B4-BE49-F238E27FC236}">
                <a16:creationId xmlns:a16="http://schemas.microsoft.com/office/drawing/2014/main" id="{90AF6CF4-DDCC-4B53-80EC-E643E82FBB3C}"/>
              </a:ext>
            </a:extLst>
          </p:cNvPr>
          <p:cNvSpPr/>
          <p:nvPr/>
        </p:nvSpPr>
        <p:spPr>
          <a:xfrm>
            <a:off x="304800" y="3516966"/>
            <a:ext cx="8077192" cy="1847671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CC0F4C-A8AB-4BE6-AC86-C9AF01E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Framework of IEEE P3079.2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89D465-D250-4447-B78B-4D624EBF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5C17A7-CF14-4E5C-B576-DF99A2D1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B0B9857-43CC-4B85-8755-9F85F58562DF}"/>
              </a:ext>
            </a:extLst>
          </p:cNvPr>
          <p:cNvSpPr/>
          <p:nvPr/>
        </p:nvSpPr>
        <p:spPr>
          <a:xfrm>
            <a:off x="304805" y="2699222"/>
            <a:ext cx="8077192" cy="767401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B02FF18-7323-45F8-AB66-1EB8D6F65CFF}"/>
              </a:ext>
            </a:extLst>
          </p:cNvPr>
          <p:cNvSpPr/>
          <p:nvPr/>
        </p:nvSpPr>
        <p:spPr>
          <a:xfrm>
            <a:off x="1981200" y="1252574"/>
            <a:ext cx="6400796" cy="219790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25DAE28-8C81-4430-AC38-E9416FB68AB1}"/>
              </a:ext>
            </a:extLst>
          </p:cNvPr>
          <p:cNvSpPr/>
          <p:nvPr/>
        </p:nvSpPr>
        <p:spPr>
          <a:xfrm>
            <a:off x="1873079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98BDAC-D639-4762-A8B0-83A175D73585}"/>
              </a:ext>
            </a:extLst>
          </p:cNvPr>
          <p:cNvSpPr/>
          <p:nvPr/>
        </p:nvSpPr>
        <p:spPr>
          <a:xfrm>
            <a:off x="4101932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28ED35E-8381-44C0-997D-611BA844896F}"/>
              </a:ext>
            </a:extLst>
          </p:cNvPr>
          <p:cNvSpPr/>
          <p:nvPr/>
        </p:nvSpPr>
        <p:spPr>
          <a:xfrm>
            <a:off x="6389937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5B7E4FC-E672-412F-BBB7-98910A9B820E}"/>
              </a:ext>
            </a:extLst>
          </p:cNvPr>
          <p:cNvSpPr/>
          <p:nvPr/>
        </p:nvSpPr>
        <p:spPr>
          <a:xfrm>
            <a:off x="4430079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Analysis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DA7C29-2ED4-441A-9280-D8CB0C5382AD}"/>
              </a:ext>
            </a:extLst>
          </p:cNvPr>
          <p:cNvSpPr/>
          <p:nvPr/>
        </p:nvSpPr>
        <p:spPr>
          <a:xfrm>
            <a:off x="492456" y="2772808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3D Graphics Engine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E38A05E-9C21-4D30-8BB7-4F67212E93B4}"/>
              </a:ext>
            </a:extLst>
          </p:cNvPr>
          <p:cNvSpPr/>
          <p:nvPr/>
        </p:nvSpPr>
        <p:spPr>
          <a:xfrm>
            <a:off x="4430078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Comparison &amp; Judgment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7194760-3BBC-45A1-B230-A7660E1AFE13}"/>
              </a:ext>
            </a:extLst>
          </p:cNvPr>
          <p:cNvSpPr/>
          <p:nvPr/>
        </p:nvSpPr>
        <p:spPr>
          <a:xfrm>
            <a:off x="4215578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Verification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F4B0B48-D9C5-494C-9751-72B77DE661A0}"/>
              </a:ext>
            </a:extLst>
          </p:cNvPr>
          <p:cNvSpPr/>
          <p:nvPr/>
        </p:nvSpPr>
        <p:spPr>
          <a:xfrm>
            <a:off x="2195700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</a:t>
            </a:r>
            <a:r>
              <a:rPr kumimoji="0" lang="en-US" altLang="ko-KR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Infomation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4C10DF5F-8B0E-478E-B938-19168D151754}"/>
              </a:ext>
            </a:extLst>
          </p:cNvPr>
          <p:cNvCxnSpPr>
            <a:cxnSpLocks/>
            <a:stCxn id="14" idx="2"/>
            <a:endCxn id="18" idx="0"/>
          </p:cNvCxnSpPr>
          <p:nvPr/>
        </p:nvCxnSpPr>
        <p:spPr>
          <a:xfrm>
            <a:off x="2731951" y="2637745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FDBABC7-85C9-4F37-A3A8-528D7084DC53}"/>
              </a:ext>
            </a:extLst>
          </p:cNvPr>
          <p:cNvSpPr/>
          <p:nvPr/>
        </p:nvSpPr>
        <p:spPr>
          <a:xfrm>
            <a:off x="2195700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40E91033-E1B5-4B3B-B6F5-B6817DDD0952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>
          <a:xfrm>
            <a:off x="2731951" y="1932122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1539DE8-2D2B-4007-BD2C-DD75A05C9515}"/>
              </a:ext>
            </a:extLst>
          </p:cNvPr>
          <p:cNvSpPr/>
          <p:nvPr/>
        </p:nvSpPr>
        <p:spPr>
          <a:xfrm>
            <a:off x="2195700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Character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8D6A9CD4-5913-4ED7-A0B7-3EF69F9CE138}"/>
              </a:ext>
            </a:extLst>
          </p:cNvPr>
          <p:cNvCxnSpPr>
            <a:cxnSpLocks/>
            <a:stCxn id="11" idx="3"/>
            <a:endCxn id="18" idx="1"/>
          </p:cNvCxnSpPr>
          <p:nvPr/>
        </p:nvCxnSpPr>
        <p:spPr>
          <a:xfrm flipV="1">
            <a:off x="1564958" y="3055342"/>
            <a:ext cx="630742" cy="549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FA74B45-71B4-48DE-B4EE-1A4C06C11698}"/>
              </a:ext>
            </a:extLst>
          </p:cNvPr>
          <p:cNvSpPr/>
          <p:nvPr/>
        </p:nvSpPr>
        <p:spPr>
          <a:xfrm>
            <a:off x="6718083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</a:t>
            </a:r>
            <a:r>
              <a:rPr kumimoji="0" lang="en-US" altLang="ko-KR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Infomation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8E93F8B-BBD8-408D-8950-D292E5A93ACA}"/>
              </a:ext>
            </a:extLst>
          </p:cNvPr>
          <p:cNvSpPr/>
          <p:nvPr/>
        </p:nvSpPr>
        <p:spPr>
          <a:xfrm>
            <a:off x="6718083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C5B3FDF0-DCD2-4124-997C-4D787C1971E3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>
          <a:xfrm>
            <a:off x="7254334" y="1932122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88D1DDAA-2B82-42FE-BDDB-7DDC123787EA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flipH="1">
            <a:off x="4966329" y="1932122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00BF615-3D64-46AB-BE5E-E8C9BEE3AAE5}"/>
              </a:ext>
            </a:extLst>
          </p:cNvPr>
          <p:cNvSpPr/>
          <p:nvPr/>
        </p:nvSpPr>
        <p:spPr>
          <a:xfrm>
            <a:off x="6503582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313F26D-EE6D-4872-ACCE-20D230CF3569}"/>
              </a:ext>
            </a:extLst>
          </p:cNvPr>
          <p:cNvSpPr/>
          <p:nvPr/>
        </p:nvSpPr>
        <p:spPr>
          <a:xfrm>
            <a:off x="1981200" y="841963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Reference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6" name="연결선: 꺾임 25">
            <a:extLst>
              <a:ext uri="{FF2B5EF4-FFF2-40B4-BE49-F238E27FC236}">
                <a16:creationId xmlns:a16="http://schemas.microsoft.com/office/drawing/2014/main" id="{88F08676-C75A-4348-A1D6-4BD283EF9778}"/>
              </a:ext>
            </a:extLst>
          </p:cNvPr>
          <p:cNvCxnSpPr>
            <a:cxnSpLocks/>
            <a:stCxn id="18" idx="3"/>
            <a:endCxn id="12" idx="1"/>
          </p:cNvCxnSpPr>
          <p:nvPr/>
        </p:nvCxnSpPr>
        <p:spPr>
          <a:xfrm flipV="1">
            <a:off x="3268202" y="2349719"/>
            <a:ext cx="1161876" cy="705623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6E345C7-EF22-4D6F-BA94-719E4FC4412F}"/>
              </a:ext>
            </a:extLst>
          </p:cNvPr>
          <p:cNvSpPr/>
          <p:nvPr/>
        </p:nvSpPr>
        <p:spPr>
          <a:xfrm>
            <a:off x="492456" y="3538412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UI/UX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09DBC92-571B-451D-9B9E-F4573829D439}"/>
              </a:ext>
            </a:extLst>
          </p:cNvPr>
          <p:cNvSpPr/>
          <p:nvPr/>
        </p:nvSpPr>
        <p:spPr>
          <a:xfrm>
            <a:off x="1833310" y="449022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Guider</a:t>
            </a:r>
            <a:endParaRPr lang="ko-KR" altLang="en-US" sz="1200" b="1" kern="0" dirty="0"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7B13455-DD2A-4A9B-855C-82E2C981BDAF}"/>
              </a:ext>
            </a:extLst>
          </p:cNvPr>
          <p:cNvSpPr/>
          <p:nvPr/>
        </p:nvSpPr>
        <p:spPr>
          <a:xfrm>
            <a:off x="1844683" y="405931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Projection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F2D0D3C-5D44-4F48-BF7F-76A55ABD2249}"/>
              </a:ext>
            </a:extLst>
          </p:cNvPr>
          <p:cNvSpPr/>
          <p:nvPr/>
        </p:nvSpPr>
        <p:spPr>
          <a:xfrm>
            <a:off x="1864317" y="3641494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  Adopter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62ACBD14-D34D-4EA2-AE97-252A0F9A89A6}"/>
              </a:ext>
            </a:extLst>
          </p:cNvPr>
          <p:cNvCxnSpPr>
            <a:cxnSpLocks/>
            <a:stCxn id="20" idx="1"/>
            <a:endCxn id="12" idx="3"/>
          </p:cNvCxnSpPr>
          <p:nvPr/>
        </p:nvCxnSpPr>
        <p:spPr>
          <a:xfrm flipH="1">
            <a:off x="5502580" y="2349719"/>
            <a:ext cx="1215503" cy="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AAEC09C-A859-4260-A503-59A39150969C}"/>
              </a:ext>
            </a:extLst>
          </p:cNvPr>
          <p:cNvSpPr/>
          <p:nvPr/>
        </p:nvSpPr>
        <p:spPr>
          <a:xfrm>
            <a:off x="4430077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Validation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DD4D064-3B8F-4235-84DF-A2F59A53B0CC}"/>
              </a:ext>
            </a:extLst>
          </p:cNvPr>
          <p:cNvCxnSpPr>
            <a:cxnSpLocks/>
            <a:stCxn id="12" idx="2"/>
            <a:endCxn id="32" idx="0"/>
          </p:cNvCxnSpPr>
          <p:nvPr/>
        </p:nvCxnSpPr>
        <p:spPr>
          <a:xfrm flipH="1">
            <a:off x="4966328" y="2637745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59088695-6385-42CF-A718-C1A6A671EB98}"/>
              </a:ext>
            </a:extLst>
          </p:cNvPr>
          <p:cNvCxnSpPr>
            <a:cxnSpLocks/>
            <a:stCxn id="29" idx="3"/>
            <a:endCxn id="21" idx="3"/>
          </p:cNvCxnSpPr>
          <p:nvPr/>
        </p:nvCxnSpPr>
        <p:spPr>
          <a:xfrm flipV="1">
            <a:off x="3580675" y="1644096"/>
            <a:ext cx="4209910" cy="2601493"/>
          </a:xfrm>
          <a:prstGeom prst="bentConnector3">
            <a:avLst>
              <a:gd name="adj1" fmla="val 10543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E99E2DD-A4AB-4117-8B5E-EFAF3D9F04AF}"/>
              </a:ext>
            </a:extLst>
          </p:cNvPr>
          <p:cNvCxnSpPr>
            <a:cxnSpLocks/>
            <a:stCxn id="18" idx="2"/>
            <a:endCxn id="30" idx="0"/>
          </p:cNvCxnSpPr>
          <p:nvPr/>
        </p:nvCxnSpPr>
        <p:spPr>
          <a:xfrm>
            <a:off x="2731951" y="3343368"/>
            <a:ext cx="362" cy="298126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54BC847B-6116-42AD-A8BB-7959F8DC2901}"/>
              </a:ext>
            </a:extLst>
          </p:cNvPr>
          <p:cNvCxnSpPr>
            <a:cxnSpLocks/>
            <a:stCxn id="32" idx="2"/>
            <a:endCxn id="28" idx="3"/>
          </p:cNvCxnSpPr>
          <p:nvPr/>
        </p:nvCxnSpPr>
        <p:spPr>
          <a:xfrm rot="5400000">
            <a:off x="3601250" y="3311420"/>
            <a:ext cx="1333131" cy="1397026"/>
          </a:xfrm>
          <a:prstGeom prst="bentConnector2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0BCA42BA-5A75-4BA9-8492-86069C09BEEB}"/>
              </a:ext>
            </a:extLst>
          </p:cNvPr>
          <p:cNvSpPr/>
          <p:nvPr/>
        </p:nvSpPr>
        <p:spPr>
          <a:xfrm>
            <a:off x="6934200" y="4391186"/>
            <a:ext cx="503104" cy="20000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74B771-0003-464A-9636-F09049553B84}"/>
              </a:ext>
            </a:extLst>
          </p:cNvPr>
          <p:cNvSpPr txBox="1"/>
          <p:nvPr/>
        </p:nvSpPr>
        <p:spPr>
          <a:xfrm>
            <a:off x="7414352" y="4321792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3079.2.1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D8FB1E1-1526-4A0D-84C8-1E1BD43F315F}"/>
              </a:ext>
            </a:extLst>
          </p:cNvPr>
          <p:cNvSpPr/>
          <p:nvPr/>
        </p:nvSpPr>
        <p:spPr>
          <a:xfrm>
            <a:off x="492456" y="205687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Terms &amp; Definitions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D1D30D6-31F1-4599-8C1F-0480CD0DCCB8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>
            <a:off x="1564958" y="3826438"/>
            <a:ext cx="299359" cy="133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B609DE2-F17B-4C58-B764-7966718E0B5E}"/>
              </a:ext>
            </a:extLst>
          </p:cNvPr>
          <p:cNvSpPr/>
          <p:nvPr/>
        </p:nvSpPr>
        <p:spPr>
          <a:xfrm>
            <a:off x="6934200" y="4720428"/>
            <a:ext cx="503104" cy="20000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214B88-859A-4B84-9D9B-F1FCE4BD050A}"/>
              </a:ext>
            </a:extLst>
          </p:cNvPr>
          <p:cNvSpPr txBox="1"/>
          <p:nvPr/>
        </p:nvSpPr>
        <p:spPr>
          <a:xfrm>
            <a:off x="7414352" y="4651034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3079.2.2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47" name="연결선: 꺾임 46">
            <a:extLst>
              <a:ext uri="{FF2B5EF4-FFF2-40B4-BE49-F238E27FC236}">
                <a16:creationId xmlns:a16="http://schemas.microsoft.com/office/drawing/2014/main" id="{7C50525B-3CCE-4A87-AE18-BDB49A1EB558}"/>
              </a:ext>
            </a:extLst>
          </p:cNvPr>
          <p:cNvCxnSpPr>
            <a:cxnSpLocks/>
            <a:stCxn id="27" idx="3"/>
            <a:endCxn id="29" idx="1"/>
          </p:cNvCxnSpPr>
          <p:nvPr/>
        </p:nvCxnSpPr>
        <p:spPr>
          <a:xfrm>
            <a:off x="1564958" y="3826438"/>
            <a:ext cx="279725" cy="41915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0" name="연결선: 꺾임 49">
            <a:extLst>
              <a:ext uri="{FF2B5EF4-FFF2-40B4-BE49-F238E27FC236}">
                <a16:creationId xmlns:a16="http://schemas.microsoft.com/office/drawing/2014/main" id="{87307A02-3969-473E-B4AB-284000375E67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564958" y="3826438"/>
            <a:ext cx="268352" cy="85006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169FA34-959B-428D-8FAC-32A66D4F39B6}"/>
              </a:ext>
            </a:extLst>
          </p:cNvPr>
          <p:cNvSpPr/>
          <p:nvPr/>
        </p:nvSpPr>
        <p:spPr>
          <a:xfrm>
            <a:off x="1833310" y="492318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Remote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2" name="연결선: 꺾임 71">
            <a:extLst>
              <a:ext uri="{FF2B5EF4-FFF2-40B4-BE49-F238E27FC236}">
                <a16:creationId xmlns:a16="http://schemas.microsoft.com/office/drawing/2014/main" id="{80842B55-4A16-402E-8E22-0B0E1603BEBD}"/>
              </a:ext>
            </a:extLst>
          </p:cNvPr>
          <p:cNvCxnSpPr>
            <a:cxnSpLocks/>
            <a:stCxn id="27" idx="3"/>
            <a:endCxn id="53" idx="1"/>
          </p:cNvCxnSpPr>
          <p:nvPr/>
        </p:nvCxnSpPr>
        <p:spPr>
          <a:xfrm>
            <a:off x="1564958" y="3826438"/>
            <a:ext cx="268352" cy="128302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5CA53EA-16F6-425F-AA00-57F4481AEEF2}"/>
              </a:ext>
            </a:extLst>
          </p:cNvPr>
          <p:cNvSpPr/>
          <p:nvPr/>
        </p:nvSpPr>
        <p:spPr>
          <a:xfrm>
            <a:off x="281855" y="5434573"/>
            <a:ext cx="8077192" cy="605050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Service Framework</a:t>
            </a: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3B185C7-E01D-4DD3-8AE4-154E55A40CDF}"/>
              </a:ext>
            </a:extLst>
          </p:cNvPr>
          <p:cNvSpPr/>
          <p:nvPr/>
        </p:nvSpPr>
        <p:spPr>
          <a:xfrm>
            <a:off x="6911248" y="5049670"/>
            <a:ext cx="503104" cy="200004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FC0B14A-F392-4C2F-9998-FC21D6343629}"/>
              </a:ext>
            </a:extLst>
          </p:cNvPr>
          <p:cNvSpPr txBox="1"/>
          <p:nvPr/>
        </p:nvSpPr>
        <p:spPr>
          <a:xfrm>
            <a:off x="7377648" y="5022833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3079.2.3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7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6302</TotalTime>
  <Words>383</Words>
  <Application>Microsoft Office PowerPoint</Application>
  <PresentationFormat>화면 슬라이드 쇼(4:3)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Hierarchy for IEEE P3079.2</vt:lpstr>
      <vt:lpstr>Framework of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278</cp:revision>
  <dcterms:created xsi:type="dcterms:W3CDTF">2014-10-13T13:02:20Z</dcterms:created>
  <dcterms:modified xsi:type="dcterms:W3CDTF">2021-08-05T15:05:30Z</dcterms:modified>
</cp:coreProperties>
</file>