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6" r:id="rId7"/>
    <p:sldId id="375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58" autoAdjust="0"/>
    <p:restoredTop sz="97059"/>
  </p:normalViewPr>
  <p:slideViewPr>
    <p:cSldViewPr>
      <p:cViewPr varScale="1">
        <p:scale>
          <a:sx n="127" d="100"/>
          <a:sy n="127" d="100"/>
        </p:scale>
        <p:origin x="13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3079-21-0061-02-0002-Hierarchy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3079-21-0061-02-0002-Hierarchy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8382000" cy="533400"/>
          </a:xfrm>
        </p:spPr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/>
              <a:t>Hierarchy for IEEE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342301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/>
                        <a:t>Hierarchy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08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034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직사각형 43">
            <a:extLst>
              <a:ext uri="{FF2B5EF4-FFF2-40B4-BE49-F238E27FC236}">
                <a16:creationId xmlns:a16="http://schemas.microsoft.com/office/drawing/2014/main" id="{90AF6CF4-DDCC-4B53-80EC-E643E82FBB3C}"/>
              </a:ext>
            </a:extLst>
          </p:cNvPr>
          <p:cNvSpPr/>
          <p:nvPr/>
        </p:nvSpPr>
        <p:spPr>
          <a:xfrm>
            <a:off x="304800" y="3516967"/>
            <a:ext cx="6827426" cy="1506326"/>
          </a:xfrm>
          <a:prstGeom prst="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CC0F4C-A8AB-4BE6-AC86-C9AF01E6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Framework of IEEE P3079.2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889D465-D250-4447-B78B-4D624EBF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E5C17A7-CF14-4E5C-B576-DF99A2D1B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B0B9857-43CC-4B85-8755-9F85F58562DF}"/>
              </a:ext>
            </a:extLst>
          </p:cNvPr>
          <p:cNvSpPr/>
          <p:nvPr/>
        </p:nvSpPr>
        <p:spPr>
          <a:xfrm>
            <a:off x="304805" y="2699222"/>
            <a:ext cx="6827426" cy="767401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B02FF18-7323-45F8-AB66-1EB8D6F65CFF}"/>
              </a:ext>
            </a:extLst>
          </p:cNvPr>
          <p:cNvSpPr/>
          <p:nvPr/>
        </p:nvSpPr>
        <p:spPr>
          <a:xfrm>
            <a:off x="3447277" y="1252574"/>
            <a:ext cx="3684949" cy="2197906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25DAE28-8C81-4430-AC38-E9416FB68AB1}"/>
              </a:ext>
            </a:extLst>
          </p:cNvPr>
          <p:cNvSpPr/>
          <p:nvPr/>
        </p:nvSpPr>
        <p:spPr>
          <a:xfrm>
            <a:off x="1689148" y="1026127"/>
            <a:ext cx="1728792" cy="2402873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E98BDAC-D639-4762-A8B0-83A175D73585}"/>
              </a:ext>
            </a:extLst>
          </p:cNvPr>
          <p:cNvSpPr/>
          <p:nvPr/>
        </p:nvSpPr>
        <p:spPr>
          <a:xfrm>
            <a:off x="3505200" y="1026127"/>
            <a:ext cx="1728792" cy="2402873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28ED35E-8381-44C0-997D-611BA844896F}"/>
              </a:ext>
            </a:extLst>
          </p:cNvPr>
          <p:cNvSpPr/>
          <p:nvPr/>
        </p:nvSpPr>
        <p:spPr>
          <a:xfrm>
            <a:off x="5334000" y="1026127"/>
            <a:ext cx="1728792" cy="2402873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DA7C29-2ED4-441A-9280-D8CB0C5382AD}"/>
              </a:ext>
            </a:extLst>
          </p:cNvPr>
          <p:cNvSpPr/>
          <p:nvPr/>
        </p:nvSpPr>
        <p:spPr>
          <a:xfrm>
            <a:off x="381000" y="2772808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3D Graphics Engine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E38A05E-9C21-4D30-8BB7-4F67212E93B4}"/>
              </a:ext>
            </a:extLst>
          </p:cNvPr>
          <p:cNvSpPr/>
          <p:nvPr/>
        </p:nvSpPr>
        <p:spPr>
          <a:xfrm>
            <a:off x="3833346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Comparison &amp; Analysis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7194760-3BBC-45A1-B230-A7660E1AFE13}"/>
              </a:ext>
            </a:extLst>
          </p:cNvPr>
          <p:cNvSpPr/>
          <p:nvPr/>
        </p:nvSpPr>
        <p:spPr>
          <a:xfrm>
            <a:off x="3618846" y="838200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Evaluation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F4B0B48-D9C5-494C-9751-72B77DE661A0}"/>
              </a:ext>
            </a:extLst>
          </p:cNvPr>
          <p:cNvSpPr/>
          <p:nvPr/>
        </p:nvSpPr>
        <p:spPr>
          <a:xfrm>
            <a:off x="2005690" y="207282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Database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4C10DF5F-8B0E-478E-B938-19168D151754}"/>
              </a:ext>
            </a:extLst>
          </p:cNvPr>
          <p:cNvCxnSpPr>
            <a:cxnSpLocks/>
            <a:stCxn id="14" idx="2"/>
            <a:endCxn id="18" idx="0"/>
          </p:cNvCxnSpPr>
          <p:nvPr/>
        </p:nvCxnSpPr>
        <p:spPr>
          <a:xfrm>
            <a:off x="2541941" y="2648878"/>
            <a:ext cx="6079" cy="118438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FDBABC7-85C9-4F37-A3A8-528D7084DC53}"/>
              </a:ext>
            </a:extLst>
          </p:cNvPr>
          <p:cNvSpPr/>
          <p:nvPr/>
        </p:nvSpPr>
        <p:spPr>
          <a:xfrm>
            <a:off x="2011769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</a:t>
            </a: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40E91033-E1B5-4B3B-B6F5-B6817DDD0952}"/>
              </a:ext>
            </a:extLst>
          </p:cNvPr>
          <p:cNvCxnSpPr>
            <a:cxnSpLocks/>
            <a:stCxn id="16" idx="2"/>
            <a:endCxn id="14" idx="0"/>
          </p:cNvCxnSpPr>
          <p:nvPr/>
        </p:nvCxnSpPr>
        <p:spPr>
          <a:xfrm flipH="1">
            <a:off x="2541941" y="1932122"/>
            <a:ext cx="6079" cy="140704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51539DE8-2D2B-4007-BD2C-DD75A05C9515}"/>
              </a:ext>
            </a:extLst>
          </p:cNvPr>
          <p:cNvSpPr/>
          <p:nvPr/>
        </p:nvSpPr>
        <p:spPr>
          <a:xfrm>
            <a:off x="2011769" y="276731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Reference Posture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8D6A9CD4-5913-4ED7-A0B7-3EF69F9CE138}"/>
              </a:ext>
            </a:extLst>
          </p:cNvPr>
          <p:cNvCxnSpPr>
            <a:cxnSpLocks/>
            <a:stCxn id="11" idx="3"/>
            <a:endCxn id="18" idx="1"/>
          </p:cNvCxnSpPr>
          <p:nvPr/>
        </p:nvCxnSpPr>
        <p:spPr>
          <a:xfrm flipV="1">
            <a:off x="1453502" y="3055342"/>
            <a:ext cx="558267" cy="5492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FA74B45-71B4-48DE-B4EE-1A4C06C11698}"/>
              </a:ext>
            </a:extLst>
          </p:cNvPr>
          <p:cNvSpPr/>
          <p:nvPr/>
        </p:nvSpPr>
        <p:spPr>
          <a:xfrm>
            <a:off x="5662146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Information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A8E93F8B-BBD8-408D-8950-D292E5A93ACA}"/>
              </a:ext>
            </a:extLst>
          </p:cNvPr>
          <p:cNvSpPr/>
          <p:nvPr/>
        </p:nvSpPr>
        <p:spPr>
          <a:xfrm>
            <a:off x="5662146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</a:t>
            </a: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C5B3FDF0-DCD2-4124-997C-4D787C1971E3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>
          <a:xfrm>
            <a:off x="6198397" y="1932122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00BF615-3D64-46AB-BE5E-E8C9BEE3AAE5}"/>
              </a:ext>
            </a:extLst>
          </p:cNvPr>
          <p:cNvSpPr/>
          <p:nvPr/>
        </p:nvSpPr>
        <p:spPr>
          <a:xfrm>
            <a:off x="5447645" y="838200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User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313F26D-EE6D-4872-ACCE-20D230CF3569}"/>
              </a:ext>
            </a:extLst>
          </p:cNvPr>
          <p:cNvSpPr/>
          <p:nvPr/>
        </p:nvSpPr>
        <p:spPr>
          <a:xfrm>
            <a:off x="1797269" y="841963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Reference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6" name="연결선: 꺾임 25">
            <a:extLst>
              <a:ext uri="{FF2B5EF4-FFF2-40B4-BE49-F238E27FC236}">
                <a16:creationId xmlns:a16="http://schemas.microsoft.com/office/drawing/2014/main" id="{88F08676-C75A-4348-A1D6-4BD283EF9778}"/>
              </a:ext>
            </a:extLst>
          </p:cNvPr>
          <p:cNvCxnSpPr>
            <a:cxnSpLocks/>
            <a:stCxn id="18" idx="3"/>
            <a:endCxn id="12" idx="1"/>
          </p:cNvCxnSpPr>
          <p:nvPr/>
        </p:nvCxnSpPr>
        <p:spPr>
          <a:xfrm flipV="1">
            <a:off x="3084271" y="2349719"/>
            <a:ext cx="749075" cy="705623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6E345C7-EF22-4D6F-BA94-719E4FC4412F}"/>
              </a:ext>
            </a:extLst>
          </p:cNvPr>
          <p:cNvSpPr/>
          <p:nvPr/>
        </p:nvSpPr>
        <p:spPr>
          <a:xfrm>
            <a:off x="381000" y="3538412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UI/UX Manager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09DBC92-571B-451D-9B9E-F4573829D439}"/>
              </a:ext>
            </a:extLst>
          </p:cNvPr>
          <p:cNvSpPr/>
          <p:nvPr/>
        </p:nvSpPr>
        <p:spPr>
          <a:xfrm>
            <a:off x="1753751" y="4334082"/>
            <a:ext cx="1565721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Guider</a:t>
            </a:r>
            <a:endParaRPr lang="ko-KR" altLang="en-US" sz="1200" b="1" kern="0" dirty="0">
              <a:solidFill>
                <a:schemeClr val="bg1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D7B13455-DD2A-4A9B-855C-82E2C981BDAF}"/>
              </a:ext>
            </a:extLst>
          </p:cNvPr>
          <p:cNvSpPr/>
          <p:nvPr/>
        </p:nvSpPr>
        <p:spPr>
          <a:xfrm>
            <a:off x="1765124" y="4019598"/>
            <a:ext cx="1565721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Projection Operator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F2D0D3C-5D44-4F48-BF7F-76A55ABD2249}"/>
              </a:ext>
            </a:extLst>
          </p:cNvPr>
          <p:cNvSpPr/>
          <p:nvPr/>
        </p:nvSpPr>
        <p:spPr>
          <a:xfrm>
            <a:off x="1773999" y="3703811"/>
            <a:ext cx="1565721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Model  Adopter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9AAEC09C-A859-4260-A503-59A39150969C}"/>
              </a:ext>
            </a:extLst>
          </p:cNvPr>
          <p:cNvSpPr/>
          <p:nvPr/>
        </p:nvSpPr>
        <p:spPr>
          <a:xfrm>
            <a:off x="3833345" y="276731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Evaluation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DD4D064-3B8F-4235-84DF-A2F59A53B0CC}"/>
              </a:ext>
            </a:extLst>
          </p:cNvPr>
          <p:cNvCxnSpPr>
            <a:cxnSpLocks/>
            <a:stCxn id="12" idx="2"/>
            <a:endCxn id="32" idx="0"/>
          </p:cNvCxnSpPr>
          <p:nvPr/>
        </p:nvCxnSpPr>
        <p:spPr>
          <a:xfrm flipH="1">
            <a:off x="4369596" y="2637745"/>
            <a:ext cx="1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59088695-6385-42CF-A718-C1A6A671EB98}"/>
              </a:ext>
            </a:extLst>
          </p:cNvPr>
          <p:cNvCxnSpPr>
            <a:cxnSpLocks/>
            <a:stCxn id="29" idx="3"/>
            <a:endCxn id="21" idx="3"/>
          </p:cNvCxnSpPr>
          <p:nvPr/>
        </p:nvCxnSpPr>
        <p:spPr>
          <a:xfrm flipV="1">
            <a:off x="3330845" y="1644096"/>
            <a:ext cx="3403803" cy="2496827"/>
          </a:xfrm>
          <a:prstGeom prst="bentConnector3">
            <a:avLst>
              <a:gd name="adj1" fmla="val 106716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AE99E2DD-A4AB-4117-8B5E-EFAF3D9F04AF}"/>
              </a:ext>
            </a:extLst>
          </p:cNvPr>
          <p:cNvCxnSpPr>
            <a:cxnSpLocks/>
            <a:stCxn id="18" idx="2"/>
            <a:endCxn id="30" idx="0"/>
          </p:cNvCxnSpPr>
          <p:nvPr/>
        </p:nvCxnSpPr>
        <p:spPr>
          <a:xfrm>
            <a:off x="2548020" y="3343368"/>
            <a:ext cx="8840" cy="360443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54BC847B-6116-42AD-A8BB-7959F8DC2901}"/>
              </a:ext>
            </a:extLst>
          </p:cNvPr>
          <p:cNvCxnSpPr>
            <a:cxnSpLocks/>
            <a:stCxn id="32" idx="2"/>
            <a:endCxn id="28" idx="3"/>
          </p:cNvCxnSpPr>
          <p:nvPr/>
        </p:nvCxnSpPr>
        <p:spPr>
          <a:xfrm rot="5400000">
            <a:off x="3288515" y="3374325"/>
            <a:ext cx="1112039" cy="1050124"/>
          </a:xfrm>
          <a:prstGeom prst="bentConnector2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0BCA42BA-5A75-4BA9-8492-86069C09BEEB}"/>
              </a:ext>
            </a:extLst>
          </p:cNvPr>
          <p:cNvSpPr/>
          <p:nvPr/>
        </p:nvSpPr>
        <p:spPr>
          <a:xfrm>
            <a:off x="4221108" y="4670244"/>
            <a:ext cx="503104" cy="20000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74B771-0003-464A-9636-F09049553B84}"/>
              </a:ext>
            </a:extLst>
          </p:cNvPr>
          <p:cNvSpPr txBox="1"/>
          <p:nvPr/>
        </p:nvSpPr>
        <p:spPr>
          <a:xfrm>
            <a:off x="4701260" y="4600850"/>
            <a:ext cx="8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3079.2.1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D8FB1E1-1526-4A0D-84C8-1E1BD43F315F}"/>
              </a:ext>
            </a:extLst>
          </p:cNvPr>
          <p:cNvSpPr/>
          <p:nvPr/>
        </p:nvSpPr>
        <p:spPr>
          <a:xfrm>
            <a:off x="381000" y="205687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Terms &amp; Definitions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BD1D30D6-31F1-4599-8C1F-0480CD0DCCB8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 flipV="1">
            <a:off x="1453502" y="3825136"/>
            <a:ext cx="320497" cy="1302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B609DE2-F17B-4C58-B764-7966718E0B5E}"/>
              </a:ext>
            </a:extLst>
          </p:cNvPr>
          <p:cNvSpPr/>
          <p:nvPr/>
        </p:nvSpPr>
        <p:spPr>
          <a:xfrm>
            <a:off x="5625848" y="4668776"/>
            <a:ext cx="503104" cy="20000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214B88-859A-4B84-9D9B-F1FCE4BD050A}"/>
              </a:ext>
            </a:extLst>
          </p:cNvPr>
          <p:cNvSpPr txBox="1"/>
          <p:nvPr/>
        </p:nvSpPr>
        <p:spPr>
          <a:xfrm>
            <a:off x="6106000" y="4599382"/>
            <a:ext cx="8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3079.2.2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47" name="연결선: 꺾임 46">
            <a:extLst>
              <a:ext uri="{FF2B5EF4-FFF2-40B4-BE49-F238E27FC236}">
                <a16:creationId xmlns:a16="http://schemas.microsoft.com/office/drawing/2014/main" id="{7C50525B-3CCE-4A87-AE18-BDB49A1EB558}"/>
              </a:ext>
            </a:extLst>
          </p:cNvPr>
          <p:cNvCxnSpPr>
            <a:cxnSpLocks/>
            <a:stCxn id="27" idx="3"/>
            <a:endCxn id="29" idx="1"/>
          </p:cNvCxnSpPr>
          <p:nvPr/>
        </p:nvCxnSpPr>
        <p:spPr>
          <a:xfrm>
            <a:off x="1453502" y="3826438"/>
            <a:ext cx="311622" cy="314485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0" name="연결선: 꺾임 49">
            <a:extLst>
              <a:ext uri="{FF2B5EF4-FFF2-40B4-BE49-F238E27FC236}">
                <a16:creationId xmlns:a16="http://schemas.microsoft.com/office/drawing/2014/main" id="{87307A02-3969-473E-B4AB-284000375E67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1453502" y="3826438"/>
            <a:ext cx="300249" cy="628969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9169FA34-959B-428D-8FAC-32A66D4F39B6}"/>
              </a:ext>
            </a:extLst>
          </p:cNvPr>
          <p:cNvSpPr/>
          <p:nvPr/>
        </p:nvSpPr>
        <p:spPr>
          <a:xfrm>
            <a:off x="1753751" y="4654531"/>
            <a:ext cx="1565721" cy="242649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Remote Operator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72" name="연결선: 꺾임 71">
            <a:extLst>
              <a:ext uri="{FF2B5EF4-FFF2-40B4-BE49-F238E27FC236}">
                <a16:creationId xmlns:a16="http://schemas.microsoft.com/office/drawing/2014/main" id="{80842B55-4A16-402E-8E22-0B0E1603BEBD}"/>
              </a:ext>
            </a:extLst>
          </p:cNvPr>
          <p:cNvCxnSpPr>
            <a:cxnSpLocks/>
            <a:stCxn id="27" idx="3"/>
            <a:endCxn id="53" idx="1"/>
          </p:cNvCxnSpPr>
          <p:nvPr/>
        </p:nvCxnSpPr>
        <p:spPr>
          <a:xfrm>
            <a:off x="1453502" y="3826438"/>
            <a:ext cx="300249" cy="949418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F5CA53EA-16F6-425F-AA00-57F4481AEEF2}"/>
              </a:ext>
            </a:extLst>
          </p:cNvPr>
          <p:cNvSpPr/>
          <p:nvPr/>
        </p:nvSpPr>
        <p:spPr>
          <a:xfrm>
            <a:off x="304800" y="5091218"/>
            <a:ext cx="6850371" cy="975188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Service Framework</a:t>
            </a: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F3B185C7-E01D-4DD3-8AE4-154E55A40CDF}"/>
              </a:ext>
            </a:extLst>
          </p:cNvPr>
          <p:cNvSpPr/>
          <p:nvPr/>
        </p:nvSpPr>
        <p:spPr>
          <a:xfrm>
            <a:off x="7138697" y="4668776"/>
            <a:ext cx="503104" cy="200004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FC0B14A-F392-4C2F-9998-FC21D6343629}"/>
              </a:ext>
            </a:extLst>
          </p:cNvPr>
          <p:cNvSpPr txBox="1"/>
          <p:nvPr/>
        </p:nvSpPr>
        <p:spPr>
          <a:xfrm>
            <a:off x="7605097" y="4595515"/>
            <a:ext cx="838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3079.2.3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5" name="직사각형 52">
            <a:extLst>
              <a:ext uri="{FF2B5EF4-FFF2-40B4-BE49-F238E27FC236}">
                <a16:creationId xmlns:a16="http://schemas.microsoft.com/office/drawing/2014/main" id="{32B0698A-C0EF-4A40-9A66-9DBD420127F7}"/>
              </a:ext>
            </a:extLst>
          </p:cNvPr>
          <p:cNvSpPr/>
          <p:nvPr/>
        </p:nvSpPr>
        <p:spPr>
          <a:xfrm>
            <a:off x="929273" y="5177676"/>
            <a:ext cx="1735992" cy="24264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Payment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76" name="직사각형 52">
            <a:extLst>
              <a:ext uri="{FF2B5EF4-FFF2-40B4-BE49-F238E27FC236}">
                <a16:creationId xmlns:a16="http://schemas.microsoft.com/office/drawing/2014/main" id="{8923FB8B-C5FE-B04F-AC93-0D60D6DD803B}"/>
              </a:ext>
            </a:extLst>
          </p:cNvPr>
          <p:cNvSpPr/>
          <p:nvPr/>
        </p:nvSpPr>
        <p:spPr>
          <a:xfrm>
            <a:off x="929273" y="5778116"/>
            <a:ext cx="1735992" cy="24264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Service Evaluation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77" name="직사각형 52">
            <a:extLst>
              <a:ext uri="{FF2B5EF4-FFF2-40B4-BE49-F238E27FC236}">
                <a16:creationId xmlns:a16="http://schemas.microsoft.com/office/drawing/2014/main" id="{6406B3A4-25F5-E04E-8A94-4FC268B17DFD}"/>
              </a:ext>
            </a:extLst>
          </p:cNvPr>
          <p:cNvSpPr/>
          <p:nvPr/>
        </p:nvSpPr>
        <p:spPr>
          <a:xfrm>
            <a:off x="919879" y="5488250"/>
            <a:ext cx="1735992" cy="24264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Content Distribution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78" name="직사각형 19">
            <a:extLst>
              <a:ext uri="{FF2B5EF4-FFF2-40B4-BE49-F238E27FC236}">
                <a16:creationId xmlns:a16="http://schemas.microsoft.com/office/drawing/2014/main" id="{41E583D4-BF05-4445-8F74-0A46F9684191}"/>
              </a:ext>
            </a:extLst>
          </p:cNvPr>
          <p:cNvSpPr/>
          <p:nvPr/>
        </p:nvSpPr>
        <p:spPr>
          <a:xfrm>
            <a:off x="5662145" y="2766211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User Posture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79" name="연결선: 꺾임 25">
            <a:extLst>
              <a:ext uri="{FF2B5EF4-FFF2-40B4-BE49-F238E27FC236}">
                <a16:creationId xmlns:a16="http://schemas.microsoft.com/office/drawing/2014/main" id="{79F73083-EBF7-494D-83F5-D5648EEE3303}"/>
              </a:ext>
            </a:extLst>
          </p:cNvPr>
          <p:cNvCxnSpPr>
            <a:cxnSpLocks/>
            <a:stCxn id="78" idx="1"/>
            <a:endCxn id="12" idx="3"/>
          </p:cNvCxnSpPr>
          <p:nvPr/>
        </p:nvCxnSpPr>
        <p:spPr>
          <a:xfrm rot="10800000">
            <a:off x="4905849" y="2349719"/>
            <a:ext cx="756297" cy="704518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04" name="직사각형 20">
            <a:extLst>
              <a:ext uri="{FF2B5EF4-FFF2-40B4-BE49-F238E27FC236}">
                <a16:creationId xmlns:a16="http://schemas.microsoft.com/office/drawing/2014/main" id="{9A81C423-6BBB-9142-8E01-A89BD3C09738}"/>
              </a:ext>
            </a:extLst>
          </p:cNvPr>
          <p:cNvSpPr/>
          <p:nvPr/>
        </p:nvSpPr>
        <p:spPr>
          <a:xfrm>
            <a:off x="7344363" y="1360358"/>
            <a:ext cx="1260284" cy="3160907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Quality of Interaction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1" kern="0" dirty="0">
              <a:solidFill>
                <a:schemeClr val="bg1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User  Accessibility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1" kern="0" dirty="0">
              <a:solidFill>
                <a:schemeClr val="bg1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Quality Control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1" kern="0" dirty="0">
              <a:solidFill>
                <a:schemeClr val="bg1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Testing Environment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1" kern="0" dirty="0">
              <a:solidFill>
                <a:schemeClr val="bg1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Conformance Testing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1" kern="0" dirty="0">
              <a:solidFill>
                <a:schemeClr val="bg1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System Guider</a:t>
            </a:r>
            <a:endParaRPr lang="ko-KR" altLang="en-US" sz="1200" b="1" kern="0" dirty="0">
              <a:solidFill>
                <a:schemeClr val="bg1"/>
              </a:solidFill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05" name="직사각형 23">
            <a:extLst>
              <a:ext uri="{FF2B5EF4-FFF2-40B4-BE49-F238E27FC236}">
                <a16:creationId xmlns:a16="http://schemas.microsoft.com/office/drawing/2014/main" id="{EB49649D-330D-5D4C-93DF-740C7F880DCF}"/>
              </a:ext>
            </a:extLst>
          </p:cNvPr>
          <p:cNvSpPr/>
          <p:nvPr/>
        </p:nvSpPr>
        <p:spPr>
          <a:xfrm>
            <a:off x="7223754" y="842489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System Evaluation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7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Hierarchy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3079-21-0061-02-0002-Hierarchy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0F97D735-85D4-42F7-92F6-5A73F287AA74}"/>
              </a:ext>
            </a:extLst>
          </p:cNvPr>
          <p:cNvSpPr/>
          <p:nvPr/>
        </p:nvSpPr>
        <p:spPr>
          <a:xfrm>
            <a:off x="998311" y="1332282"/>
            <a:ext cx="2971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IEEE 3079.2</a:t>
            </a:r>
          </a:p>
          <a:p>
            <a:pPr algn="ctr"/>
            <a:r>
              <a:rPr lang="en-US" altLang="ko-KR" sz="1400" dirty="0"/>
              <a:t>Framework for Motion</a:t>
            </a:r>
            <a:r>
              <a:rPr lang="ko-KR" altLang="en-US" sz="1400" dirty="0"/>
              <a:t> </a:t>
            </a:r>
            <a:r>
              <a:rPr lang="en-US" altLang="ko-KR" sz="1400" dirty="0"/>
              <a:t>Training</a:t>
            </a:r>
            <a:endParaRPr lang="ko-KR" altLang="en-US" sz="1400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2DA23D9-DB09-48E0-AF88-76F16BC2EC2C}"/>
              </a:ext>
            </a:extLst>
          </p:cNvPr>
          <p:cNvSpPr/>
          <p:nvPr/>
        </p:nvSpPr>
        <p:spPr>
          <a:xfrm>
            <a:off x="2761384" y="2112088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3079.2.1: Basic Framework</a:t>
            </a:r>
            <a:endParaRPr lang="ko-KR" altLang="en-US" sz="1400" dirty="0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C485F2BB-5FE0-41FA-9428-E2990293078A}"/>
              </a:ext>
            </a:extLst>
          </p:cNvPr>
          <p:cNvSpPr/>
          <p:nvPr/>
        </p:nvSpPr>
        <p:spPr>
          <a:xfrm>
            <a:off x="2748873" y="2719095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3079.2.2: UI/UX Framework</a:t>
            </a:r>
            <a:endParaRPr lang="ko-KR" altLang="en-US" sz="1400" dirty="0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CEC0C82-AAB0-4B52-A356-9410B1278B06}"/>
              </a:ext>
            </a:extLst>
          </p:cNvPr>
          <p:cNvSpPr/>
          <p:nvPr/>
        </p:nvSpPr>
        <p:spPr>
          <a:xfrm>
            <a:off x="5029200" y="1373064"/>
            <a:ext cx="365759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User Scenario / Use Cases / Requirements</a:t>
            </a:r>
            <a:endParaRPr lang="ko-KR" altLang="en-US" sz="1400" dirty="0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789B6461-814B-4B9C-8413-B72A91C9BF0C}"/>
              </a:ext>
            </a:extLst>
          </p:cNvPr>
          <p:cNvSpPr/>
          <p:nvPr/>
        </p:nvSpPr>
        <p:spPr>
          <a:xfrm>
            <a:off x="5711370" y="4476068"/>
            <a:ext cx="252594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Content Distribution</a:t>
            </a:r>
            <a:endParaRPr lang="ko-KR" altLang="en-US" sz="1400" dirty="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9E1128E3-C697-4D03-9525-98B4462BA374}"/>
              </a:ext>
            </a:extLst>
          </p:cNvPr>
          <p:cNvSpPr/>
          <p:nvPr/>
        </p:nvSpPr>
        <p:spPr>
          <a:xfrm>
            <a:off x="5711370" y="5042679"/>
            <a:ext cx="252594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Content Payment System</a:t>
            </a:r>
            <a:endParaRPr lang="ko-KR" altLang="en-US" sz="1400" dirty="0"/>
          </a:p>
        </p:txBody>
      </p:sp>
      <p:cxnSp>
        <p:nvCxnSpPr>
          <p:cNvPr id="7" name="연결선: 꺾임 6">
            <a:extLst>
              <a:ext uri="{FF2B5EF4-FFF2-40B4-BE49-F238E27FC236}">
                <a16:creationId xmlns:a16="http://schemas.microsoft.com/office/drawing/2014/main" id="{C0E35ED1-8950-46E8-B36E-5306ACD803AC}"/>
              </a:ext>
            </a:extLst>
          </p:cNvPr>
          <p:cNvCxnSpPr>
            <a:cxnSpLocks/>
            <a:stCxn id="3" idx="2"/>
            <a:endCxn id="5" idx="1"/>
          </p:cNvCxnSpPr>
          <p:nvPr/>
        </p:nvCxnSpPr>
        <p:spPr>
          <a:xfrm rot="16200000" flipH="1">
            <a:off x="2385294" y="1964598"/>
            <a:ext cx="475006" cy="27717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연결선: 꺾임 78">
            <a:extLst>
              <a:ext uri="{FF2B5EF4-FFF2-40B4-BE49-F238E27FC236}">
                <a16:creationId xmlns:a16="http://schemas.microsoft.com/office/drawing/2014/main" id="{261E7BB2-1A49-4D54-9EB9-D5954F233E6A}"/>
              </a:ext>
            </a:extLst>
          </p:cNvPr>
          <p:cNvCxnSpPr>
            <a:cxnSpLocks/>
            <a:stCxn id="3" idx="2"/>
            <a:endCxn id="75" idx="1"/>
          </p:cNvCxnSpPr>
          <p:nvPr/>
        </p:nvCxnSpPr>
        <p:spPr>
          <a:xfrm rot="16200000" flipH="1">
            <a:off x="2075536" y="2274357"/>
            <a:ext cx="1082013" cy="2646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51A0233F-5425-451E-A300-8DF9FB89CF16}"/>
              </a:ext>
            </a:extLst>
          </p:cNvPr>
          <p:cNvCxnSpPr>
            <a:cxnSpLocks/>
            <a:stCxn id="3" idx="3"/>
            <a:endCxn id="76" idx="1"/>
          </p:cNvCxnSpPr>
          <p:nvPr/>
        </p:nvCxnSpPr>
        <p:spPr>
          <a:xfrm>
            <a:off x="3970111" y="1598982"/>
            <a:ext cx="1059089" cy="2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연결선: 꺾임 87">
            <a:extLst>
              <a:ext uri="{FF2B5EF4-FFF2-40B4-BE49-F238E27FC236}">
                <a16:creationId xmlns:a16="http://schemas.microsoft.com/office/drawing/2014/main" id="{5E5628C9-3AEC-4FB7-B6CF-0B79A005A55A}"/>
              </a:ext>
            </a:extLst>
          </p:cNvPr>
          <p:cNvCxnSpPr>
            <a:cxnSpLocks/>
            <a:stCxn id="94" idx="2"/>
            <a:endCxn id="77" idx="1"/>
          </p:cNvCxnSpPr>
          <p:nvPr/>
        </p:nvCxnSpPr>
        <p:spPr>
          <a:xfrm rot="16200000" flipH="1">
            <a:off x="4737074" y="3730371"/>
            <a:ext cx="314359" cy="16342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90">
            <a:extLst>
              <a:ext uri="{FF2B5EF4-FFF2-40B4-BE49-F238E27FC236}">
                <a16:creationId xmlns:a16="http://schemas.microsoft.com/office/drawing/2014/main" id="{EFC3C5DD-358C-482D-BF28-D8BDE3EB4803}"/>
              </a:ext>
            </a:extLst>
          </p:cNvPr>
          <p:cNvCxnSpPr>
            <a:cxnSpLocks/>
            <a:stCxn id="94" idx="2"/>
            <a:endCxn id="78" idx="1"/>
          </p:cNvCxnSpPr>
          <p:nvPr/>
        </p:nvCxnSpPr>
        <p:spPr>
          <a:xfrm rot="16200000" flipH="1">
            <a:off x="4453768" y="4013677"/>
            <a:ext cx="880970" cy="16342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36217CB2-1C77-46C2-AFEE-6B7FB216D93E}"/>
              </a:ext>
            </a:extLst>
          </p:cNvPr>
          <p:cNvSpPr/>
          <p:nvPr/>
        </p:nvSpPr>
        <p:spPr>
          <a:xfrm>
            <a:off x="2748873" y="3933109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3079.2.4: Service Framework</a:t>
            </a:r>
            <a:endParaRPr lang="ko-KR" altLang="en-US" sz="1400" dirty="0"/>
          </a:p>
        </p:txBody>
      </p:sp>
      <p:cxnSp>
        <p:nvCxnSpPr>
          <p:cNvPr id="95" name="연결선: 꺾임 94">
            <a:extLst>
              <a:ext uri="{FF2B5EF4-FFF2-40B4-BE49-F238E27FC236}">
                <a16:creationId xmlns:a16="http://schemas.microsoft.com/office/drawing/2014/main" id="{F5DD1671-6199-41DD-9401-CE97D3B96449}"/>
              </a:ext>
            </a:extLst>
          </p:cNvPr>
          <p:cNvCxnSpPr>
            <a:cxnSpLocks/>
            <a:stCxn id="3" idx="2"/>
            <a:endCxn id="94" idx="1"/>
          </p:cNvCxnSpPr>
          <p:nvPr/>
        </p:nvCxnSpPr>
        <p:spPr>
          <a:xfrm rot="16200000" flipH="1">
            <a:off x="1468529" y="2881364"/>
            <a:ext cx="2296027" cy="2646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사각형: 둥근 모서리 77">
            <a:extLst>
              <a:ext uri="{FF2B5EF4-FFF2-40B4-BE49-F238E27FC236}">
                <a16:creationId xmlns:a16="http://schemas.microsoft.com/office/drawing/2014/main" id="{D1A686BB-8A38-FB4C-88E9-4F0863026D53}"/>
              </a:ext>
            </a:extLst>
          </p:cNvPr>
          <p:cNvSpPr/>
          <p:nvPr/>
        </p:nvSpPr>
        <p:spPr>
          <a:xfrm>
            <a:off x="2761384" y="3326102"/>
            <a:ext cx="2656527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3079.2.3</a:t>
            </a:r>
            <a:r>
              <a:rPr lang="en-US" altLang="ko-KR" sz="1400"/>
              <a:t>: System Evaluation</a:t>
            </a:r>
            <a:endParaRPr lang="ko-KR" altLang="en-US" sz="1400" dirty="0"/>
          </a:p>
        </p:txBody>
      </p:sp>
      <p:cxnSp>
        <p:nvCxnSpPr>
          <p:cNvPr id="21" name="연결선: 꺾임 90">
            <a:extLst>
              <a:ext uri="{FF2B5EF4-FFF2-40B4-BE49-F238E27FC236}">
                <a16:creationId xmlns:a16="http://schemas.microsoft.com/office/drawing/2014/main" id="{D9815A25-C37F-1C43-AB01-F37F3288E31C}"/>
              </a:ext>
            </a:extLst>
          </p:cNvPr>
          <p:cNvCxnSpPr>
            <a:cxnSpLocks/>
            <a:stCxn id="3" idx="2"/>
            <a:endCxn id="20" idx="1"/>
          </p:cNvCxnSpPr>
          <p:nvPr/>
        </p:nvCxnSpPr>
        <p:spPr>
          <a:xfrm rot="16200000" flipH="1">
            <a:off x="1778287" y="2571605"/>
            <a:ext cx="1689020" cy="27717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6611</TotalTime>
  <Words>412</Words>
  <Application>Microsoft Macintosh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맑은 고딕</vt:lpstr>
      <vt:lpstr>Myriad Pro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Presentation</vt:lpstr>
      <vt:lpstr>Compliance with  IEEE Standards Policies and Procedures</vt:lpstr>
      <vt:lpstr>IEEE 3079 Human Factor for Immersive Content Working Group Beom-Ryeol Lee, lbr@etri.re.kr</vt:lpstr>
      <vt:lpstr>Framework of IEEE P3079.2</vt:lpstr>
      <vt:lpstr>Hierarchy for IEEE P3079.2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280</cp:revision>
  <dcterms:created xsi:type="dcterms:W3CDTF">2014-10-13T13:02:20Z</dcterms:created>
  <dcterms:modified xsi:type="dcterms:W3CDTF">2021-10-06T07:33:28Z</dcterms:modified>
</cp:coreProperties>
</file>