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0"/>
  </p:notesMasterIdLst>
  <p:handoutMasterIdLst>
    <p:handoutMasterId r:id="rId11"/>
  </p:handoutMasterIdLst>
  <p:sldIdLst>
    <p:sldId id="325" r:id="rId4"/>
    <p:sldId id="365" r:id="rId5"/>
    <p:sldId id="366" r:id="rId6"/>
    <p:sldId id="376" r:id="rId7"/>
    <p:sldId id="375" r:id="rId8"/>
    <p:sldId id="35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58" autoAdjust="0"/>
    <p:restoredTop sz="97059"/>
  </p:normalViewPr>
  <p:slideViewPr>
    <p:cSldViewPr>
      <p:cViewPr varScale="1">
        <p:scale>
          <a:sx n="140" d="100"/>
          <a:sy n="140" d="100"/>
        </p:scale>
        <p:origin x="894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3079-21-0061-04-0002-Hierarchy for IEEE P3079.2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3079-21-0061-04-0002-Hierarchy for IEEE P3079.2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3079-21-0061-04-0002-Hierarchy for IEEE P3079.2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3079-21-0061-04-0002-Hierarchy for IEEE P3079.2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3079-21-0061-04-0002-Hierarchy for IEEE P3079.2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3079-21-0061-04-0002-Hierarchy for IEEE P3079.2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3079-21-0061-04-0002-Hierarchy for IEEE P3079.2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3079-21-0061-04-0002-Hierarchy for IEEE P3079.2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8768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3079-21-0061-04-0002-Hierarchy for IEEE P3079.2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3079-21-0061-04-0002-Hierarchy for IEEE P3079.2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3079-21-0061-04-0002-Hierarchy for IEEE P3079.2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3079-21-0061-04-0002-Hierarchy for IEEE P3079.2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3079-21-0061-04-0002-Hierarchy for IEEE P3079.2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3079-21-0061-04-0002-Hierarchy for IEEE P3079.2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3079-21-0061-04-0002-Hierarchy for IEEE P3079.2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3079-21-0061-04-0002-Hierarchy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3079-21-0061-04-0002-Hierarchy for IEEE P3079.2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3079-21-0061-04-0002-Hierarchy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3079-21-0061-04-0002-Hierarchy for IEEE P3079.2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3079-21-0061-04-0002-Hierarchy for IEEE P3079.2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3079-21-0061-04-0002-Hierarchy for IEEE P3079.2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3079-21-0061-04-0002-Hierarchy for IEEE P3079.2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3079-21-0061-04-0002-Hierarchy for IEEE P3079.2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3079-21-0061-04-0002-Hierarchy for IEEE P3079.2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3079-21-0061-04-0002-Hierarchy for IEEE P3079.2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3079-21-0061-04-0002-Hierarchy for IEEE P3079.2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3079-21-0061-04-0002-Hierarchy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3079-21-0061-04-0002-Hierarchy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3079-21-0061-04-0002-Hierarchy for IEEE P3079.2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3079-21-0061-04-0002-Hierarchy for IEEE P3079.2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3079-21-0061-04-0002-Hierarchy for IEEE P3079.2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3079-21-0061-04-0002-Hierarchy for IEEE P3079.2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3079-21-0061-04-0002-Hierarchy for IEEE P3079.2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3079-21-0061-04-0002-Hierarchy for IEEE P3079.2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3079-21-0061-04-0002-Hierarchy for IEEE P3079.2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9530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3079-21-0061-04-0002-Hierarchy for IEEE P3079.2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647A12F5-5111-4B9E-9FEF-10C5FBFB88E2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581" y="147606"/>
            <a:ext cx="655187" cy="61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3079-21-0061-04-0002-Hierarchy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1666875"/>
            <a:ext cx="8382000" cy="533400"/>
          </a:xfrm>
        </p:spPr>
        <p:txBody>
          <a:bodyPr>
            <a:normAutofit/>
          </a:bodyPr>
          <a:lstStyle/>
          <a:p>
            <a:r>
              <a:rPr lang="en-US" dirty="0"/>
              <a:t>[</a:t>
            </a:r>
            <a:r>
              <a:rPr lang="en-US" altLang="ko-KR" dirty="0"/>
              <a:t>Hierarchy for IEEE P3079.2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-76200" y="3352800"/>
            <a:ext cx="4343400" cy="828675"/>
          </a:xfrm>
        </p:spPr>
        <p:txBody>
          <a:bodyPr/>
          <a:lstStyle/>
          <a:p>
            <a:r>
              <a:rPr lang="en-US" altLang="ko-KR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3079-21-0061-04-0002-Hierarchy for IEEE P3079.2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315570"/>
              </p:ext>
            </p:extLst>
          </p:nvPr>
        </p:nvGraphicFramePr>
        <p:xfrm>
          <a:off x="228600" y="1371600"/>
          <a:ext cx="8686800" cy="4464366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Hierarchy for IEEE P3079.2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2022-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01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-06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2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2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Sangkwon Peter 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 Inc.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2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Jimmy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Jang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 Inc.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+82 10 8261 9539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jimmyjanggg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@joyfun.kr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2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Gookhwan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 Inc.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+82 10 8363 5091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ghlee@joyfun.kr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0460767"/>
                  </a:ext>
                </a:extLst>
              </a:tr>
              <a:tr h="3982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Nam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Dongduk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Women's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hwnam@dongduk.ac.kr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2803420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Beom-Ryeol</a:t>
            </a:r>
            <a:r>
              <a:rPr lang="en-US" altLang="ko-KR" sz="1800" dirty="0"/>
              <a:t> Lee, lbr@etri.re.kr</a:t>
            </a:r>
            <a:endParaRPr lang="ko-KR" altLang="en-US" sz="1800" dirty="0"/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3079-21-0061-04-0002-Hierarchy for IEEE P3079.2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CC0F4C-A8AB-4BE6-AC86-C9AF01E64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Framework of IEEE P3079.2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889D465-D250-4447-B78B-4D624EBF3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3079-21-0061-04-0002-Hierarchy for IEEE P3079.2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E5C17A7-CF14-4E5C-B576-DF99A2D1B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245" name="직사각형 244">
            <a:extLst>
              <a:ext uri="{FF2B5EF4-FFF2-40B4-BE49-F238E27FC236}">
                <a16:creationId xmlns:a16="http://schemas.microsoft.com/office/drawing/2014/main" id="{EED755D8-252F-4A4D-97DA-F3B60F51BC9C}"/>
              </a:ext>
            </a:extLst>
          </p:cNvPr>
          <p:cNvSpPr/>
          <p:nvPr/>
        </p:nvSpPr>
        <p:spPr>
          <a:xfrm>
            <a:off x="228599" y="3298376"/>
            <a:ext cx="6903627" cy="2011294"/>
          </a:xfrm>
          <a:prstGeom prst="rect">
            <a:avLst/>
          </a:prstGeom>
          <a:solidFill>
            <a:srgbClr val="92D0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kern="0" dirty="0">
              <a:solidFill>
                <a:prstClr val="white"/>
              </a:solidFill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46" name="직사각형 245">
            <a:extLst>
              <a:ext uri="{FF2B5EF4-FFF2-40B4-BE49-F238E27FC236}">
                <a16:creationId xmlns:a16="http://schemas.microsoft.com/office/drawing/2014/main" id="{9CF458CD-E539-4B26-BE33-74F3F3A906DC}"/>
              </a:ext>
            </a:extLst>
          </p:cNvPr>
          <p:cNvSpPr/>
          <p:nvPr/>
        </p:nvSpPr>
        <p:spPr>
          <a:xfrm>
            <a:off x="228604" y="2424225"/>
            <a:ext cx="6903627" cy="823807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kern="0">
              <a:solidFill>
                <a:prstClr val="white"/>
              </a:solidFill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47" name="직사각형 246">
            <a:extLst>
              <a:ext uri="{FF2B5EF4-FFF2-40B4-BE49-F238E27FC236}">
                <a16:creationId xmlns:a16="http://schemas.microsoft.com/office/drawing/2014/main" id="{DE9EB0EF-4DBA-4D08-A373-F624371E4FAA}"/>
              </a:ext>
            </a:extLst>
          </p:cNvPr>
          <p:cNvSpPr/>
          <p:nvPr/>
        </p:nvSpPr>
        <p:spPr>
          <a:xfrm>
            <a:off x="3447277" y="1033983"/>
            <a:ext cx="3684949" cy="2197906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kern="0">
              <a:solidFill>
                <a:prstClr val="white"/>
              </a:solidFill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48" name="직사각형 247">
            <a:extLst>
              <a:ext uri="{FF2B5EF4-FFF2-40B4-BE49-F238E27FC236}">
                <a16:creationId xmlns:a16="http://schemas.microsoft.com/office/drawing/2014/main" id="{9E957632-4035-41BD-9AF3-A4414243E876}"/>
              </a:ext>
            </a:extLst>
          </p:cNvPr>
          <p:cNvSpPr/>
          <p:nvPr/>
        </p:nvSpPr>
        <p:spPr>
          <a:xfrm>
            <a:off x="1689148" y="807536"/>
            <a:ext cx="1728792" cy="2402873"/>
          </a:xfrm>
          <a:prstGeom prst="rect">
            <a:avLst/>
          </a:prstGeom>
          <a:noFill/>
          <a:ln w="1905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kern="0">
              <a:solidFill>
                <a:prstClr val="white"/>
              </a:solidFill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49" name="직사각형 248">
            <a:extLst>
              <a:ext uri="{FF2B5EF4-FFF2-40B4-BE49-F238E27FC236}">
                <a16:creationId xmlns:a16="http://schemas.microsoft.com/office/drawing/2014/main" id="{AD9DA61D-DE67-47FA-BB3A-F63CF0A5A949}"/>
              </a:ext>
            </a:extLst>
          </p:cNvPr>
          <p:cNvSpPr/>
          <p:nvPr/>
        </p:nvSpPr>
        <p:spPr>
          <a:xfrm>
            <a:off x="3505200" y="807536"/>
            <a:ext cx="1728792" cy="2402873"/>
          </a:xfrm>
          <a:prstGeom prst="rect">
            <a:avLst/>
          </a:prstGeom>
          <a:noFill/>
          <a:ln w="1905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kern="0">
              <a:solidFill>
                <a:prstClr val="white"/>
              </a:solidFill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50" name="직사각형 249">
            <a:extLst>
              <a:ext uri="{FF2B5EF4-FFF2-40B4-BE49-F238E27FC236}">
                <a16:creationId xmlns:a16="http://schemas.microsoft.com/office/drawing/2014/main" id="{8A592FC9-45D2-482B-BEC6-E13FD72D43F9}"/>
              </a:ext>
            </a:extLst>
          </p:cNvPr>
          <p:cNvSpPr/>
          <p:nvPr/>
        </p:nvSpPr>
        <p:spPr>
          <a:xfrm>
            <a:off x="5334000" y="807536"/>
            <a:ext cx="1728792" cy="2402873"/>
          </a:xfrm>
          <a:prstGeom prst="rect">
            <a:avLst/>
          </a:prstGeom>
          <a:noFill/>
          <a:ln w="1905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kern="0">
              <a:solidFill>
                <a:prstClr val="white"/>
              </a:solidFill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51" name="직사각형 250">
            <a:extLst>
              <a:ext uri="{FF2B5EF4-FFF2-40B4-BE49-F238E27FC236}">
                <a16:creationId xmlns:a16="http://schemas.microsoft.com/office/drawing/2014/main" id="{CAA51807-F58E-4198-9B45-EA2C7CBD31A9}"/>
              </a:ext>
            </a:extLst>
          </p:cNvPr>
          <p:cNvSpPr/>
          <p:nvPr/>
        </p:nvSpPr>
        <p:spPr>
          <a:xfrm>
            <a:off x="305936" y="2554217"/>
            <a:ext cx="1072502" cy="576052"/>
          </a:xfrm>
          <a:prstGeom prst="rect">
            <a:avLst/>
          </a:prstGeom>
          <a:gradFill flip="none" rotWithShape="1">
            <a:gsLst>
              <a:gs pos="0">
                <a:srgbClr val="70AD47">
                  <a:lumMod val="67000"/>
                </a:srgbClr>
              </a:gs>
              <a:gs pos="48000">
                <a:srgbClr val="70AD47">
                  <a:lumMod val="97000"/>
                  <a:lumOff val="3000"/>
                </a:srgbClr>
              </a:gs>
              <a:gs pos="100000">
                <a:srgbClr val="70AD47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kern="0" dirty="0">
                <a:solidFill>
                  <a:prstClr val="white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3D Graphics Engine</a:t>
            </a:r>
            <a:endParaRPr lang="ko-KR" altLang="en-US" sz="1200" b="1" kern="0" dirty="0">
              <a:solidFill>
                <a:prstClr val="white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52" name="직사각형 251">
            <a:extLst>
              <a:ext uri="{FF2B5EF4-FFF2-40B4-BE49-F238E27FC236}">
                <a16:creationId xmlns:a16="http://schemas.microsoft.com/office/drawing/2014/main" id="{5A920A1A-1B98-41CB-9133-2B3DDB14D75D}"/>
              </a:ext>
            </a:extLst>
          </p:cNvPr>
          <p:cNvSpPr/>
          <p:nvPr/>
        </p:nvSpPr>
        <p:spPr>
          <a:xfrm>
            <a:off x="3833346" y="1781686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kern="0" dirty="0">
                <a:solidFill>
                  <a:prstClr val="white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Comparison &amp; Analysis</a:t>
            </a:r>
            <a:endParaRPr lang="ko-KR" altLang="en-US" sz="1200" b="1" kern="0" dirty="0">
              <a:solidFill>
                <a:prstClr val="white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53" name="직사각형 252">
            <a:extLst>
              <a:ext uri="{FF2B5EF4-FFF2-40B4-BE49-F238E27FC236}">
                <a16:creationId xmlns:a16="http://schemas.microsoft.com/office/drawing/2014/main" id="{114D354C-BB4A-4A43-B7C9-48728E957E18}"/>
              </a:ext>
            </a:extLst>
          </p:cNvPr>
          <p:cNvSpPr/>
          <p:nvPr/>
        </p:nvSpPr>
        <p:spPr>
          <a:xfrm>
            <a:off x="3618846" y="619609"/>
            <a:ext cx="1501503" cy="333706"/>
          </a:xfrm>
          <a:prstGeom prst="rect">
            <a:avLst/>
          </a:prstGeom>
          <a:gradFill flip="none" rotWithShape="1">
            <a:gsLst>
              <a:gs pos="0">
                <a:srgbClr val="ED7D31">
                  <a:lumMod val="67000"/>
                </a:srgbClr>
              </a:gs>
              <a:gs pos="48000">
                <a:srgbClr val="ED7D31">
                  <a:lumMod val="97000"/>
                  <a:lumOff val="3000"/>
                </a:srgbClr>
              </a:gs>
              <a:gs pos="100000">
                <a:srgbClr val="ED7D31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kern="0" dirty="0">
                <a:solidFill>
                  <a:prstClr val="white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Motion Evaluation</a:t>
            </a:r>
            <a:endParaRPr lang="ko-KR" altLang="en-US" sz="1200" b="1" kern="0" dirty="0">
              <a:solidFill>
                <a:prstClr val="white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54" name="직사각형 253">
            <a:extLst>
              <a:ext uri="{FF2B5EF4-FFF2-40B4-BE49-F238E27FC236}">
                <a16:creationId xmlns:a16="http://schemas.microsoft.com/office/drawing/2014/main" id="{760CC45E-B763-4A4D-BE5C-D8E03D58830F}"/>
              </a:ext>
            </a:extLst>
          </p:cNvPr>
          <p:cNvSpPr/>
          <p:nvPr/>
        </p:nvSpPr>
        <p:spPr>
          <a:xfrm>
            <a:off x="2005690" y="1792819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kern="0" dirty="0">
                <a:solidFill>
                  <a:prstClr val="white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Generation of Skeleton Database</a:t>
            </a:r>
            <a:endParaRPr lang="ko-KR" altLang="en-US" sz="1200" b="1" kern="0" dirty="0">
              <a:solidFill>
                <a:prstClr val="white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255" name="직선 화살표 연결선 254">
            <a:extLst>
              <a:ext uri="{FF2B5EF4-FFF2-40B4-BE49-F238E27FC236}">
                <a16:creationId xmlns:a16="http://schemas.microsoft.com/office/drawing/2014/main" id="{E5B3B033-EA78-4A61-A8AF-48D3A7BE4CEA}"/>
              </a:ext>
            </a:extLst>
          </p:cNvPr>
          <p:cNvCxnSpPr>
            <a:cxnSpLocks/>
            <a:stCxn id="254" idx="2"/>
            <a:endCxn id="295" idx="0"/>
          </p:cNvCxnSpPr>
          <p:nvPr/>
        </p:nvCxnSpPr>
        <p:spPr>
          <a:xfrm>
            <a:off x="2541941" y="2368871"/>
            <a:ext cx="8335" cy="96702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56" name="직사각형 255">
            <a:extLst>
              <a:ext uri="{FF2B5EF4-FFF2-40B4-BE49-F238E27FC236}">
                <a16:creationId xmlns:a16="http://schemas.microsoft.com/office/drawing/2014/main" id="{D732C7F6-8FA2-40A6-8211-E6F994BA7607}"/>
              </a:ext>
            </a:extLst>
          </p:cNvPr>
          <p:cNvSpPr/>
          <p:nvPr/>
        </p:nvSpPr>
        <p:spPr>
          <a:xfrm>
            <a:off x="2011769" y="1076063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kern="0" dirty="0">
                <a:solidFill>
                  <a:prstClr val="white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Acquisition of Motion Data</a:t>
            </a:r>
            <a:endParaRPr lang="ko-KR" altLang="en-US" sz="1200" b="1" kern="0" dirty="0">
              <a:solidFill>
                <a:prstClr val="white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257" name="직선 화살표 연결선 256">
            <a:extLst>
              <a:ext uri="{FF2B5EF4-FFF2-40B4-BE49-F238E27FC236}">
                <a16:creationId xmlns:a16="http://schemas.microsoft.com/office/drawing/2014/main" id="{8EF02AB5-D4BA-4066-A6EA-C59C0116C38B}"/>
              </a:ext>
            </a:extLst>
          </p:cNvPr>
          <p:cNvCxnSpPr>
            <a:cxnSpLocks/>
            <a:stCxn id="256" idx="2"/>
            <a:endCxn id="254" idx="0"/>
          </p:cNvCxnSpPr>
          <p:nvPr/>
        </p:nvCxnSpPr>
        <p:spPr>
          <a:xfrm flipH="1">
            <a:off x="2541941" y="1652115"/>
            <a:ext cx="6079" cy="14070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58" name="직사각형 257">
            <a:extLst>
              <a:ext uri="{FF2B5EF4-FFF2-40B4-BE49-F238E27FC236}">
                <a16:creationId xmlns:a16="http://schemas.microsoft.com/office/drawing/2014/main" id="{17538BC3-2771-4AF0-9918-8EBFFF87DF93}"/>
              </a:ext>
            </a:extLst>
          </p:cNvPr>
          <p:cNvSpPr/>
          <p:nvPr/>
        </p:nvSpPr>
        <p:spPr>
          <a:xfrm>
            <a:off x="1776796" y="2842669"/>
            <a:ext cx="1546969" cy="336699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kern="0" dirty="0">
                <a:solidFill>
                  <a:prstClr val="white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Generation of Reference Posture</a:t>
            </a:r>
            <a:endParaRPr lang="ko-KR" altLang="en-US" sz="1200" b="1" kern="0" dirty="0">
              <a:solidFill>
                <a:prstClr val="white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59" name="직사각형 258">
            <a:extLst>
              <a:ext uri="{FF2B5EF4-FFF2-40B4-BE49-F238E27FC236}">
                <a16:creationId xmlns:a16="http://schemas.microsoft.com/office/drawing/2014/main" id="{EDA1CBAF-9E44-4A08-B1F1-EF1B3DADD422}"/>
              </a:ext>
            </a:extLst>
          </p:cNvPr>
          <p:cNvSpPr/>
          <p:nvPr/>
        </p:nvSpPr>
        <p:spPr>
          <a:xfrm>
            <a:off x="5662146" y="1781686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kern="0" dirty="0">
                <a:solidFill>
                  <a:prstClr val="white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Generation of Skeleton Information</a:t>
            </a:r>
            <a:endParaRPr lang="ko-KR" altLang="en-US" sz="1200" b="1" kern="0" dirty="0">
              <a:solidFill>
                <a:prstClr val="white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60" name="직사각형 259">
            <a:extLst>
              <a:ext uri="{FF2B5EF4-FFF2-40B4-BE49-F238E27FC236}">
                <a16:creationId xmlns:a16="http://schemas.microsoft.com/office/drawing/2014/main" id="{54FD8689-8B5B-4FE7-B2C2-9DFBAF48A6B1}"/>
              </a:ext>
            </a:extLst>
          </p:cNvPr>
          <p:cNvSpPr/>
          <p:nvPr/>
        </p:nvSpPr>
        <p:spPr>
          <a:xfrm>
            <a:off x="5662146" y="1076063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kern="0" dirty="0">
                <a:solidFill>
                  <a:prstClr val="white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Acquisition of Motion Data</a:t>
            </a:r>
            <a:endParaRPr lang="ko-KR" altLang="en-US" sz="1200" b="1" kern="0" dirty="0">
              <a:solidFill>
                <a:prstClr val="white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261" name="직선 화살표 연결선 260">
            <a:extLst>
              <a:ext uri="{FF2B5EF4-FFF2-40B4-BE49-F238E27FC236}">
                <a16:creationId xmlns:a16="http://schemas.microsoft.com/office/drawing/2014/main" id="{50DDA2F0-005D-4C7D-B034-44A1FBAEE37E}"/>
              </a:ext>
            </a:extLst>
          </p:cNvPr>
          <p:cNvCxnSpPr>
            <a:cxnSpLocks/>
            <a:stCxn id="260" idx="2"/>
            <a:endCxn id="259" idx="0"/>
          </p:cNvCxnSpPr>
          <p:nvPr/>
        </p:nvCxnSpPr>
        <p:spPr>
          <a:xfrm>
            <a:off x="6198397" y="1652115"/>
            <a:ext cx="0" cy="129571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62" name="직사각형 261">
            <a:extLst>
              <a:ext uri="{FF2B5EF4-FFF2-40B4-BE49-F238E27FC236}">
                <a16:creationId xmlns:a16="http://schemas.microsoft.com/office/drawing/2014/main" id="{2959A19C-84FD-4E9D-BF2C-A7D9F6492136}"/>
              </a:ext>
            </a:extLst>
          </p:cNvPr>
          <p:cNvSpPr/>
          <p:nvPr/>
        </p:nvSpPr>
        <p:spPr>
          <a:xfrm>
            <a:off x="5447645" y="619609"/>
            <a:ext cx="1501503" cy="333706"/>
          </a:xfrm>
          <a:prstGeom prst="rect">
            <a:avLst/>
          </a:prstGeom>
          <a:gradFill flip="none" rotWithShape="1">
            <a:gsLst>
              <a:gs pos="0">
                <a:srgbClr val="ED7D31">
                  <a:lumMod val="67000"/>
                </a:srgbClr>
              </a:gs>
              <a:gs pos="48000">
                <a:srgbClr val="ED7D31">
                  <a:lumMod val="97000"/>
                  <a:lumOff val="3000"/>
                </a:srgbClr>
              </a:gs>
              <a:gs pos="100000">
                <a:srgbClr val="ED7D31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kern="0" dirty="0">
                <a:solidFill>
                  <a:prstClr val="white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User Motion</a:t>
            </a:r>
            <a:endParaRPr lang="ko-KR" altLang="en-US" sz="1200" b="1" kern="0" dirty="0">
              <a:solidFill>
                <a:prstClr val="white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63" name="직사각형 262">
            <a:extLst>
              <a:ext uri="{FF2B5EF4-FFF2-40B4-BE49-F238E27FC236}">
                <a16:creationId xmlns:a16="http://schemas.microsoft.com/office/drawing/2014/main" id="{0FE728F9-B5D4-4989-B0C3-20DD8A8F5FD7}"/>
              </a:ext>
            </a:extLst>
          </p:cNvPr>
          <p:cNvSpPr/>
          <p:nvPr/>
        </p:nvSpPr>
        <p:spPr>
          <a:xfrm>
            <a:off x="1797269" y="623372"/>
            <a:ext cx="1501503" cy="333706"/>
          </a:xfrm>
          <a:prstGeom prst="rect">
            <a:avLst/>
          </a:prstGeom>
          <a:gradFill flip="none" rotWithShape="1">
            <a:gsLst>
              <a:gs pos="0">
                <a:srgbClr val="ED7D31">
                  <a:lumMod val="67000"/>
                </a:srgbClr>
              </a:gs>
              <a:gs pos="48000">
                <a:srgbClr val="ED7D31">
                  <a:lumMod val="97000"/>
                  <a:lumOff val="3000"/>
                </a:srgbClr>
              </a:gs>
              <a:gs pos="100000">
                <a:srgbClr val="ED7D31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kern="0" dirty="0">
                <a:solidFill>
                  <a:prstClr val="white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Reference Motion</a:t>
            </a:r>
            <a:endParaRPr lang="ko-KR" altLang="en-US" sz="1200" b="1" kern="0" dirty="0">
              <a:solidFill>
                <a:prstClr val="white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264" name="연결선: 꺾임 263">
            <a:extLst>
              <a:ext uri="{FF2B5EF4-FFF2-40B4-BE49-F238E27FC236}">
                <a16:creationId xmlns:a16="http://schemas.microsoft.com/office/drawing/2014/main" id="{C3BF5232-FF86-41B6-9AA0-98794E281088}"/>
              </a:ext>
            </a:extLst>
          </p:cNvPr>
          <p:cNvCxnSpPr>
            <a:cxnSpLocks/>
            <a:stCxn id="258" idx="3"/>
            <a:endCxn id="252" idx="1"/>
          </p:cNvCxnSpPr>
          <p:nvPr/>
        </p:nvCxnSpPr>
        <p:spPr>
          <a:xfrm flipV="1">
            <a:off x="3323765" y="2069712"/>
            <a:ext cx="509581" cy="941307"/>
          </a:xfrm>
          <a:prstGeom prst="bentConnector3">
            <a:avLst>
              <a:gd name="adj1" fmla="val 50000"/>
            </a:avLst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65" name="직사각형 264">
            <a:extLst>
              <a:ext uri="{FF2B5EF4-FFF2-40B4-BE49-F238E27FC236}">
                <a16:creationId xmlns:a16="http://schemas.microsoft.com/office/drawing/2014/main" id="{28C27975-3081-44AE-83DC-E9DAF7971CBD}"/>
              </a:ext>
            </a:extLst>
          </p:cNvPr>
          <p:cNvSpPr/>
          <p:nvPr/>
        </p:nvSpPr>
        <p:spPr>
          <a:xfrm>
            <a:off x="305936" y="3319821"/>
            <a:ext cx="1072502" cy="576052"/>
          </a:xfrm>
          <a:prstGeom prst="rect">
            <a:avLst/>
          </a:prstGeom>
          <a:gradFill flip="none" rotWithShape="1">
            <a:gsLst>
              <a:gs pos="0">
                <a:srgbClr val="70AD47">
                  <a:lumMod val="67000"/>
                </a:srgbClr>
              </a:gs>
              <a:gs pos="48000">
                <a:srgbClr val="70AD47">
                  <a:lumMod val="97000"/>
                  <a:lumOff val="3000"/>
                </a:srgbClr>
              </a:gs>
              <a:gs pos="100000">
                <a:srgbClr val="70AD47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kern="0" dirty="0">
                <a:solidFill>
                  <a:prstClr val="white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UI/UX Manager</a:t>
            </a:r>
            <a:endParaRPr lang="ko-KR" altLang="en-US" sz="1200" b="1" kern="0" dirty="0">
              <a:solidFill>
                <a:prstClr val="white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66" name="직사각형 265">
            <a:extLst>
              <a:ext uri="{FF2B5EF4-FFF2-40B4-BE49-F238E27FC236}">
                <a16:creationId xmlns:a16="http://schemas.microsoft.com/office/drawing/2014/main" id="{D7DB9EC7-55F5-4E40-9D26-8637971C8C26}"/>
              </a:ext>
            </a:extLst>
          </p:cNvPr>
          <p:cNvSpPr/>
          <p:nvPr/>
        </p:nvSpPr>
        <p:spPr>
          <a:xfrm>
            <a:off x="1563223" y="4019955"/>
            <a:ext cx="1917720" cy="242649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altLang="ko-KR" sz="1200" b="1" kern="0" dirty="0">
                <a:solidFill>
                  <a:prstClr val="white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Motion Guider</a:t>
            </a:r>
            <a:endParaRPr lang="ko-KR" altLang="en-US" sz="1200" b="1" kern="0" dirty="0">
              <a:solidFill>
                <a:prstClr val="white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67" name="직사각형 266">
            <a:extLst>
              <a:ext uri="{FF2B5EF4-FFF2-40B4-BE49-F238E27FC236}">
                <a16:creationId xmlns:a16="http://schemas.microsoft.com/office/drawing/2014/main" id="{0C987076-7D55-4ACD-84B6-E80346144230}"/>
              </a:ext>
            </a:extLst>
          </p:cNvPr>
          <p:cNvSpPr/>
          <p:nvPr/>
        </p:nvSpPr>
        <p:spPr>
          <a:xfrm>
            <a:off x="1574596" y="3705471"/>
            <a:ext cx="1917720" cy="242649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kern="0" dirty="0">
                <a:solidFill>
                  <a:prstClr val="white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Projection Operator</a:t>
            </a:r>
            <a:endParaRPr lang="ko-KR" altLang="en-US" sz="1200" b="1" kern="0" dirty="0">
              <a:solidFill>
                <a:prstClr val="white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68" name="직사각형 267">
            <a:extLst>
              <a:ext uri="{FF2B5EF4-FFF2-40B4-BE49-F238E27FC236}">
                <a16:creationId xmlns:a16="http://schemas.microsoft.com/office/drawing/2014/main" id="{57B493EF-9D30-472A-AAAE-966EC3290136}"/>
              </a:ext>
            </a:extLst>
          </p:cNvPr>
          <p:cNvSpPr/>
          <p:nvPr/>
        </p:nvSpPr>
        <p:spPr>
          <a:xfrm>
            <a:off x="1583471" y="3389684"/>
            <a:ext cx="1917720" cy="242649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kern="0" dirty="0">
                <a:solidFill>
                  <a:prstClr val="white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Model  Adopter</a:t>
            </a:r>
            <a:endParaRPr lang="ko-KR" altLang="en-US" sz="1200" b="1" kern="0" dirty="0">
              <a:solidFill>
                <a:prstClr val="white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69" name="직사각형 268">
            <a:extLst>
              <a:ext uri="{FF2B5EF4-FFF2-40B4-BE49-F238E27FC236}">
                <a16:creationId xmlns:a16="http://schemas.microsoft.com/office/drawing/2014/main" id="{9F7718BA-7298-4E0F-A8CD-C3DD5A50DB01}"/>
              </a:ext>
            </a:extLst>
          </p:cNvPr>
          <p:cNvSpPr/>
          <p:nvPr/>
        </p:nvSpPr>
        <p:spPr>
          <a:xfrm>
            <a:off x="3833345" y="2548725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kern="0" dirty="0">
                <a:solidFill>
                  <a:prstClr val="white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Evaluation</a:t>
            </a:r>
            <a:endParaRPr lang="ko-KR" altLang="en-US" sz="1200" b="1" kern="0" dirty="0">
              <a:solidFill>
                <a:prstClr val="white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270" name="직선 화살표 연결선 269">
            <a:extLst>
              <a:ext uri="{FF2B5EF4-FFF2-40B4-BE49-F238E27FC236}">
                <a16:creationId xmlns:a16="http://schemas.microsoft.com/office/drawing/2014/main" id="{978B5AA6-E28A-46AB-A954-D0C1B173AAB3}"/>
              </a:ext>
            </a:extLst>
          </p:cNvPr>
          <p:cNvCxnSpPr>
            <a:cxnSpLocks/>
            <a:stCxn id="252" idx="2"/>
            <a:endCxn id="269" idx="0"/>
          </p:cNvCxnSpPr>
          <p:nvPr/>
        </p:nvCxnSpPr>
        <p:spPr>
          <a:xfrm flipH="1">
            <a:off x="4369596" y="2357738"/>
            <a:ext cx="1" cy="190987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71" name="연결선: 꺾임 270">
            <a:extLst>
              <a:ext uri="{FF2B5EF4-FFF2-40B4-BE49-F238E27FC236}">
                <a16:creationId xmlns:a16="http://schemas.microsoft.com/office/drawing/2014/main" id="{8F271D39-3907-454D-9333-91ED3988058E}"/>
              </a:ext>
            </a:extLst>
          </p:cNvPr>
          <p:cNvCxnSpPr>
            <a:cxnSpLocks/>
            <a:stCxn id="267" idx="3"/>
            <a:endCxn id="260" idx="3"/>
          </p:cNvCxnSpPr>
          <p:nvPr/>
        </p:nvCxnSpPr>
        <p:spPr>
          <a:xfrm flipV="1">
            <a:off x="3492316" y="1364089"/>
            <a:ext cx="3242332" cy="2462707"/>
          </a:xfrm>
          <a:prstGeom prst="bentConnector3">
            <a:avLst>
              <a:gd name="adj1" fmla="val 115258"/>
            </a:avLst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72" name="직선 화살표 연결선 271">
            <a:extLst>
              <a:ext uri="{FF2B5EF4-FFF2-40B4-BE49-F238E27FC236}">
                <a16:creationId xmlns:a16="http://schemas.microsoft.com/office/drawing/2014/main" id="{C5719837-4689-46ED-A140-D5D759218565}"/>
              </a:ext>
            </a:extLst>
          </p:cNvPr>
          <p:cNvCxnSpPr>
            <a:cxnSpLocks/>
            <a:stCxn id="258" idx="2"/>
            <a:endCxn id="268" idx="0"/>
          </p:cNvCxnSpPr>
          <p:nvPr/>
        </p:nvCxnSpPr>
        <p:spPr>
          <a:xfrm flipH="1">
            <a:off x="2542331" y="3179368"/>
            <a:ext cx="7950" cy="210316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73" name="연결선: 꺾임 272">
            <a:extLst>
              <a:ext uri="{FF2B5EF4-FFF2-40B4-BE49-F238E27FC236}">
                <a16:creationId xmlns:a16="http://schemas.microsoft.com/office/drawing/2014/main" id="{68CA5CFE-C43D-4DB1-8249-4DE626A1A47B}"/>
              </a:ext>
            </a:extLst>
          </p:cNvPr>
          <p:cNvCxnSpPr>
            <a:cxnSpLocks/>
            <a:stCxn id="269" idx="2"/>
            <a:endCxn id="266" idx="3"/>
          </p:cNvCxnSpPr>
          <p:nvPr/>
        </p:nvCxnSpPr>
        <p:spPr>
          <a:xfrm rot="5400000">
            <a:off x="3417019" y="3188702"/>
            <a:ext cx="1016503" cy="888653"/>
          </a:xfrm>
          <a:prstGeom prst="bentConnector2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74" name="직사각형 273">
            <a:extLst>
              <a:ext uri="{FF2B5EF4-FFF2-40B4-BE49-F238E27FC236}">
                <a16:creationId xmlns:a16="http://schemas.microsoft.com/office/drawing/2014/main" id="{6734A88D-427B-4731-858C-79192E487688}"/>
              </a:ext>
            </a:extLst>
          </p:cNvPr>
          <p:cNvSpPr/>
          <p:nvPr/>
        </p:nvSpPr>
        <p:spPr>
          <a:xfrm>
            <a:off x="7461047" y="4610265"/>
            <a:ext cx="503104" cy="200004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kern="0">
              <a:solidFill>
                <a:prstClr val="white"/>
              </a:solidFill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174ED8A0-2C3D-45F5-B605-6C21D2E86405}"/>
              </a:ext>
            </a:extLst>
          </p:cNvPr>
          <p:cNvSpPr txBox="1"/>
          <p:nvPr/>
        </p:nvSpPr>
        <p:spPr>
          <a:xfrm>
            <a:off x="7941199" y="4540871"/>
            <a:ext cx="8381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kern="0" dirty="0">
                <a:solidFill>
                  <a:prstClr val="black"/>
                </a:solidFill>
                <a:latin typeface="Calibri" panose="020F0502020204030204"/>
                <a:ea typeface="맑은 고딕" panose="020B0503020000020004" pitchFamily="50" charset="-127"/>
                <a:cs typeface="+mn-cs"/>
              </a:rPr>
              <a:t>: 3079.2.1</a:t>
            </a:r>
            <a:endParaRPr lang="ko-KR" altLang="en-US" sz="1200" kern="0" dirty="0">
              <a:solidFill>
                <a:prstClr val="black"/>
              </a:solidFill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76" name="직사각형 275">
            <a:extLst>
              <a:ext uri="{FF2B5EF4-FFF2-40B4-BE49-F238E27FC236}">
                <a16:creationId xmlns:a16="http://schemas.microsoft.com/office/drawing/2014/main" id="{2AF3DEA7-1E7F-4051-B231-E3ED31D87B84}"/>
              </a:ext>
            </a:extLst>
          </p:cNvPr>
          <p:cNvSpPr/>
          <p:nvPr/>
        </p:nvSpPr>
        <p:spPr>
          <a:xfrm>
            <a:off x="305936" y="1776866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kern="0" dirty="0">
                <a:solidFill>
                  <a:prstClr val="white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Terms &amp; Definitions</a:t>
            </a:r>
            <a:endParaRPr lang="ko-KR" altLang="en-US" sz="1200" b="1" kern="0" dirty="0">
              <a:solidFill>
                <a:prstClr val="white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77" name="직사각형 276">
            <a:extLst>
              <a:ext uri="{FF2B5EF4-FFF2-40B4-BE49-F238E27FC236}">
                <a16:creationId xmlns:a16="http://schemas.microsoft.com/office/drawing/2014/main" id="{0895E57B-959C-46B8-A8E6-A8A29DA8105A}"/>
              </a:ext>
            </a:extLst>
          </p:cNvPr>
          <p:cNvSpPr/>
          <p:nvPr/>
        </p:nvSpPr>
        <p:spPr>
          <a:xfrm>
            <a:off x="7461047" y="4956166"/>
            <a:ext cx="503104" cy="20000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kern="0">
              <a:solidFill>
                <a:prstClr val="white"/>
              </a:solidFill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AD378C32-147C-48E1-B944-3CA74341D6F8}"/>
              </a:ext>
            </a:extLst>
          </p:cNvPr>
          <p:cNvSpPr txBox="1"/>
          <p:nvPr/>
        </p:nvSpPr>
        <p:spPr>
          <a:xfrm>
            <a:off x="7941199" y="4886772"/>
            <a:ext cx="8381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kern="0" dirty="0">
                <a:solidFill>
                  <a:prstClr val="black"/>
                </a:solidFill>
                <a:latin typeface="Calibri" panose="020F0502020204030204"/>
                <a:ea typeface="맑은 고딕" panose="020B0503020000020004" pitchFamily="50" charset="-127"/>
                <a:cs typeface="+mn-cs"/>
              </a:rPr>
              <a:t>: 3079.2.2</a:t>
            </a:r>
            <a:endParaRPr lang="ko-KR" altLang="en-US" sz="1200" kern="0" dirty="0">
              <a:solidFill>
                <a:prstClr val="black"/>
              </a:solidFill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279" name="연결선: 꺾임 278">
            <a:extLst>
              <a:ext uri="{FF2B5EF4-FFF2-40B4-BE49-F238E27FC236}">
                <a16:creationId xmlns:a16="http://schemas.microsoft.com/office/drawing/2014/main" id="{73AD965C-7597-4650-B0B3-25824C089BA9}"/>
              </a:ext>
            </a:extLst>
          </p:cNvPr>
          <p:cNvCxnSpPr>
            <a:cxnSpLocks/>
            <a:stCxn id="265" idx="3"/>
            <a:endCxn id="267" idx="1"/>
          </p:cNvCxnSpPr>
          <p:nvPr/>
        </p:nvCxnSpPr>
        <p:spPr>
          <a:xfrm>
            <a:off x="1378438" y="3607847"/>
            <a:ext cx="196158" cy="218949"/>
          </a:xfrm>
          <a:prstGeom prst="bentConnector3">
            <a:avLst>
              <a:gd name="adj1" fmla="val 50000"/>
            </a:avLst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80" name="연결선: 꺾임 279">
            <a:extLst>
              <a:ext uri="{FF2B5EF4-FFF2-40B4-BE49-F238E27FC236}">
                <a16:creationId xmlns:a16="http://schemas.microsoft.com/office/drawing/2014/main" id="{26FC981D-144E-4F75-99D2-BD7D40BF146A}"/>
              </a:ext>
            </a:extLst>
          </p:cNvPr>
          <p:cNvCxnSpPr>
            <a:cxnSpLocks/>
            <a:stCxn id="265" idx="3"/>
            <a:endCxn id="266" idx="1"/>
          </p:cNvCxnSpPr>
          <p:nvPr/>
        </p:nvCxnSpPr>
        <p:spPr>
          <a:xfrm>
            <a:off x="1378438" y="3607847"/>
            <a:ext cx="184785" cy="533433"/>
          </a:xfrm>
          <a:prstGeom prst="bentConnector3">
            <a:avLst>
              <a:gd name="adj1" fmla="val 50000"/>
            </a:avLst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81" name="직사각형 280">
            <a:extLst>
              <a:ext uri="{FF2B5EF4-FFF2-40B4-BE49-F238E27FC236}">
                <a16:creationId xmlns:a16="http://schemas.microsoft.com/office/drawing/2014/main" id="{CEDF0650-9E60-4E99-8518-3F519FC01A0E}"/>
              </a:ext>
            </a:extLst>
          </p:cNvPr>
          <p:cNvSpPr/>
          <p:nvPr/>
        </p:nvSpPr>
        <p:spPr>
          <a:xfrm>
            <a:off x="1563223" y="4340404"/>
            <a:ext cx="1917720" cy="242649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kern="0" dirty="0">
                <a:solidFill>
                  <a:prstClr val="white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Remote Operator</a:t>
            </a:r>
            <a:endParaRPr lang="ko-KR" altLang="en-US" sz="1200" b="1" kern="0" dirty="0">
              <a:solidFill>
                <a:prstClr val="white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282" name="연결선: 꺾임 281">
            <a:extLst>
              <a:ext uri="{FF2B5EF4-FFF2-40B4-BE49-F238E27FC236}">
                <a16:creationId xmlns:a16="http://schemas.microsoft.com/office/drawing/2014/main" id="{85E75EC4-062F-487C-9ED3-7403374A9F88}"/>
              </a:ext>
            </a:extLst>
          </p:cNvPr>
          <p:cNvCxnSpPr>
            <a:cxnSpLocks/>
            <a:stCxn id="265" idx="3"/>
            <a:endCxn id="281" idx="1"/>
          </p:cNvCxnSpPr>
          <p:nvPr/>
        </p:nvCxnSpPr>
        <p:spPr>
          <a:xfrm>
            <a:off x="1378438" y="3607847"/>
            <a:ext cx="184785" cy="853882"/>
          </a:xfrm>
          <a:prstGeom prst="bentConnector3">
            <a:avLst>
              <a:gd name="adj1" fmla="val 50000"/>
            </a:avLst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83" name="직사각형 282">
            <a:extLst>
              <a:ext uri="{FF2B5EF4-FFF2-40B4-BE49-F238E27FC236}">
                <a16:creationId xmlns:a16="http://schemas.microsoft.com/office/drawing/2014/main" id="{B1F38D83-15FC-4122-8ABB-BB4795CE1D20}"/>
              </a:ext>
            </a:extLst>
          </p:cNvPr>
          <p:cNvSpPr/>
          <p:nvPr/>
        </p:nvSpPr>
        <p:spPr>
          <a:xfrm>
            <a:off x="228344" y="5377595"/>
            <a:ext cx="6926828" cy="658968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kern="0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50" charset="-127"/>
                <a:cs typeface="+mn-cs"/>
              </a:rPr>
              <a:t>Service Framework</a:t>
            </a:r>
            <a:endParaRPr lang="ko-KR" altLang="en-US" kern="0" dirty="0">
              <a:solidFill>
                <a:prstClr val="white"/>
              </a:solidFill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84" name="직사각형 283">
            <a:extLst>
              <a:ext uri="{FF2B5EF4-FFF2-40B4-BE49-F238E27FC236}">
                <a16:creationId xmlns:a16="http://schemas.microsoft.com/office/drawing/2014/main" id="{771E9325-DE63-40DC-8F18-C4F6FF0BB83E}"/>
              </a:ext>
            </a:extLst>
          </p:cNvPr>
          <p:cNvSpPr/>
          <p:nvPr/>
        </p:nvSpPr>
        <p:spPr>
          <a:xfrm>
            <a:off x="7461047" y="5663662"/>
            <a:ext cx="503104" cy="200004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kern="0">
              <a:solidFill>
                <a:prstClr val="white"/>
              </a:solidFill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6E7E6B1B-A1FC-4F42-8724-34F8F72DFBE4}"/>
              </a:ext>
            </a:extLst>
          </p:cNvPr>
          <p:cNvSpPr txBox="1"/>
          <p:nvPr/>
        </p:nvSpPr>
        <p:spPr>
          <a:xfrm>
            <a:off x="7927447" y="5590401"/>
            <a:ext cx="8381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kern="0" dirty="0">
                <a:solidFill>
                  <a:prstClr val="black"/>
                </a:solidFill>
                <a:latin typeface="Calibri" panose="020F0502020204030204"/>
                <a:ea typeface="맑은 고딕" panose="020B0503020000020004" pitchFamily="50" charset="-127"/>
                <a:cs typeface="+mn-cs"/>
              </a:rPr>
              <a:t>: 3079.2.4</a:t>
            </a:r>
            <a:endParaRPr lang="ko-KR" altLang="en-US" sz="1200" kern="0" dirty="0">
              <a:solidFill>
                <a:prstClr val="black"/>
              </a:solidFill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86" name="직사각형 52">
            <a:extLst>
              <a:ext uri="{FF2B5EF4-FFF2-40B4-BE49-F238E27FC236}">
                <a16:creationId xmlns:a16="http://schemas.microsoft.com/office/drawing/2014/main" id="{276A5F5D-D27F-4C7C-81CC-912BEEA4E100}"/>
              </a:ext>
            </a:extLst>
          </p:cNvPr>
          <p:cNvSpPr/>
          <p:nvPr/>
        </p:nvSpPr>
        <p:spPr>
          <a:xfrm>
            <a:off x="929273" y="5464053"/>
            <a:ext cx="1735992" cy="24264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kern="0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Payment</a:t>
            </a:r>
            <a:endParaRPr lang="ko-KR" altLang="en-US" sz="1200" b="1" kern="0" dirty="0">
              <a:solidFill>
                <a:prstClr val="black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87" name="직사각형 52">
            <a:extLst>
              <a:ext uri="{FF2B5EF4-FFF2-40B4-BE49-F238E27FC236}">
                <a16:creationId xmlns:a16="http://schemas.microsoft.com/office/drawing/2014/main" id="{DB1DE493-A466-461B-8437-CFFA20C3E82E}"/>
              </a:ext>
            </a:extLst>
          </p:cNvPr>
          <p:cNvSpPr/>
          <p:nvPr/>
        </p:nvSpPr>
        <p:spPr>
          <a:xfrm>
            <a:off x="919879" y="5774627"/>
            <a:ext cx="1735992" cy="24264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kern="0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Content Distribution</a:t>
            </a:r>
            <a:endParaRPr lang="ko-KR" altLang="en-US" sz="1200" b="1" kern="0" dirty="0">
              <a:solidFill>
                <a:prstClr val="black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288" name="연결선: 꺾임 25">
            <a:extLst>
              <a:ext uri="{FF2B5EF4-FFF2-40B4-BE49-F238E27FC236}">
                <a16:creationId xmlns:a16="http://schemas.microsoft.com/office/drawing/2014/main" id="{A2B2B955-62C7-4036-AF11-0075E9C7F52F}"/>
              </a:ext>
            </a:extLst>
          </p:cNvPr>
          <p:cNvCxnSpPr>
            <a:cxnSpLocks/>
            <a:stCxn id="297" idx="1"/>
            <a:endCxn id="252" idx="3"/>
          </p:cNvCxnSpPr>
          <p:nvPr/>
        </p:nvCxnSpPr>
        <p:spPr>
          <a:xfrm rot="10800000">
            <a:off x="4905849" y="2069712"/>
            <a:ext cx="519067" cy="914370"/>
          </a:xfrm>
          <a:prstGeom prst="bentConnector3">
            <a:avLst>
              <a:gd name="adj1" fmla="val 50000"/>
            </a:avLst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89" name="직사각형 20">
            <a:extLst>
              <a:ext uri="{FF2B5EF4-FFF2-40B4-BE49-F238E27FC236}">
                <a16:creationId xmlns:a16="http://schemas.microsoft.com/office/drawing/2014/main" id="{F1F3A9F0-821F-4290-B64E-E7A18038A63E}"/>
              </a:ext>
            </a:extLst>
          </p:cNvPr>
          <p:cNvSpPr/>
          <p:nvPr/>
        </p:nvSpPr>
        <p:spPr>
          <a:xfrm>
            <a:off x="7344363" y="1141767"/>
            <a:ext cx="1260284" cy="3160907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Quality of Interaction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User  Accessibility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Quality Control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Testing Environment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Conformance Testing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System Guider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90" name="직사각형 23">
            <a:extLst>
              <a:ext uri="{FF2B5EF4-FFF2-40B4-BE49-F238E27FC236}">
                <a16:creationId xmlns:a16="http://schemas.microsoft.com/office/drawing/2014/main" id="{29B1EA8A-A22B-46A8-B6EA-5607559039D6}"/>
              </a:ext>
            </a:extLst>
          </p:cNvPr>
          <p:cNvSpPr/>
          <p:nvPr/>
        </p:nvSpPr>
        <p:spPr>
          <a:xfrm>
            <a:off x="7223754" y="623898"/>
            <a:ext cx="1501503" cy="333706"/>
          </a:xfrm>
          <a:prstGeom prst="rect">
            <a:avLst/>
          </a:prstGeom>
          <a:gradFill flip="none" rotWithShape="1">
            <a:gsLst>
              <a:gs pos="0">
                <a:srgbClr val="ED7D31">
                  <a:lumMod val="67000"/>
                </a:srgbClr>
              </a:gs>
              <a:gs pos="48000">
                <a:srgbClr val="ED7D31">
                  <a:lumMod val="97000"/>
                  <a:lumOff val="3000"/>
                </a:srgbClr>
              </a:gs>
              <a:gs pos="100000">
                <a:srgbClr val="ED7D31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kern="0" dirty="0">
                <a:solidFill>
                  <a:prstClr val="white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System Evaluation</a:t>
            </a:r>
            <a:endParaRPr lang="ko-KR" altLang="en-US" sz="1200" b="1" kern="0" dirty="0">
              <a:solidFill>
                <a:prstClr val="white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91" name="직사각형 290">
            <a:extLst>
              <a:ext uri="{FF2B5EF4-FFF2-40B4-BE49-F238E27FC236}">
                <a16:creationId xmlns:a16="http://schemas.microsoft.com/office/drawing/2014/main" id="{E75F105D-9776-4E98-BE65-342BAF95DD9A}"/>
              </a:ext>
            </a:extLst>
          </p:cNvPr>
          <p:cNvSpPr/>
          <p:nvPr/>
        </p:nvSpPr>
        <p:spPr>
          <a:xfrm>
            <a:off x="1563223" y="4650978"/>
            <a:ext cx="1917720" cy="242649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kern="0" dirty="0">
                <a:solidFill>
                  <a:prstClr val="white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Avatar</a:t>
            </a:r>
            <a:r>
              <a:rPr lang="ko-KR" altLang="en-US" sz="1200" b="1" kern="0" dirty="0">
                <a:solidFill>
                  <a:prstClr val="white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sz="1200" b="1" kern="0" dirty="0">
                <a:solidFill>
                  <a:prstClr val="white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Generator</a:t>
            </a:r>
            <a:endParaRPr lang="ko-KR" altLang="en-US" sz="1200" b="1" kern="0" dirty="0">
              <a:solidFill>
                <a:prstClr val="white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292" name="연결선: 꺾임 291">
            <a:extLst>
              <a:ext uri="{FF2B5EF4-FFF2-40B4-BE49-F238E27FC236}">
                <a16:creationId xmlns:a16="http://schemas.microsoft.com/office/drawing/2014/main" id="{E84EF20D-E676-436D-818F-4D7EDE894ABC}"/>
              </a:ext>
            </a:extLst>
          </p:cNvPr>
          <p:cNvCxnSpPr>
            <a:cxnSpLocks/>
            <a:stCxn id="265" idx="3"/>
            <a:endCxn id="291" idx="1"/>
          </p:cNvCxnSpPr>
          <p:nvPr/>
        </p:nvCxnSpPr>
        <p:spPr>
          <a:xfrm>
            <a:off x="1378438" y="3607847"/>
            <a:ext cx="184785" cy="1164456"/>
          </a:xfrm>
          <a:prstGeom prst="bentConnector3">
            <a:avLst>
              <a:gd name="adj1" fmla="val 50000"/>
            </a:avLst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93" name="연결선: 꺾임 292">
            <a:extLst>
              <a:ext uri="{FF2B5EF4-FFF2-40B4-BE49-F238E27FC236}">
                <a16:creationId xmlns:a16="http://schemas.microsoft.com/office/drawing/2014/main" id="{7B32E4CE-F2E9-4C3B-8203-61C3513A09CB}"/>
              </a:ext>
            </a:extLst>
          </p:cNvPr>
          <p:cNvCxnSpPr>
            <a:cxnSpLocks/>
            <a:stCxn id="265" idx="3"/>
            <a:endCxn id="268" idx="1"/>
          </p:cNvCxnSpPr>
          <p:nvPr/>
        </p:nvCxnSpPr>
        <p:spPr>
          <a:xfrm flipV="1">
            <a:off x="1378438" y="3511009"/>
            <a:ext cx="205033" cy="96838"/>
          </a:xfrm>
          <a:prstGeom prst="bentConnector3">
            <a:avLst>
              <a:gd name="adj1" fmla="val 50000"/>
            </a:avLst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94" name="연결선: 꺾임 293">
            <a:extLst>
              <a:ext uri="{FF2B5EF4-FFF2-40B4-BE49-F238E27FC236}">
                <a16:creationId xmlns:a16="http://schemas.microsoft.com/office/drawing/2014/main" id="{DB814FA1-E4D8-4FC2-8F7E-410C2162CB90}"/>
              </a:ext>
            </a:extLst>
          </p:cNvPr>
          <p:cNvCxnSpPr>
            <a:cxnSpLocks/>
            <a:stCxn id="251" idx="3"/>
            <a:endCxn id="295" idx="1"/>
          </p:cNvCxnSpPr>
          <p:nvPr/>
        </p:nvCxnSpPr>
        <p:spPr>
          <a:xfrm flipV="1">
            <a:off x="1378438" y="2633923"/>
            <a:ext cx="398353" cy="208320"/>
          </a:xfrm>
          <a:prstGeom prst="bentConnector3">
            <a:avLst>
              <a:gd name="adj1" fmla="val 50000"/>
            </a:avLst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95" name="직사각형 294">
            <a:extLst>
              <a:ext uri="{FF2B5EF4-FFF2-40B4-BE49-F238E27FC236}">
                <a16:creationId xmlns:a16="http://schemas.microsoft.com/office/drawing/2014/main" id="{6DB3E082-027F-4C33-8E95-A015FA0B09F9}"/>
              </a:ext>
            </a:extLst>
          </p:cNvPr>
          <p:cNvSpPr/>
          <p:nvPr/>
        </p:nvSpPr>
        <p:spPr>
          <a:xfrm>
            <a:off x="1776791" y="2465573"/>
            <a:ext cx="1546969" cy="336699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kern="0" dirty="0">
                <a:solidFill>
                  <a:prstClr val="white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Body Key-point Animator</a:t>
            </a:r>
            <a:endParaRPr lang="ko-KR" altLang="en-US" sz="1200" b="1" kern="0" dirty="0">
              <a:solidFill>
                <a:prstClr val="white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296" name="연결선: 꺾임 295">
            <a:extLst>
              <a:ext uri="{FF2B5EF4-FFF2-40B4-BE49-F238E27FC236}">
                <a16:creationId xmlns:a16="http://schemas.microsoft.com/office/drawing/2014/main" id="{2CC8BF63-9464-4D1B-A985-D61232FC923B}"/>
              </a:ext>
            </a:extLst>
          </p:cNvPr>
          <p:cNvCxnSpPr>
            <a:cxnSpLocks/>
            <a:stCxn id="251" idx="3"/>
            <a:endCxn id="258" idx="1"/>
          </p:cNvCxnSpPr>
          <p:nvPr/>
        </p:nvCxnSpPr>
        <p:spPr>
          <a:xfrm>
            <a:off x="1378438" y="2842243"/>
            <a:ext cx="398358" cy="168776"/>
          </a:xfrm>
          <a:prstGeom prst="bentConnector3">
            <a:avLst>
              <a:gd name="adj1" fmla="val 50000"/>
            </a:avLst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97" name="직사각형 296">
            <a:extLst>
              <a:ext uri="{FF2B5EF4-FFF2-40B4-BE49-F238E27FC236}">
                <a16:creationId xmlns:a16="http://schemas.microsoft.com/office/drawing/2014/main" id="{9F0C1E06-809A-481A-BF89-CEA38A5244B1}"/>
              </a:ext>
            </a:extLst>
          </p:cNvPr>
          <p:cNvSpPr/>
          <p:nvPr/>
        </p:nvSpPr>
        <p:spPr>
          <a:xfrm>
            <a:off x="5424915" y="2815732"/>
            <a:ext cx="1546969" cy="336699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kern="0" dirty="0">
                <a:solidFill>
                  <a:prstClr val="white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Generation of Reference Posture</a:t>
            </a:r>
            <a:endParaRPr lang="ko-KR" altLang="en-US" sz="1200" b="1" kern="0" dirty="0">
              <a:solidFill>
                <a:prstClr val="white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98" name="직사각형 297">
            <a:extLst>
              <a:ext uri="{FF2B5EF4-FFF2-40B4-BE49-F238E27FC236}">
                <a16:creationId xmlns:a16="http://schemas.microsoft.com/office/drawing/2014/main" id="{EE6D5DDD-71EB-4CE5-92BA-1FAD830D5960}"/>
              </a:ext>
            </a:extLst>
          </p:cNvPr>
          <p:cNvSpPr/>
          <p:nvPr/>
        </p:nvSpPr>
        <p:spPr>
          <a:xfrm>
            <a:off x="5424910" y="2438636"/>
            <a:ext cx="1546969" cy="336699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kern="0" dirty="0">
                <a:solidFill>
                  <a:prstClr val="white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Body Key-point Animator</a:t>
            </a:r>
            <a:endParaRPr lang="ko-KR" altLang="en-US" sz="1200" b="1" kern="0" dirty="0">
              <a:solidFill>
                <a:prstClr val="white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99" name="직사각형 298">
            <a:extLst>
              <a:ext uri="{FF2B5EF4-FFF2-40B4-BE49-F238E27FC236}">
                <a16:creationId xmlns:a16="http://schemas.microsoft.com/office/drawing/2014/main" id="{19CB21C8-4E24-49D2-9212-B0E192E91C39}"/>
              </a:ext>
            </a:extLst>
          </p:cNvPr>
          <p:cNvSpPr/>
          <p:nvPr/>
        </p:nvSpPr>
        <p:spPr>
          <a:xfrm>
            <a:off x="1563223" y="4965413"/>
            <a:ext cx="1917720" cy="242649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kern="0" dirty="0">
                <a:solidFill>
                  <a:prstClr val="white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Import/Export</a:t>
            </a:r>
            <a:r>
              <a:rPr lang="ko-KR" altLang="en-US" sz="1200" b="1" kern="0" dirty="0">
                <a:solidFill>
                  <a:prstClr val="white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sz="1200" b="1" kern="0" dirty="0">
                <a:solidFill>
                  <a:prstClr val="white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API</a:t>
            </a:r>
            <a:endParaRPr lang="ko-KR" altLang="en-US" sz="1200" b="1" kern="0" dirty="0">
              <a:solidFill>
                <a:prstClr val="white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300" name="연결선: 꺾임 299">
            <a:extLst>
              <a:ext uri="{FF2B5EF4-FFF2-40B4-BE49-F238E27FC236}">
                <a16:creationId xmlns:a16="http://schemas.microsoft.com/office/drawing/2014/main" id="{38104454-8756-4A14-8936-6F7351EDE19F}"/>
              </a:ext>
            </a:extLst>
          </p:cNvPr>
          <p:cNvCxnSpPr>
            <a:cxnSpLocks/>
            <a:stCxn id="265" idx="3"/>
            <a:endCxn id="299" idx="1"/>
          </p:cNvCxnSpPr>
          <p:nvPr/>
        </p:nvCxnSpPr>
        <p:spPr>
          <a:xfrm>
            <a:off x="1378438" y="3607847"/>
            <a:ext cx="184785" cy="1478891"/>
          </a:xfrm>
          <a:prstGeom prst="bentConnector3">
            <a:avLst>
              <a:gd name="adj1" fmla="val 50000"/>
            </a:avLst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01" name="직사각형 300">
            <a:extLst>
              <a:ext uri="{FF2B5EF4-FFF2-40B4-BE49-F238E27FC236}">
                <a16:creationId xmlns:a16="http://schemas.microsoft.com/office/drawing/2014/main" id="{9DA4D607-C9F5-40B3-B480-C4F88F8A6B11}"/>
              </a:ext>
            </a:extLst>
          </p:cNvPr>
          <p:cNvSpPr/>
          <p:nvPr/>
        </p:nvSpPr>
        <p:spPr>
          <a:xfrm>
            <a:off x="228344" y="6085201"/>
            <a:ext cx="6926828" cy="315599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Service Evaluation</a:t>
            </a:r>
            <a:endParaRPr kumimoji="0" lang="ko-KR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02" name="직사각형 301">
            <a:extLst>
              <a:ext uri="{FF2B5EF4-FFF2-40B4-BE49-F238E27FC236}">
                <a16:creationId xmlns:a16="http://schemas.microsoft.com/office/drawing/2014/main" id="{B3D1EF31-5F58-44D3-B1AA-4C9F87451D4D}"/>
              </a:ext>
            </a:extLst>
          </p:cNvPr>
          <p:cNvSpPr/>
          <p:nvPr/>
        </p:nvSpPr>
        <p:spPr>
          <a:xfrm>
            <a:off x="7461048" y="5294466"/>
            <a:ext cx="503104" cy="200004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03" name="TextBox 302">
            <a:extLst>
              <a:ext uri="{FF2B5EF4-FFF2-40B4-BE49-F238E27FC236}">
                <a16:creationId xmlns:a16="http://schemas.microsoft.com/office/drawing/2014/main" id="{CD1E9511-58D3-4220-95B8-B0596D7D25AC}"/>
              </a:ext>
            </a:extLst>
          </p:cNvPr>
          <p:cNvSpPr txBox="1"/>
          <p:nvPr/>
        </p:nvSpPr>
        <p:spPr>
          <a:xfrm>
            <a:off x="7941199" y="5255968"/>
            <a:ext cx="8381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kern="0" dirty="0">
                <a:solidFill>
                  <a:prstClr val="black"/>
                </a:solidFill>
                <a:latin typeface="Calibri" panose="020F0502020204030204"/>
                <a:ea typeface="맑은 고딕" panose="020B0503020000020004" pitchFamily="50" charset="-127"/>
                <a:cs typeface="+mn-cs"/>
              </a:rPr>
              <a:t>: 3079.2.3</a:t>
            </a:r>
            <a:endParaRPr lang="ko-KR" altLang="en-US" sz="1200" kern="0" dirty="0">
              <a:solidFill>
                <a:prstClr val="black"/>
              </a:solidFill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6073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Hierarchy for IEEE P3079.2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3079-21-0061-04-0002-Hierarchy for IEEE P3079.2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0F97D735-85D4-42F7-92F6-5A73F287AA74}"/>
              </a:ext>
            </a:extLst>
          </p:cNvPr>
          <p:cNvSpPr/>
          <p:nvPr/>
        </p:nvSpPr>
        <p:spPr>
          <a:xfrm>
            <a:off x="998311" y="1332282"/>
            <a:ext cx="2971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/>
              <a:t>IEEE 3079.2</a:t>
            </a:r>
          </a:p>
          <a:p>
            <a:pPr algn="ctr"/>
            <a:r>
              <a:rPr lang="en-US" altLang="ko-KR" sz="1400" dirty="0"/>
              <a:t>Framework for Motion</a:t>
            </a:r>
            <a:r>
              <a:rPr lang="ko-KR" altLang="en-US" sz="1400" dirty="0"/>
              <a:t> </a:t>
            </a:r>
            <a:r>
              <a:rPr lang="en-US" altLang="ko-KR" sz="1400" dirty="0"/>
              <a:t>Training</a:t>
            </a:r>
            <a:endParaRPr lang="ko-KR" altLang="en-US" sz="1400" dirty="0"/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F2DA23D9-DB09-48E0-AF88-76F16BC2EC2C}"/>
              </a:ext>
            </a:extLst>
          </p:cNvPr>
          <p:cNvSpPr/>
          <p:nvPr/>
        </p:nvSpPr>
        <p:spPr>
          <a:xfrm>
            <a:off x="2761384" y="2112088"/>
            <a:ext cx="2656527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 dirty="0"/>
              <a:t>3079.2.1: Basic Framework</a:t>
            </a:r>
            <a:endParaRPr lang="ko-KR" altLang="en-US" sz="1400" dirty="0"/>
          </a:p>
        </p:txBody>
      </p:sp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C485F2BB-5FE0-41FA-9428-E2990293078A}"/>
              </a:ext>
            </a:extLst>
          </p:cNvPr>
          <p:cNvSpPr/>
          <p:nvPr/>
        </p:nvSpPr>
        <p:spPr>
          <a:xfrm>
            <a:off x="2748873" y="2719095"/>
            <a:ext cx="2656527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 dirty="0"/>
              <a:t>3079.2.2: UI/UX Framework</a:t>
            </a:r>
            <a:endParaRPr lang="ko-KR" altLang="en-US" sz="1400" dirty="0"/>
          </a:p>
        </p:txBody>
      </p:sp>
      <p:sp>
        <p:nvSpPr>
          <p:cNvPr id="76" name="사각형: 둥근 모서리 75">
            <a:extLst>
              <a:ext uri="{FF2B5EF4-FFF2-40B4-BE49-F238E27FC236}">
                <a16:creationId xmlns:a16="http://schemas.microsoft.com/office/drawing/2014/main" id="{2CEC0C82-AAB0-4B52-A356-9410B1278B06}"/>
              </a:ext>
            </a:extLst>
          </p:cNvPr>
          <p:cNvSpPr/>
          <p:nvPr/>
        </p:nvSpPr>
        <p:spPr>
          <a:xfrm>
            <a:off x="5029200" y="1373064"/>
            <a:ext cx="3657599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/>
              <a:t>User Scenario / Use Cases / Requirements</a:t>
            </a:r>
            <a:endParaRPr lang="ko-KR" altLang="en-US" sz="1400" dirty="0"/>
          </a:p>
        </p:txBody>
      </p:sp>
      <p:sp>
        <p:nvSpPr>
          <p:cNvPr id="77" name="사각형: 둥근 모서리 76">
            <a:extLst>
              <a:ext uri="{FF2B5EF4-FFF2-40B4-BE49-F238E27FC236}">
                <a16:creationId xmlns:a16="http://schemas.microsoft.com/office/drawing/2014/main" id="{789B6461-814B-4B9C-8413-B72A91C9BF0C}"/>
              </a:ext>
            </a:extLst>
          </p:cNvPr>
          <p:cNvSpPr/>
          <p:nvPr/>
        </p:nvSpPr>
        <p:spPr>
          <a:xfrm>
            <a:off x="5711370" y="4476068"/>
            <a:ext cx="252594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/>
              <a:t>Content Distribution</a:t>
            </a:r>
            <a:endParaRPr lang="ko-KR" altLang="en-US" sz="1400" dirty="0"/>
          </a:p>
        </p:txBody>
      </p:sp>
      <p:sp>
        <p:nvSpPr>
          <p:cNvPr id="78" name="사각형: 둥근 모서리 77">
            <a:extLst>
              <a:ext uri="{FF2B5EF4-FFF2-40B4-BE49-F238E27FC236}">
                <a16:creationId xmlns:a16="http://schemas.microsoft.com/office/drawing/2014/main" id="{9E1128E3-C697-4D03-9525-98B4462BA374}"/>
              </a:ext>
            </a:extLst>
          </p:cNvPr>
          <p:cNvSpPr/>
          <p:nvPr/>
        </p:nvSpPr>
        <p:spPr>
          <a:xfrm>
            <a:off x="5711370" y="5042679"/>
            <a:ext cx="252594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/>
              <a:t>Content Payment System</a:t>
            </a:r>
            <a:endParaRPr lang="ko-KR" altLang="en-US" sz="1400" dirty="0"/>
          </a:p>
        </p:txBody>
      </p:sp>
      <p:cxnSp>
        <p:nvCxnSpPr>
          <p:cNvPr id="7" name="연결선: 꺾임 6">
            <a:extLst>
              <a:ext uri="{FF2B5EF4-FFF2-40B4-BE49-F238E27FC236}">
                <a16:creationId xmlns:a16="http://schemas.microsoft.com/office/drawing/2014/main" id="{C0E35ED1-8950-46E8-B36E-5306ACD803AC}"/>
              </a:ext>
            </a:extLst>
          </p:cNvPr>
          <p:cNvCxnSpPr>
            <a:cxnSpLocks/>
            <a:stCxn id="3" idx="2"/>
            <a:endCxn id="5" idx="1"/>
          </p:cNvCxnSpPr>
          <p:nvPr/>
        </p:nvCxnSpPr>
        <p:spPr>
          <a:xfrm rot="16200000" flipH="1">
            <a:off x="2385294" y="1964598"/>
            <a:ext cx="475006" cy="27717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연결선: 꺾임 78">
            <a:extLst>
              <a:ext uri="{FF2B5EF4-FFF2-40B4-BE49-F238E27FC236}">
                <a16:creationId xmlns:a16="http://schemas.microsoft.com/office/drawing/2014/main" id="{261E7BB2-1A49-4D54-9EB9-D5954F233E6A}"/>
              </a:ext>
            </a:extLst>
          </p:cNvPr>
          <p:cNvCxnSpPr>
            <a:cxnSpLocks/>
            <a:stCxn id="3" idx="2"/>
            <a:endCxn id="75" idx="1"/>
          </p:cNvCxnSpPr>
          <p:nvPr/>
        </p:nvCxnSpPr>
        <p:spPr>
          <a:xfrm rot="16200000" flipH="1">
            <a:off x="2075536" y="2274357"/>
            <a:ext cx="1082013" cy="26466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직선 연결선 84">
            <a:extLst>
              <a:ext uri="{FF2B5EF4-FFF2-40B4-BE49-F238E27FC236}">
                <a16:creationId xmlns:a16="http://schemas.microsoft.com/office/drawing/2014/main" id="{51A0233F-5425-451E-A300-8DF9FB89CF16}"/>
              </a:ext>
            </a:extLst>
          </p:cNvPr>
          <p:cNvCxnSpPr>
            <a:cxnSpLocks/>
            <a:stCxn id="3" idx="3"/>
            <a:endCxn id="76" idx="1"/>
          </p:cNvCxnSpPr>
          <p:nvPr/>
        </p:nvCxnSpPr>
        <p:spPr>
          <a:xfrm>
            <a:off x="3970111" y="1598982"/>
            <a:ext cx="1059089" cy="2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연결선: 꺾임 87">
            <a:extLst>
              <a:ext uri="{FF2B5EF4-FFF2-40B4-BE49-F238E27FC236}">
                <a16:creationId xmlns:a16="http://schemas.microsoft.com/office/drawing/2014/main" id="{5E5628C9-3AEC-4FB7-B6CF-0B79A005A55A}"/>
              </a:ext>
            </a:extLst>
          </p:cNvPr>
          <p:cNvCxnSpPr>
            <a:cxnSpLocks/>
            <a:stCxn id="94" idx="2"/>
            <a:endCxn id="77" idx="1"/>
          </p:cNvCxnSpPr>
          <p:nvPr/>
        </p:nvCxnSpPr>
        <p:spPr>
          <a:xfrm rot="16200000" flipH="1">
            <a:off x="4737074" y="3730371"/>
            <a:ext cx="314359" cy="163423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연결선: 꺾임 90">
            <a:extLst>
              <a:ext uri="{FF2B5EF4-FFF2-40B4-BE49-F238E27FC236}">
                <a16:creationId xmlns:a16="http://schemas.microsoft.com/office/drawing/2014/main" id="{EFC3C5DD-358C-482D-BF28-D8BDE3EB4803}"/>
              </a:ext>
            </a:extLst>
          </p:cNvPr>
          <p:cNvCxnSpPr>
            <a:cxnSpLocks/>
            <a:stCxn id="94" idx="2"/>
            <a:endCxn id="78" idx="1"/>
          </p:cNvCxnSpPr>
          <p:nvPr/>
        </p:nvCxnSpPr>
        <p:spPr>
          <a:xfrm rot="16200000" flipH="1">
            <a:off x="4453768" y="4013677"/>
            <a:ext cx="880970" cy="163423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사각형: 둥근 모서리 93">
            <a:extLst>
              <a:ext uri="{FF2B5EF4-FFF2-40B4-BE49-F238E27FC236}">
                <a16:creationId xmlns:a16="http://schemas.microsoft.com/office/drawing/2014/main" id="{36217CB2-1C77-46C2-AFEE-6B7FB216D93E}"/>
              </a:ext>
            </a:extLst>
          </p:cNvPr>
          <p:cNvSpPr/>
          <p:nvPr/>
        </p:nvSpPr>
        <p:spPr>
          <a:xfrm>
            <a:off x="2748873" y="3933109"/>
            <a:ext cx="2656527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 dirty="0"/>
              <a:t>3079.2.4: Service Framework</a:t>
            </a:r>
            <a:endParaRPr lang="ko-KR" altLang="en-US" sz="1400" dirty="0"/>
          </a:p>
        </p:txBody>
      </p:sp>
      <p:cxnSp>
        <p:nvCxnSpPr>
          <p:cNvPr id="95" name="연결선: 꺾임 94">
            <a:extLst>
              <a:ext uri="{FF2B5EF4-FFF2-40B4-BE49-F238E27FC236}">
                <a16:creationId xmlns:a16="http://schemas.microsoft.com/office/drawing/2014/main" id="{F5DD1671-6199-41DD-9401-CE97D3B96449}"/>
              </a:ext>
            </a:extLst>
          </p:cNvPr>
          <p:cNvCxnSpPr>
            <a:cxnSpLocks/>
            <a:stCxn id="3" idx="2"/>
            <a:endCxn id="94" idx="1"/>
          </p:cNvCxnSpPr>
          <p:nvPr/>
        </p:nvCxnSpPr>
        <p:spPr>
          <a:xfrm rot="16200000" flipH="1">
            <a:off x="1468529" y="2881364"/>
            <a:ext cx="2296027" cy="26466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사각형: 둥근 모서리 77">
            <a:extLst>
              <a:ext uri="{FF2B5EF4-FFF2-40B4-BE49-F238E27FC236}">
                <a16:creationId xmlns:a16="http://schemas.microsoft.com/office/drawing/2014/main" id="{D1A686BB-8A38-FB4C-88E9-4F0863026D53}"/>
              </a:ext>
            </a:extLst>
          </p:cNvPr>
          <p:cNvSpPr/>
          <p:nvPr/>
        </p:nvSpPr>
        <p:spPr>
          <a:xfrm>
            <a:off x="2761384" y="3326102"/>
            <a:ext cx="2656527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 dirty="0"/>
              <a:t>3079.2.3</a:t>
            </a:r>
            <a:r>
              <a:rPr lang="en-US" altLang="ko-KR" sz="1400"/>
              <a:t>: System Evaluation</a:t>
            </a:r>
            <a:endParaRPr lang="ko-KR" altLang="en-US" sz="1400" dirty="0"/>
          </a:p>
        </p:txBody>
      </p:sp>
      <p:cxnSp>
        <p:nvCxnSpPr>
          <p:cNvPr id="21" name="연결선: 꺾임 90">
            <a:extLst>
              <a:ext uri="{FF2B5EF4-FFF2-40B4-BE49-F238E27FC236}">
                <a16:creationId xmlns:a16="http://schemas.microsoft.com/office/drawing/2014/main" id="{D9815A25-C37F-1C43-AB01-F37F3288E31C}"/>
              </a:ext>
            </a:extLst>
          </p:cNvPr>
          <p:cNvCxnSpPr>
            <a:cxnSpLocks/>
            <a:stCxn id="3" idx="2"/>
            <a:endCxn id="20" idx="1"/>
          </p:cNvCxnSpPr>
          <p:nvPr/>
        </p:nvCxnSpPr>
        <p:spPr>
          <a:xfrm rot="16200000" flipH="1">
            <a:off x="1778287" y="2571605"/>
            <a:ext cx="1689020" cy="27717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6622</TotalTime>
  <Words>476</Words>
  <Application>Microsoft Office PowerPoint</Application>
  <PresentationFormat>화면 슬라이드 쇼(4:3)</PresentationFormat>
  <Paragraphs>96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6</vt:i4>
      </vt:variant>
    </vt:vector>
  </HeadingPairs>
  <TitlesOfParts>
    <vt:vector size="15" baseType="lpstr">
      <vt:lpstr>맑은 고딕</vt:lpstr>
      <vt:lpstr>Arial</vt:lpstr>
      <vt:lpstr>Calibri</vt:lpstr>
      <vt:lpstr>Myriad Pro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Beom-Ryeol Lee, lbr@etri.re.kr</vt:lpstr>
      <vt:lpstr>Framework of IEEE P3079.2</vt:lpstr>
      <vt:lpstr>Hierarchy for IEEE P3079.2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283</cp:revision>
  <dcterms:created xsi:type="dcterms:W3CDTF">2014-10-13T13:02:20Z</dcterms:created>
  <dcterms:modified xsi:type="dcterms:W3CDTF">2022-01-06T02:42:42Z</dcterms:modified>
</cp:coreProperties>
</file>