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5"/>
  </p:notesMasterIdLst>
  <p:handoutMasterIdLst>
    <p:handoutMasterId r:id="rId16"/>
  </p:handoutMasterIdLst>
  <p:sldIdLst>
    <p:sldId id="325" r:id="rId4"/>
    <p:sldId id="365" r:id="rId5"/>
    <p:sldId id="366" r:id="rId6"/>
    <p:sldId id="375" r:id="rId7"/>
    <p:sldId id="458" r:id="rId8"/>
    <p:sldId id="464" r:id="rId9"/>
    <p:sldId id="462" r:id="rId10"/>
    <p:sldId id="465" r:id="rId11"/>
    <p:sldId id="463" r:id="rId12"/>
    <p:sldId id="401" r:id="rId13"/>
    <p:sldId id="35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50" d="100"/>
          <a:sy n="50" d="100"/>
        </p:scale>
        <p:origin x="28" y="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3079-21-0062-00-0002-Session-19-3079.2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3079-21-0062-00-0002-Session-19-3079.2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26120028483000&amp;usg=AOvVaw3ivfLpE0F4uAYhikvoJPOn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#19 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UI manager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</a:p>
          <a:p>
            <a:pPr algn="just">
              <a:lnSpc>
                <a:spcPct val="9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6 meeting slots to keep the next meeting running smoothly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16094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#19-3079.2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Peter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120101F1-A85C-458D-80CA-D02689AE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181600"/>
            <a:ext cx="87634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LAHAN SELECT Hotel (338,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Bomun-ro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Gyeongju-si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Gyeongsangbuk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-do, Republic of Korea)</a:t>
            </a:r>
            <a:endParaRPr 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dirty="0"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04DA2904-5C26-4326-9F84-32B73F416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134971"/>
              </p:ext>
            </p:extLst>
          </p:nvPr>
        </p:nvGraphicFramePr>
        <p:xfrm>
          <a:off x="329514" y="1000780"/>
          <a:ext cx="8534866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79566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9106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9106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9106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9106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9106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(July 19,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9:30a-10:30a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last meeting 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WG Closing Plenary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49339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July 20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01:30pm~03:00pm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3079-21-0039-00-0002-RGB User Image-based User Motion Correction Instruction Providing System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Jimmy </a:t>
            </a:r>
            <a:r>
              <a:rPr lang="en-US" altLang="ko-KR" dirty="0" err="1"/>
              <a:t>Jaeyoung</a:t>
            </a:r>
            <a:r>
              <a:rPr lang="en-US" altLang="ko-KR" dirty="0"/>
              <a:t> Jang</a:t>
            </a:r>
            <a:r>
              <a:rPr lang="ko-KR" altLang="en-US" dirty="0"/>
              <a:t> </a:t>
            </a:r>
            <a:endParaRPr lang="en-US" altLang="ko-KR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1800" dirty="0">
                <a:latin typeface="Arial" charset="0"/>
              </a:rPr>
              <a:t>3079-21-0040-00-0002-WebRTC Connection through QR code and JWT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Jimmy </a:t>
            </a:r>
            <a:r>
              <a:rPr lang="en-US" altLang="ko-KR" dirty="0" err="1"/>
              <a:t>Jaeyoung</a:t>
            </a:r>
            <a:r>
              <a:rPr lang="en-US" altLang="ko-KR" dirty="0"/>
              <a:t> Jang</a:t>
            </a:r>
            <a:r>
              <a:rPr lang="ko-KR" altLang="en-US" dirty="0"/>
              <a:t> </a:t>
            </a:r>
            <a:endParaRPr lang="en-US" altLang="ko-KR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1800" dirty="0">
                <a:latin typeface="Arial" charset="0"/>
              </a:rPr>
              <a:t>3079-21-0043-01-0002-Real-time User Tracking System Using Depth Camera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Jimmy </a:t>
            </a:r>
            <a:r>
              <a:rPr lang="en-US" altLang="ko-KR" dirty="0" err="1"/>
              <a:t>Jaeyoung</a:t>
            </a:r>
            <a:r>
              <a:rPr lang="en-US" altLang="ko-KR" dirty="0"/>
              <a:t> Jang</a:t>
            </a:r>
            <a:r>
              <a:rPr lang="ko-KR" altLang="en-US" dirty="0"/>
              <a:t> </a:t>
            </a:r>
            <a:endParaRPr lang="en-US" altLang="ko-KR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47053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July 20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3079-21-0008-01-0002-Human body key point data format for Mixed Reality Motion Recognition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Hyo </a:t>
            </a:r>
            <a:r>
              <a:rPr lang="en-US" altLang="ko-KR" sz="2000" dirty="0" err="1"/>
              <a:t>Chul</a:t>
            </a:r>
            <a:r>
              <a:rPr lang="en-US" altLang="ko-KR" sz="2000" dirty="0"/>
              <a:t> Bae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3079-21-0053-00-0002-Description Scheme of Facial image for personal recognition of Mixed Reality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Hyo </a:t>
            </a:r>
            <a:r>
              <a:rPr lang="en-US" altLang="ko-KR" sz="2000" dirty="0" err="1"/>
              <a:t>Chul</a:t>
            </a:r>
            <a:r>
              <a:rPr lang="en-US" altLang="ko-KR" sz="2000" dirty="0"/>
              <a:t> Bae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546100" lvl="1" indent="0">
              <a:lnSpc>
                <a:spcPct val="130000"/>
              </a:lnSpc>
              <a:buNone/>
              <a:defRPr/>
            </a:pPr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963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July 21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01:30pm~03:00pm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3079-21-0064-00-0002-PAR Modification for the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3079-21-0065-00-0002-STD</a:t>
            </a:r>
            <a:r>
              <a:rPr lang="ko-KR" altLang="en-US" sz="2000" dirty="0">
                <a:latin typeface="Arial" charset="0"/>
              </a:rPr>
              <a:t> </a:t>
            </a:r>
            <a:r>
              <a:rPr lang="en-US" altLang="ko-KR" sz="2000" dirty="0">
                <a:latin typeface="Arial" charset="0"/>
              </a:rPr>
              <a:t>D01 Framework for Motion Training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July 21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3079-21-0061-00-0002-Hierarchy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48731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3079-21-0062-00-0002-Session-19-3079.2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4</a:t>
            </a:r>
            <a:r>
              <a:rPr lang="en-US" altLang="ko-KR" baseline="30000" dirty="0"/>
              <a:t>th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Thursday, July 22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nd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01:30pm~03:00pm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3079-21-0061-01-0002-Hierarchy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Thursday, July 22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nd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3079-21-0064-01-0002-PAR Modification for the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96640313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5796</TotalTime>
  <Words>708</Words>
  <Application>Microsoft Office PowerPoint</Application>
  <PresentationFormat>화면 슬라이드 쇼(4:3)</PresentationFormat>
  <Paragraphs>129</Paragraphs>
  <Slides>11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11</vt:i4>
      </vt:variant>
    </vt:vector>
  </HeadingPairs>
  <TitlesOfParts>
    <vt:vector size="22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2nd Day</vt:lpstr>
      <vt:lpstr>3rd Day</vt:lpstr>
      <vt:lpstr>3rd Day</vt:lpstr>
      <vt:lpstr>4th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264</cp:revision>
  <dcterms:created xsi:type="dcterms:W3CDTF">2014-10-13T13:02:20Z</dcterms:created>
  <dcterms:modified xsi:type="dcterms:W3CDTF">2021-07-22T08:16:15Z</dcterms:modified>
</cp:coreProperties>
</file>