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46"/>
  </p:notesMasterIdLst>
  <p:handoutMasterIdLst>
    <p:handoutMasterId r:id="rId47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98" r:id="rId11"/>
    <p:sldId id="473" r:id="rId12"/>
    <p:sldId id="491" r:id="rId13"/>
    <p:sldId id="492" r:id="rId14"/>
    <p:sldId id="475" r:id="rId15"/>
    <p:sldId id="480" r:id="rId16"/>
    <p:sldId id="476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04" r:id="rId30"/>
    <p:sldId id="502" r:id="rId31"/>
    <p:sldId id="518" r:id="rId32"/>
    <p:sldId id="500" r:id="rId33"/>
    <p:sldId id="499" r:id="rId34"/>
    <p:sldId id="517" r:id="rId35"/>
    <p:sldId id="501" r:id="rId36"/>
    <p:sldId id="497" r:id="rId37"/>
    <p:sldId id="520" r:id="rId38"/>
    <p:sldId id="519" r:id="rId39"/>
    <p:sldId id="352" r:id="rId40"/>
    <p:sldId id="401" r:id="rId41"/>
    <p:sldId id="422" r:id="rId42"/>
    <p:sldId id="470" r:id="rId43"/>
    <p:sldId id="490" r:id="rId44"/>
    <p:sldId id="356" r:id="rId4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65" d="100"/>
          <a:sy n="65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3079-21-0036-00-0000-Session-18-WG-Closing-Plenary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#19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502124-3184-4F08-B6C0-40A90099C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‘3079-21-0047-00-0000-Introduction of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B49B04-A020-4796-B5F8-AA98F63E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5903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‘3079-21-0050-00-0000-Introduction of Digital Human and its Evaluation’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1DE17D-E2E6-4432-9BE6-23BEFC32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‘3079-21-0052-00-0000-Proposal of New PAR for Framework for Evaluating the Quality of Digital Human’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AB4AA45-F280-4AAF-A6B8-CF458AFDD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‘3079-21-0054-00-0000-Adding-Definitions-acronyms-and-abbreviations’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‘3079-21-0059-00-0000-AR Glasses for See-Direct Communication’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‘3079-21-0042-00-0001-Introduction of IEEE 2888 WG’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99722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FC7688-6F94-4350-BCC0-14084C6B6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‘3079-21-0049-00-0001-Progress on Human Factor and Measurement System for MTP Latency’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173893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‘3079-21-0058-00-0001-Proposal for Vestibular Parameters Under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Alexander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Stickel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95113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‘3079-21-0039-00-0002-RGB User Image-based User Motion Correction Instruction Providing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352183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‘3079-21-0040-00-0002-WebRTC Connection through QR code and JWT’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008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‘3079-21-0043-00-0002-Real-time User Tracking System Using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815984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‘3079-21-0008-01-0002-Human body key point data format for Mixed Reality Motion Recognition’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37642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‘3079-21-0053-00-0002-Description Scheme of Facial image for personal recognition of Mixed Reality’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728232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CE7E67-9CCB-4583-B0C7-97A841EFF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‘3079-21-0055-00-0001-On MCTS Tile Merger for CDN-based Viewport-dependent 360 Video Tiled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 Ryu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252432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387F1A-F1BC-415A-A19A-1060413B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‘3079-21-0056-00-0001-MPEG-Immersive 6DoF Standard Work Related to MPEG Immersive 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 Ryu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046549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F712E1-85DE-4AD8-BF76-77DA323F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‘3079-21-0057-00-0001-On OpenGL-based View Synthesizer Optimization for Real-time 6DoF Immersive Video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 Ryu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55958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DCED3F7-36B0-4515-90EB-77EBDC4C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‘3079-21-0060-03-0001-Human Factor related to cybersickness in HMD based VR’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7703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‘3079-21-0061-01-0002-Hierarchy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012757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‘3079-21-0065-00-0002-STD-D01-Frameowk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471387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‘3079-21-0064-00-0002-PAR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64014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7303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#19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2021-07-22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+82 10 8759 3602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whson@etri.re.kr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‘3079-21-0044-01-0000-Proposal of New PAR for ‘Basic Framework for Motion Training'’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136076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‘3079-21-0045-01-0000-PAR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36603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‘3079-21-0067-00-0001-Session 19 3079.1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410306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‘3079-21-0062-00-0002-Session 19 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6638400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2A3B2-788E-48F1-819D-20D3A59BB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‘3079-21-0066-00-0000-Session #19 WG Closing 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Action Item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80193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WG Action Item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PARs Propose to Standard Committee (C/SAB)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propose to expansion of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WG title changing propose to Standard Committee (C/SAB)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105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PAR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phantom for MTP latency measurement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Photon-sensors – sensing angle and sensitivity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protocol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 content for the standard procedure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document writing for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input contribution documents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081443"/>
              </p:ext>
            </p:extLst>
          </p:nvPr>
        </p:nvGraphicFramePr>
        <p:xfrm>
          <a:off x="952500" y="914400"/>
          <a:ext cx="7239000" cy="5181606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Andrew Min-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gyu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Alexender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Daejung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TTA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87055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883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4876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Jaeho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15595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SeungWook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126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-Seok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Sungkunkwan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43685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97857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10144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9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B359562A-E674-4199-8740-AB3ED0B88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105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CAPELLA Hall in LAHAN Select Hotel at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Gyeongju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B95503D-AE41-4B6D-B40D-045CF3489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40742"/>
              </p:ext>
            </p:extLst>
          </p:nvPr>
        </p:nvGraphicFramePr>
        <p:xfrm>
          <a:off x="380539" y="83820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2021,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‘3079-21-0046-01-0000-Session #19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‘3079-21-0045-00-0000-PAR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02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06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D3B2793-6BD2-4388-8D2D-CE0F2B842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63" y="897458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‘3079-21-0044-00-0000-Proposal of New PAR for 'Motion Recognition-based Unattended Motion Learning Standard Framework'’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01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284513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3079-21-0036-00-0000-Session-18-WG-Closing-Plenary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56CA88-404B-46BC-A338-E543A342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3079-21-0048-00-0000-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Orientation of IEEE 3079 WG for New Comers’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7224</TotalTime>
  <Words>1922</Words>
  <Application>Microsoft Office PowerPoint</Application>
  <PresentationFormat>화면 슬라이드 쇼(4:3)</PresentationFormat>
  <Paragraphs>534</Paragraphs>
  <Slides>42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42</vt:i4>
      </vt:variant>
    </vt:vector>
  </HeadingPairs>
  <TitlesOfParts>
    <vt:vector size="52" baseType="lpstr">
      <vt:lpstr>맑은 고딕</vt:lpstr>
      <vt:lpstr>Arial</vt:lpstr>
      <vt:lpstr>Calibri</vt:lpstr>
      <vt:lpstr>Myriad Pro</vt:lpstr>
      <vt:lpstr>Roboto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Action Item</vt:lpstr>
      <vt:lpstr>WG Action Item</vt:lpstr>
      <vt:lpstr>Next Agenda for P3079.1</vt:lpstr>
      <vt:lpstr>PowerPoint 프레젠테이션</vt:lpstr>
      <vt:lpstr>Attendees</vt:lpstr>
      <vt:lpstr>Future Sessions – 2021</vt:lpstr>
      <vt:lpstr>Future Sessions – 2022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301</cp:revision>
  <cp:lastPrinted>2018-02-28T09:01:45Z</cp:lastPrinted>
  <dcterms:created xsi:type="dcterms:W3CDTF">2014-10-13T13:02:20Z</dcterms:created>
  <dcterms:modified xsi:type="dcterms:W3CDTF">2021-07-23T01:54:50Z</dcterms:modified>
</cp:coreProperties>
</file>