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47"/>
  </p:notesMasterIdLst>
  <p:handoutMasterIdLst>
    <p:handoutMasterId r:id="rId48"/>
  </p:handoutMasterIdLst>
  <p:sldIdLst>
    <p:sldId id="325" r:id="rId4"/>
    <p:sldId id="365" r:id="rId5"/>
    <p:sldId id="366" r:id="rId6"/>
    <p:sldId id="375" r:id="rId7"/>
    <p:sldId id="395" r:id="rId8"/>
    <p:sldId id="521" r:id="rId9"/>
    <p:sldId id="460" r:id="rId10"/>
    <p:sldId id="414" r:id="rId11"/>
    <p:sldId id="498" r:id="rId12"/>
    <p:sldId id="473" r:id="rId13"/>
    <p:sldId id="491" r:id="rId14"/>
    <p:sldId id="492" r:id="rId15"/>
    <p:sldId id="475" r:id="rId16"/>
    <p:sldId id="480" r:id="rId17"/>
    <p:sldId id="476" r:id="rId18"/>
    <p:sldId id="505" r:id="rId19"/>
    <p:sldId id="506" r:id="rId20"/>
    <p:sldId id="507" r:id="rId21"/>
    <p:sldId id="508" r:id="rId22"/>
    <p:sldId id="509" r:id="rId23"/>
    <p:sldId id="510" r:id="rId24"/>
    <p:sldId id="511" r:id="rId25"/>
    <p:sldId id="512" r:id="rId26"/>
    <p:sldId id="513" r:id="rId27"/>
    <p:sldId id="514" r:id="rId28"/>
    <p:sldId id="515" r:id="rId29"/>
    <p:sldId id="516" r:id="rId30"/>
    <p:sldId id="504" r:id="rId31"/>
    <p:sldId id="502" r:id="rId32"/>
    <p:sldId id="518" r:id="rId33"/>
    <p:sldId id="500" r:id="rId34"/>
    <p:sldId id="499" r:id="rId35"/>
    <p:sldId id="517" r:id="rId36"/>
    <p:sldId id="501" r:id="rId37"/>
    <p:sldId id="497" r:id="rId38"/>
    <p:sldId id="520" r:id="rId39"/>
    <p:sldId id="519" r:id="rId40"/>
    <p:sldId id="352" r:id="rId41"/>
    <p:sldId id="401" r:id="rId42"/>
    <p:sldId id="422" r:id="rId43"/>
    <p:sldId id="470" r:id="rId44"/>
    <p:sldId id="490" r:id="rId45"/>
    <p:sldId id="356" r:id="rId46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29" d="100"/>
          <a:sy n="129" d="100"/>
        </p:scale>
        <p:origin x="138" y="1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3079-21-0036-02-0000-Session-18-WG-Closing-Plenary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#19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56CA88-404B-46BC-A338-E543A3424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3079-21-0048-00-0000-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Orientation of IEEE 3079 WG for New Comers’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502124-3184-4F08-B6C0-40A90099C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‘3079-21-0047-00-0000-Introduction of IEEE 3079’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B49B04-A020-4796-B5F8-AA98F63E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35903"/>
            <a:ext cx="8686800" cy="427873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‘3079-21-0050-00-0000-Introduction of Digital Human and its Evaluation’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1DE17D-E2E6-4432-9BE6-23BEFC32D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‘3079-21-0052-01-0000-Proposal of New PAR for Framework for Evaluating the Quality of Digital Human’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AB4AA45-F280-4AAF-A6B8-CF458AFDD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7241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‘3079-21-0054-00-0002-Adding-Definitions-acronyms-and-abbreviations’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02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06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Fails </a:t>
            </a: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‘3079-21-0059-00-0000-AR Glasses for See-Direct Communication’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‘3079-21-0042-00-0001-Introduction of IEEE 2888 WG’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997222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FC7688-6F94-4350-BCC0-14084C6B6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‘3079-21-0049-00-0001-Progress on Human Factor and Measurement System for MTP Latency’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173893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‘3079-21-0058-00-0001-Proposal for Vestibular Parameters Under IEEE 3079’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Sangcheol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95113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‘3079-21-0039-00-0002-RGB User Image-based User Motion Correction Instruction Providing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35218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‘3079-21-0040-00-0002-WebRTC Connection through QR code and JWT’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00866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‘3079-21-0043-00-0002-Real-time User Tracking System Using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815984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‘3079-21-0008-01-0002-Human body key point data format for Mixed Reality Motion Recognition’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5376426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B7B686F-8419-474E-8256-9EDB81940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‘3079-21-0053-00-0002-Description Scheme of Facial image for personal recognition of Mixed Reality’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Peter Sangkwon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Hyun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728232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CCE7E67-9CCB-4583-B0C7-97A841EFF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89504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‘3079-21-0055-00-0001-On MCTS Tile Merger for CDN-based Viewport-dependent 360 Video Tiled 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252432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F387F1A-F1BC-415A-A19A-1060413B2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04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‘3079-21-0056-00-0001-MPEG-Immersive 6DoF Standard Work Related to MPEG Immersive 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046549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BF712E1-85DE-4AD8-BF76-77DA323F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03839"/>
            <a:ext cx="88011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‘3079-21-0057-00-0001-On OpenGL-based View Synthesizer Optimization for Real-time 6DoF Immersive Video 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55958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DCED3F7-36B0-4515-90EB-77EBDC4C9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03839"/>
            <a:ext cx="88011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‘3079-21-0060-03-0001-Human Factor related to cybersickness in HMD based VR’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137703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‘3079-21-0061-01-0002-Hierarchy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3012757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‘3079-21-0065-00-0002-STD-D01-Frameowk for Motion Training’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471387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7303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#19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2021-07-22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Wookho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+82 10 8759 3602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whson@etri.re.kr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ko-KR" altLang="en-US" sz="1800" dirty="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613E70D-3859-4A92-8E52-9E682297D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‘3079-21-0064-00-0002-PAR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Hyo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Bae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640143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‘3079-21-0044-01-0000-Proposal of New PAR for ‘Basic Framework for Motion Training’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01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136076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613E70D-3859-4A92-8E52-9E682297D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‘3079-21-0045-01-0000-PAR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</a:t>
            </a:r>
          </a:p>
        </p:txBody>
      </p:sp>
    </p:spTree>
    <p:extLst>
      <p:ext uri="{BB962C8B-B14F-4D97-AF65-F5344CB8AC3E}">
        <p14:creationId xmlns:p14="http://schemas.microsoft.com/office/powerpoint/2010/main" val="23366034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‘3079-21-0067-00-0001-Session 19 3079.1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4103062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‘3079-21-0062-00-0002-Session 19 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6638400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BA2A3B2-788E-48F1-819D-20D3A59BB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6668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‘3079-21-0066-00-0000-Session #19 WG Closing 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Seung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Wook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Action Item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801935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WG Action Item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PARs Proposal to Standard Committee (C/SAB)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proposal for expansion of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WG title change proposal to Standard Committee (C/SAB)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10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42B452F-0C6F-4481-A131-BB68506EE5FD}"/>
              </a:ext>
            </a:extLst>
          </p:cNvPr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MTP Latency measurement of VR devices in market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MTP Latency measurement using following devices:</a:t>
            </a:r>
          </a:p>
          <a:p>
            <a:pPr marL="457200" lvl="1" indent="0" algn="just">
              <a:buNone/>
            </a:pP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Various company products (Oculus, </a:t>
            </a:r>
            <a:r>
              <a:rPr lang="en-US" altLang="ko-K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Vive</a:t>
            </a:r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Pico, etc.)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8D2BE28-C3B9-4F7D-9CE7-8E681BBA2D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508" y="3641287"/>
            <a:ext cx="2665231" cy="199892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2FEE7C94-3E57-4810-B66A-3F524AD12F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18" y="3658347"/>
            <a:ext cx="2642484" cy="198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draft writing for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Reviewing contribution documents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character generation for P3079.2 standard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B359562A-E674-4199-8740-AB3ED0B88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105400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CAPELLA Hall in LAHAN Select Hotel at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Gyeongju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,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B95503D-AE41-4B6D-B40D-045CF3489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40742"/>
              </p:ext>
            </p:extLst>
          </p:nvPr>
        </p:nvGraphicFramePr>
        <p:xfrm>
          <a:off x="380539" y="83820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(July 19,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23,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094029"/>
              </p:ext>
            </p:extLst>
          </p:nvPr>
        </p:nvGraphicFramePr>
        <p:xfrm>
          <a:off x="952500" y="914400"/>
          <a:ext cx="7239000" cy="5181606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7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Andrew Min-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gyu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Alexander </a:t>
                      </a:r>
                      <a:r>
                        <a:rPr lang="en-US" altLang="ko-KR" sz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  <a:cs typeface="+mn-cs"/>
                        </a:rPr>
                        <a:t>Stickel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Serious Labs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Daejung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TTA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987055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8883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48767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Jaeho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15595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SeungWook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312602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-Seok Ryu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Sungkunkwan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436850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978578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Beom-Ryeol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Lee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101446"/>
                  </a:ext>
                </a:extLst>
              </a:tr>
              <a:tr h="28786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39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TTA,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Sungnam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Korea (TBD)</a:t>
            </a:r>
          </a:p>
        </p:txBody>
      </p:sp>
    </p:spTree>
    <p:extLst>
      <p:ext uri="{BB962C8B-B14F-4D97-AF65-F5344CB8AC3E}">
        <p14:creationId xmlns:p14="http://schemas.microsoft.com/office/powerpoint/2010/main" val="27462681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2022,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-0000-Session #19 WG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Opening Plenary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26859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39F648-3A95-4129-808C-B12EE54B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‘3079-21-0046-01-0000-Session #19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BDF697-8E9D-489D-BFC2-70BB2731D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897458"/>
            <a:ext cx="8686800" cy="40940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‘3079-21-0045-00-0000-PAR Modification for the IEEE 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02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06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3079-21-0036-02-0000-Session-18-WG-Closing-Plenary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D3B2793-6BD2-4388-8D2D-CE0F2B842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863" y="897458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‘3079-21-0044-00-0000-Proposal of New PAR for 'Motion Recognition-based Unattended Motion Learning Standard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Peter Jeong</a:t>
            </a: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Fail </a:t>
            </a:r>
          </a:p>
        </p:txBody>
      </p:sp>
    </p:spTree>
    <p:extLst>
      <p:ext uri="{BB962C8B-B14F-4D97-AF65-F5344CB8AC3E}">
        <p14:creationId xmlns:p14="http://schemas.microsoft.com/office/powerpoint/2010/main" val="2845133422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7429</TotalTime>
  <Words>1967</Words>
  <Application>Microsoft Office PowerPoint</Application>
  <PresentationFormat>화면 슬라이드 쇼(4:3)</PresentationFormat>
  <Paragraphs>545</Paragraphs>
  <Slides>43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43</vt:i4>
      </vt:variant>
    </vt:vector>
  </HeadingPairs>
  <TitlesOfParts>
    <vt:vector size="53" baseType="lpstr">
      <vt:lpstr>맑은 고딕</vt:lpstr>
      <vt:lpstr>Arial</vt:lpstr>
      <vt:lpstr>Calibri</vt:lpstr>
      <vt:lpstr>Myriad Pro</vt:lpstr>
      <vt:lpstr>Roboto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WG Motion #30</vt:lpstr>
      <vt:lpstr>Action Item</vt:lpstr>
      <vt:lpstr>WG Action Item</vt:lpstr>
      <vt:lpstr>Next Agenda for P3079.1</vt:lpstr>
      <vt:lpstr>PowerPoint 프레젠테이션</vt:lpstr>
      <vt:lpstr>Attendees</vt:lpstr>
      <vt:lpstr>Future Sessions – 2021</vt:lpstr>
      <vt:lpstr>Future Sessions – 2022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327</cp:revision>
  <cp:lastPrinted>2018-02-28T09:01:45Z</cp:lastPrinted>
  <dcterms:created xsi:type="dcterms:W3CDTF">2014-10-13T13:02:20Z</dcterms:created>
  <dcterms:modified xsi:type="dcterms:W3CDTF">2021-09-30T12:18:58Z</dcterms:modified>
</cp:coreProperties>
</file>