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1"/>
  </p:notesMasterIdLst>
  <p:sldIdLst>
    <p:sldId id="327" r:id="rId3"/>
    <p:sldId id="348" r:id="rId4"/>
    <p:sldId id="349" r:id="rId5"/>
    <p:sldId id="328" r:id="rId6"/>
    <p:sldId id="350" r:id="rId7"/>
    <p:sldId id="356" r:id="rId8"/>
    <p:sldId id="352" r:id="rId9"/>
    <p:sldId id="31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6383" autoAdjust="0"/>
  </p:normalViewPr>
  <p:slideViewPr>
    <p:cSldViewPr snapToGrid="0">
      <p:cViewPr varScale="1">
        <p:scale>
          <a:sx n="115" d="100"/>
          <a:sy n="115" d="100"/>
        </p:scale>
        <p:origin x="147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D3EA6-D220-4681-96BD-8F5302E9A1C2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661A7-89D0-4051-A870-0310C7AA8F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42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661A7-89D0-4051-A870-0310C7AA8F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63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528638" y="-400050"/>
            <a:ext cx="10201275" cy="7658100"/>
          </a:xfrm>
          <a:prstGeom prst="rect">
            <a:avLst/>
          </a:prstGeom>
        </p:spPr>
      </p:pic>
      <p:pic>
        <p:nvPicPr>
          <p:cNvPr id="9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633906"/>
            <a:ext cx="10210800" cy="464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032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25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905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DEDD-E1AD-436A-BE99-C4059616AFAF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293AE-2936-42A4-BE5B-315AAB0DA6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39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613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68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9558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026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3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>
            <a:lvl1pPr>
              <a:defRPr/>
            </a:lvl1pPr>
          </a:lstStyle>
          <a:p>
            <a:fld id="{85E1C3CA-581C-42C7-BF3C-DC3BD0806D63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8" descr="IEEE_SA_Bar_Graphic_long_l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4901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0433" y="0"/>
            <a:ext cx="581555" cy="542972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276272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431515" y="1091662"/>
            <a:ext cx="8306656" cy="484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28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24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20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20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769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866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790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3079-20-0023-00-0000-Introduction to the Mixed Reality Standard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34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5251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22252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7381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3079-20-0023-00-0000-Introduction to the Mixed Reality Standard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535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24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70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15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3201"/>
            <a:ext cx="9144000" cy="686440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117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2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4D21D57-33A5-4264-8158-07255556702B}" type="datetimeFigureOut">
              <a:rPr lang="ko-KR" altLang="en-US" smtClean="0"/>
              <a:t>2021-07-22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31842-4917-4DD6-9AEC-2F20B5E3556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>
          <a:xfrm>
            <a:off x="685800" y="1666875"/>
            <a:ext cx="7772400" cy="533400"/>
          </a:xfrm>
          <a:prstGeom prst="rect">
            <a:avLst/>
          </a:prstGeom>
        </p:spPr>
        <p:txBody>
          <a:bodyPr anchor="t" anchorCtr="0"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 userDrawn="1"/>
        </p:nvSpPr>
        <p:spPr>
          <a:xfrm>
            <a:off x="685800" y="1209675"/>
            <a:ext cx="7772400" cy="5334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5"/>
          <p:cNvSpPr txBox="1">
            <a:spLocks/>
          </p:cNvSpPr>
          <p:nvPr userDrawn="1"/>
        </p:nvSpPr>
        <p:spPr>
          <a:xfrm>
            <a:off x="685800" y="3014663"/>
            <a:ext cx="3886200" cy="828675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-1" y="6552968"/>
            <a:ext cx="5234473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50" kern="120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mtClean="0"/>
              <a:t>3079-21-0067-00-0001-Session </a:t>
            </a:r>
            <a:r>
              <a:rPr lang="en-US" altLang="ko-KR" dirty="0"/>
              <a:t>#19 3079.1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310104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00800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 dirty="0"/>
              <a:t>3079-10-0020-00-0000-Motion-to-Photon-Latency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707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>
            <a:spLocks noGrp="1"/>
          </p:cNvSpPr>
          <p:nvPr>
            <p:ph type="subTitle" idx="4294967295"/>
          </p:nvPr>
        </p:nvSpPr>
        <p:spPr>
          <a:xfrm>
            <a:off x="0" y="1666875"/>
            <a:ext cx="9144000" cy="12287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#19 3079.1 TG Meeting Summary]</a:t>
            </a:r>
          </a:p>
        </p:txBody>
      </p:sp>
      <p:sp>
        <p:nvSpPr>
          <p:cNvPr id="6" name="Text Placeholder 6"/>
          <p:cNvSpPr txBox="1">
            <a:spLocks/>
          </p:cNvSpPr>
          <p:nvPr/>
        </p:nvSpPr>
        <p:spPr>
          <a:xfrm>
            <a:off x="0" y="4406090"/>
            <a:ext cx="7708278" cy="114889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altLang="ko-KR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ko-KR" sz="1800" b="1" dirty="0">
                <a:solidFill>
                  <a:schemeClr val="bg1"/>
                </a:solidFill>
                <a:latin typeface="+mn-ea"/>
              </a:rPr>
              <a:t>[Yoon, </a:t>
            </a:r>
            <a:r>
              <a:rPr lang="en-US" altLang="ko-KR" sz="1800" b="1" dirty="0" err="1">
                <a:solidFill>
                  <a:schemeClr val="bg1"/>
                </a:solidFill>
                <a:latin typeface="+mn-ea"/>
              </a:rPr>
              <a:t>Sangcheol</a:t>
            </a:r>
            <a:r>
              <a:rPr lang="en-US" altLang="ko-KR" sz="1800" b="1" dirty="0">
                <a:solidFill>
                  <a:schemeClr val="bg1"/>
                </a:solidFill>
                <a:latin typeface="+mn-ea"/>
              </a:rPr>
              <a:t> / Daejeon University]</a:t>
            </a:r>
          </a:p>
        </p:txBody>
      </p:sp>
    </p:spTree>
    <p:extLst>
      <p:ext uri="{BB962C8B-B14F-4D97-AF65-F5344CB8AC3E}">
        <p14:creationId xmlns:p14="http://schemas.microsoft.com/office/powerpoint/2010/main" val="116703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Compliance with </a:t>
            </a:r>
            <a:b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Standards Policies and Procedures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15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96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18671" y="238352"/>
            <a:ext cx="8306657" cy="1033858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IEEE 3079</a:t>
            </a:r>
            <a: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/>
            </a:r>
            <a:br>
              <a:rPr lang="en-GB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Human Factor for Immersive Content Working Group</a:t>
            </a:r>
            <a:b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</a:b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Beom-Ryeol</a:t>
            </a:r>
            <a:r>
              <a:rPr lang="en-US" altLang="ko-KR" sz="24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 Lee, </a:t>
            </a:r>
            <a:r>
              <a:rPr lang="en-US" altLang="ko-KR" sz="2400" b="1" dirty="0" err="1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lbr@etri.re.kr</a:t>
            </a:r>
            <a:endParaRPr lang="ko-KR" altLang="en-US" sz="24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graphicFrame>
        <p:nvGraphicFramePr>
          <p:cNvPr id="5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659652"/>
              </p:ext>
            </p:extLst>
          </p:nvPr>
        </p:nvGraphicFramePr>
        <p:xfrm>
          <a:off x="228600" y="1371600"/>
          <a:ext cx="8686800" cy="4448174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22476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#19-3079.1 TG Meeting Summary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44546A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12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3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7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Lim, Hyun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Kyoon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KRISS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+82 10 4741 7343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hlim@kriss.re.kr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Sangcheol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Daejeon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+82 10 2502 6915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yoonsangcheol@gmail.com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18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13522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Capella Hall, B1,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Lahan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Select Hotel, </a:t>
            </a:r>
            <a:r>
              <a:rPr lang="en-US" sz="1400" b="1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Kyeong</a:t>
            </a: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Ju,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</a:t>
            </a:r>
            <a:r>
              <a:rPr lang="en" altLang="ko-Kore-KR" sz="1300" u="sng" dirty="0">
                <a:hlinkClick r:id="rId2"/>
              </a:rPr>
              <a:t>us02web.zoom.us/j/83808221695?pwd=eERXZDVCYkJMWXI3VHdQdFdvaWl5dz09</a:t>
            </a:r>
            <a:endParaRPr lang="en-US" sz="13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6151A938-4446-4D7A-A82B-6C2E9D715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7359"/>
              </p:ext>
            </p:extLst>
          </p:nvPr>
        </p:nvGraphicFramePr>
        <p:xfrm>
          <a:off x="380539" y="698924"/>
          <a:ext cx="8382000" cy="4485336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22790">
                <a:tc>
                  <a:txBody>
                    <a:bodyPr/>
                    <a:lstStyle/>
                    <a:p>
                      <a:endParaRPr lang="ko-KR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(July 19, 2021)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altLang="ko-KR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20, 2021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altLang="ko-KR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21, 2021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altLang="ko-KR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22, 2021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altLang="ko-KR" sz="13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23, 2021</a:t>
                      </a: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082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 WG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1733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87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67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3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3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3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10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2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nd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9338"/>
            <a:ext cx="8229600" cy="4756612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July 20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smtClean="0">
                <a:latin typeface="Arial" charset="0"/>
              </a:rPr>
              <a:t>3079-21-0042-00-0001-Introduction of IEEE2888 WG</a:t>
            </a:r>
            <a:endParaRPr lang="en-US" altLang="ko-KR" sz="200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/>
              <a:t>Presented </a:t>
            </a:r>
            <a:r>
              <a:rPr lang="en-US" altLang="ko-KR" sz="1800"/>
              <a:t>by </a:t>
            </a:r>
            <a:r>
              <a:rPr lang="en-US" altLang="ko-KR" sz="1800" smtClean="0"/>
              <a:t>Sngkwon Peter Jeong</a:t>
            </a:r>
          </a:p>
          <a:p>
            <a:pPr marL="488950" lvl="1" indent="0">
              <a:lnSpc>
                <a:spcPct val="130000"/>
              </a:lnSpc>
              <a:buNone/>
              <a:defRPr/>
            </a:pPr>
            <a:endParaRPr lang="en-US" altLang="ko-KR" sz="2000" smtClean="0">
              <a:latin typeface="Arial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smtClean="0">
                <a:latin typeface="Arial" charset="0"/>
              </a:rPr>
              <a:t>3079-21-0049-00-0001-Progress on Human Factor and Measurement System for MTP Latency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 smtClean="0"/>
              <a:t>Presented by Lim, Hyun Kyoon, Ph.D.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80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smtClean="0">
                <a:latin typeface="Arial" charset="0"/>
              </a:rPr>
              <a:t>3079-21-0058-00-0001-Proposal for Vertibular Parameters Under IEEE3079</a:t>
            </a:r>
            <a:endParaRPr lang="en-US" altLang="ko-KR" sz="200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800"/>
              <a:t>Presented </a:t>
            </a:r>
            <a:r>
              <a:rPr lang="en-US" altLang="ko-KR" sz="1800"/>
              <a:t>by </a:t>
            </a:r>
            <a:r>
              <a:rPr lang="en-US" altLang="ko-KR" sz="1800" smtClean="0"/>
              <a:t>Alexender Stickel</a:t>
            </a:r>
            <a:endParaRPr lang="en-US" altLang="ko-KR" sz="1800"/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 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06582"/>
            <a:ext cx="8229600" cy="5261956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</a:rPr>
              <a:t>Wednesday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July 21</a:t>
            </a:r>
            <a:r>
              <a:rPr lang="en-US" altLang="ko-KR" sz="2400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AM1 </a:t>
            </a:r>
            <a:r>
              <a:rPr lang="en-US" altLang="ko-KR" sz="2400" smtClean="0">
                <a:latin typeface="Arial" panose="020B0604020202020204" pitchFamily="34" charset="0"/>
                <a:ea typeface="ＭＳ Ｐゴシック" charset="-128"/>
              </a:rPr>
              <a:t>09</a:t>
            </a:r>
            <a:r>
              <a:rPr lang="en-US" altLang="ko-KR" sz="240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:00am~10:30pm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1600" smtClean="0">
                <a:latin typeface="Arial" charset="0"/>
              </a:rPr>
              <a:t>3079-21-0055-00-0001-On MCTS Tile Manager for CDN-based Viewport-dependent 360 Video Tiled Streaming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400"/>
              <a:t>Presented by </a:t>
            </a:r>
            <a:r>
              <a:rPr lang="en-US" altLang="ko-KR" sz="1400"/>
              <a:t>Eun-Seok </a:t>
            </a:r>
            <a:r>
              <a:rPr lang="en-US" altLang="ko-KR" sz="1400" smtClean="0"/>
              <a:t>Ryu</a:t>
            </a:r>
            <a:endParaRPr lang="en-US" altLang="ko-KR" sz="1400" smtClean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000"/>
          </a:p>
          <a:p>
            <a:pPr lvl="1">
              <a:lnSpc>
                <a:spcPct val="130000"/>
              </a:lnSpc>
              <a:defRPr/>
            </a:pPr>
            <a:r>
              <a:rPr lang="en-US" altLang="ko-KR" sz="1600" smtClean="0">
                <a:latin typeface="Arial" charset="0"/>
              </a:rPr>
              <a:t>3079-21-0056-00-0001-MPEG-Immersive 6DoF Standard Work Related to MPEG Immersive Video</a:t>
            </a:r>
            <a:endParaRPr lang="en-US" altLang="ko-KR" sz="160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400"/>
              <a:t>Presented by </a:t>
            </a:r>
            <a:r>
              <a:rPr lang="en-US" altLang="ko-KR" sz="1400"/>
              <a:t>Eun-Seok </a:t>
            </a:r>
            <a:r>
              <a:rPr lang="en-US" altLang="ko-KR" sz="1400" smtClean="0"/>
              <a:t>Ryu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000"/>
          </a:p>
          <a:p>
            <a:pPr lvl="1">
              <a:lnSpc>
                <a:spcPct val="130000"/>
              </a:lnSpc>
              <a:defRPr/>
            </a:pPr>
            <a:r>
              <a:rPr lang="en-US" altLang="ko-KR" sz="1600" smtClean="0">
                <a:latin typeface="Arial" charset="0"/>
              </a:rPr>
              <a:t>3079-21-0057-00-0001-On OpenGL-Based View Synthesizer Optimization for Real-Time 6DoF Immersive Video Streaming</a:t>
            </a:r>
            <a:endParaRPr lang="en-US" altLang="ko-KR" sz="160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400"/>
              <a:t>Presented by </a:t>
            </a:r>
            <a:r>
              <a:rPr lang="en-US" altLang="ko-KR" sz="1400"/>
              <a:t>Eun-Seok </a:t>
            </a:r>
            <a:r>
              <a:rPr lang="en-US" altLang="ko-KR" sz="1400" smtClean="0"/>
              <a:t>Ryu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100"/>
          </a:p>
          <a:p>
            <a:pPr lvl="1">
              <a:lnSpc>
                <a:spcPct val="130000"/>
              </a:lnSpc>
              <a:defRPr/>
            </a:pPr>
            <a:r>
              <a:rPr lang="en-US" altLang="ko-KR" sz="1600" smtClean="0">
                <a:latin typeface="Arial" charset="0"/>
              </a:rPr>
              <a:t>3079-21-0060-03-0001-Human Factor Related to Cybersickness in HMD Based VR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1400" smtClean="0"/>
              <a:t>Presented by Sangcheol Yoon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sz="1400"/>
          </a:p>
        </p:txBody>
      </p:sp>
    </p:spTree>
    <p:extLst>
      <p:ext uri="{BB962C8B-B14F-4D97-AF65-F5344CB8AC3E}">
        <p14:creationId xmlns:p14="http://schemas.microsoft.com/office/powerpoint/2010/main" val="421744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discussion on the terms &amp; definitions of P3079.1 standard </a:t>
            </a:r>
          </a:p>
          <a:p>
            <a:pPr algn="just"/>
            <a:r>
              <a:rPr lang="en-US" altLang="ko-K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MTP Latency of VR devices in market </a:t>
            </a:r>
            <a:endParaRPr lang="en-US" altLang="ko-K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MTP Latency using </a:t>
            </a:r>
            <a:r>
              <a:rPr lang="en-US" altLang="ko-KR" sz="240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altLang="ko-K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device</a:t>
            </a:r>
          </a:p>
          <a:p>
            <a:pPr lvl="1" algn="just"/>
            <a:r>
              <a:rPr lang="en-US" altLang="ko-K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Various companys products (Oculus, Vive, Pico, etc.)</a:t>
            </a:r>
            <a:endParaRPr lang="en-US" altLang="ko-K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508" y="3641287"/>
            <a:ext cx="2665231" cy="1998923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218" y="3658347"/>
            <a:ext cx="2642484" cy="198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2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3277</TotalTime>
  <Words>490</Words>
  <Application>Microsoft Office PowerPoint</Application>
  <PresentationFormat>화면 슬라이드 쇼(4:3)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21" baseType="lpstr">
      <vt:lpstr>HY견명조</vt:lpstr>
      <vt:lpstr>ＭＳ Ｐゴシック</vt:lpstr>
      <vt:lpstr>Myriad Pro</vt:lpstr>
      <vt:lpstr>游ゴシック</vt:lpstr>
      <vt:lpstr>굴림</vt:lpstr>
      <vt:lpstr>맑은 고딕</vt:lpstr>
      <vt:lpstr>Arial</vt:lpstr>
      <vt:lpstr>Calibri</vt:lpstr>
      <vt:lpstr>Calibri Light</vt:lpstr>
      <vt:lpstr>Times New Roman</vt:lpstr>
      <vt:lpstr>Wingdings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3rd Day</vt:lpstr>
      <vt:lpstr>Next Agenda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Hyun K. Lim</dc:creator>
  <cp:lastModifiedBy>Yoon sangcheol</cp:lastModifiedBy>
  <cp:revision>193</cp:revision>
  <dcterms:created xsi:type="dcterms:W3CDTF">2020-07-07T10:18:46Z</dcterms:created>
  <dcterms:modified xsi:type="dcterms:W3CDTF">2021-07-22T14:06:19Z</dcterms:modified>
</cp:coreProperties>
</file>