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  <p:sldMasterId id="2147483926" r:id="rId4"/>
  </p:sldMasterIdLst>
  <p:notesMasterIdLst>
    <p:notesMasterId r:id="rId17"/>
  </p:notesMasterIdLst>
  <p:handoutMasterIdLst>
    <p:handoutMasterId r:id="rId18"/>
  </p:handoutMasterIdLst>
  <p:sldIdLst>
    <p:sldId id="325" r:id="rId5"/>
    <p:sldId id="365" r:id="rId6"/>
    <p:sldId id="366" r:id="rId7"/>
    <p:sldId id="271" r:id="rId8"/>
    <p:sldId id="471" r:id="rId9"/>
    <p:sldId id="361" r:id="rId10"/>
    <p:sldId id="472" r:id="rId11"/>
    <p:sldId id="362" r:id="rId12"/>
    <p:sldId id="364" r:id="rId13"/>
    <p:sldId id="473" r:id="rId14"/>
    <p:sldId id="363" r:id="rId15"/>
    <p:sldId id="35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39" d="100"/>
          <a:sy n="139" d="100"/>
        </p:scale>
        <p:origin x="15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543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Bblue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6324600"/>
            <a:ext cx="110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5863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060661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95F8-734A-4443-B271-B7B25BF88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306249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5996-5CD6-44F4-B484-12EDBDDEE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36512339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0866E-175C-4527-BDD7-70E9CA138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39639311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FDFE7-5B8F-4F66-9FC7-8906361DD2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34137018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5AE20-1D90-4072-8167-D88144750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6271495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0AD07-3EB1-42E7-8369-EE68676B3A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28662466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9973-E28E-4314-BFF0-C1295A8F7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273584375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7726-6C96-47A7-8CED-FA8CA234DB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1422296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CA48-6E80-445D-AC8B-3EA2D11D20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24289659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84EF3-00EE-4947-B6E0-A674A1CBE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12913427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563E-8DF7-4037-85B1-AE8D687E8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334686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70AA-8BA7-4015-BB9A-2B68C5148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</p:spTree>
    <p:extLst>
      <p:ext uri="{BB962C8B-B14F-4D97-AF65-F5344CB8AC3E}">
        <p14:creationId xmlns:p14="http://schemas.microsoft.com/office/powerpoint/2010/main" val="168338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18" Type="http://schemas.openxmlformats.org/officeDocument/2006/relationships/image" Target="../media/image14.pn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39.xm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BA82BADF-1C41-46E8-83B0-638BA0B7F64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3079-21-0083-00-0000-Reporting of the ‘C/SAB SC IEEE Human Factor for Immersive Content WG Status update’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628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898989"/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fld id="{EF8ED319-DEC5-48E3-A7E3-B3B701883A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6200" y="5867400"/>
            <a:ext cx="16764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981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000">
                <a:solidFill>
                  <a:srgbClr val="898989"/>
                </a:solidFill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Vitality March 2019</a:t>
            </a:r>
          </a:p>
        </p:txBody>
      </p:sp>
      <p:pic>
        <p:nvPicPr>
          <p:cNvPr id="1031" name="Picture 7" descr="MBblue.gif"/>
          <p:cNvPicPr>
            <a:picLocks noChangeAspect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7848600" y="6096000"/>
            <a:ext cx="11049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807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80000"/>
        <a:buFont typeface="Wingdings" pitchFamily="2" charset="2"/>
        <a:buBlip>
          <a:blip r:embed="rId18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7772400" cy="1228726"/>
          </a:xfrm>
        </p:spPr>
        <p:txBody>
          <a:bodyPr>
            <a:normAutofit/>
          </a:bodyPr>
          <a:lstStyle/>
          <a:p>
            <a:r>
              <a:rPr lang="en-US" dirty="0"/>
              <a:t>[Reporting of the ‘</a:t>
            </a:r>
            <a:r>
              <a:rPr lang="en-US" altLang="ko-KR" sz="2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C/SAB SC IEEE</a:t>
            </a:r>
            <a:r>
              <a:rPr lang="ko-KR" altLang="en-US" sz="2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Human Factor for Immersive Content WG Status update’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</a:t>
            </a:r>
            <a:r>
              <a:rPr lang="en-US" altLang="ko-KR" dirty="0" err="1"/>
              <a:t>Beom-Ryeol</a:t>
            </a:r>
            <a:r>
              <a:rPr lang="en-US" altLang="ko-KR" dirty="0"/>
              <a:t> Lee / ETRI]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IEEE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P3079.2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Mixed Reality Standard Framework for Motion Training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0050" y="1905000"/>
          <a:ext cx="8210550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7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SASB approved date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September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 SASB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expiry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December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Expected/Actual date of an initial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progress since the last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Writing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specific issue you want the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C/SAB SC to pay attention to?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at this 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21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Framework for Evaluating the Quality of Digital Human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2286000"/>
          </a:xfrm>
        </p:spPr>
        <p:txBody>
          <a:bodyPr/>
          <a:lstStyle/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Instruction:  If your WG has PAR Study Group(s), please provide a short update on any potential new or revision PARs or related standards activities.  For each potential new/revision PAR, please include but not limited to the potential scope of work, expected ballot type, and the expected time to ask C/SAB SC to consider approval before submitting it to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NesCom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87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3079-21-0083-00-0000-Reporting of the ‘C/SAB SC IEEE Human Factor for Immersive Content WG Status update’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38099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Reporting of the ‘C/SAB SC IEEE Human Factor for Immersive Content WG Status update’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Beom-Ryeol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+82 10 8880 3347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lbr@etri.re.kr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312907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GB" altLang="ko-KR" sz="1800" dirty="0"/>
              <a:t>IEEE 3079</a:t>
            </a:r>
            <a:br>
              <a:rPr lang="en-GB" altLang="ko-KR" sz="180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/>
            </a:br>
            <a:r>
              <a:rPr lang="en-US" altLang="ko-KR" sz="1800" err="1"/>
              <a:t>Beom-Ryeol</a:t>
            </a:r>
            <a:r>
              <a:rPr lang="ko-KR" altLang="en-US" sz="1800"/>
              <a:t> </a:t>
            </a:r>
            <a:r>
              <a:rPr lang="en-US" altLang="ko-KR" sz="1800" dirty="0"/>
              <a:t>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75438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3079-21-0083-00-0000-Reporting of the ‘C/SAB SC IEEE Human Factor for Immersive Content WG Status update’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24563"/>
            <a:ext cx="2133600" cy="83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5"/>
          <p:cNvSpPr>
            <a:spLocks noGrp="1"/>
          </p:cNvSpPr>
          <p:nvPr>
            <p:ph type="ctrTitle"/>
          </p:nvPr>
        </p:nvSpPr>
        <p:spPr>
          <a:xfrm>
            <a:off x="609600" y="1066801"/>
            <a:ext cx="7848600" cy="20574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C/SAB SC</a:t>
            </a:r>
            <a:br>
              <a:rPr 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altLang="ko-KR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IEEE</a:t>
            </a:r>
            <a:r>
              <a:rPr lang="ko-KR" alt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</a:t>
            </a:r>
            <a:r>
              <a:rPr lang="en-US" altLang="ko-KR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Human Factor for Immersive Content</a:t>
            </a:r>
            <a:r>
              <a:rPr 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WG </a:t>
            </a:r>
            <a:br>
              <a:rPr 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US" sz="36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Status update</a:t>
            </a:r>
          </a:p>
        </p:txBody>
      </p:sp>
      <p:sp>
        <p:nvSpPr>
          <p:cNvPr id="3076" name="Subtitle 6"/>
          <p:cNvSpPr>
            <a:spLocks noGrp="1"/>
          </p:cNvSpPr>
          <p:nvPr>
            <p:ph type="subTitle" idx="1"/>
          </p:nvPr>
        </p:nvSpPr>
        <p:spPr>
          <a:xfrm>
            <a:off x="1185863" y="3962400"/>
            <a:ext cx="7577137" cy="17526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en-US" dirty="0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Beom-Ryeol</a:t>
            </a:r>
            <a:r>
              <a:rPr lang="en-US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LEE</a:t>
            </a:r>
          </a:p>
          <a:p>
            <a:pPr algn="r">
              <a:buFont typeface="Wingdings" pitchFamily="2" charset="2"/>
              <a:buNone/>
            </a:pPr>
            <a:r>
              <a:rPr lang="en-US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10 2021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Projects under IEEE 3079 WG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4114800"/>
          </a:xfrm>
        </p:spPr>
        <p:txBody>
          <a:bodyPr/>
          <a:lstStyle/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3079 HMD based VR Sickness Reducing Technology (Published)</a:t>
            </a:r>
          </a:p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3079.1 Motion to Photon(MTP) Latency in Virtual Environments</a:t>
            </a:r>
          </a:p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IEEE 3079.2 Mixed Reality Standard Framework for Motion Training</a:t>
            </a: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5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IEEE 3079 WG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457200"/>
          </a:xfrm>
        </p:spPr>
        <p:txBody>
          <a:bodyPr/>
          <a:lstStyle/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Instruction:  For the WG, please fill in the table below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0050" y="1905000"/>
          <a:ext cx="8210550" cy="3937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Starting date of each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officer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(Please include when the current term is</a:t>
                      </a:r>
                      <a:r>
                        <a:rPr lang="en-US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over as per your WG P&amp;P)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Beon-Ryeol</a:t>
                      </a: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Lee (Chair) – 19 April 2021 (2 year term)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Wookho</a:t>
                      </a: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Son (Vice Chair) – 9 July 2019 (2 year term and re-elected on 19 April 2021 for another 2 year term)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Sangkwon Peter Jeong (Secretary/Treasurer) –24 April 2017 (2 year term and re-elected on 19 April 2021 for another 2 year term)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 you use the C/SAB SC Common P&amp;P?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(If</a:t>
                      </a:r>
                      <a:r>
                        <a:rPr lang="en-US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yes, list approved date of the Common P&amp;P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If no, when will WG forward its </a:t>
                      </a:r>
                      <a:r>
                        <a:rPr lang="en-US" sz="15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P&amp;P to C/SAB SC for approval?)</a:t>
                      </a:r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 (Approved on 19 July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40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IEEE 3079 WG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457200"/>
          </a:xfrm>
        </p:spPr>
        <p:txBody>
          <a:bodyPr/>
          <a:lstStyle/>
          <a:p>
            <a:pPr algn="just"/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Instruction:  For the WG, please fill in the table below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0050" y="1905000"/>
          <a:ext cx="8210550" cy="2199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progress since the last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6213" indent="-176213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 published IEEE P3079 on July 1, 2021</a:t>
                      </a:r>
                    </a:p>
                    <a:p>
                      <a:pPr marL="176213" marR="0" lvl="0" indent="-176213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l"/>
                        <a:tabLst/>
                        <a:defRPr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writing IEEE STD-3079.1_D0.1 on 23 July 2021</a:t>
                      </a:r>
                    </a:p>
                    <a:p>
                      <a:pPr marL="176213" indent="-176213" algn="l" defTabSz="457200" rtl="0" eaLnBrk="1" latinLnBrk="0" hangingPunct="1">
                        <a:buFont typeface="Wingdings" panose="05000000000000000000" pitchFamily="2" charset="2"/>
                        <a:buChar char="l"/>
                      </a:pPr>
                      <a:r>
                        <a:rPr lang="en-US" altLang="ko-KR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approved IEEE STD-3079.2_D0.2 on 23 July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specific issue you want the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C/SAB SC to pay attention to?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at this 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257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IEEE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P3079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HMD based VR Sickness Reducing Technology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0050" y="1905000"/>
          <a:ext cx="8210550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7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SASB approved date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 SASB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expiry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Expected/Actual date of an initial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progress since the last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specific issue you want the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C/SAB SC to pay attention to?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505A5E-D750-4624-88EE-D5D6B3C607B9}"/>
              </a:ext>
            </a:extLst>
          </p:cNvPr>
          <p:cNvSpPr txBox="1"/>
          <p:nvPr/>
        </p:nvSpPr>
        <p:spPr>
          <a:xfrm>
            <a:off x="3134747" y="1371600"/>
            <a:ext cx="28745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+mn-cs"/>
              </a:rPr>
              <a:t>Standard Published</a:t>
            </a:r>
            <a:endParaRPr kumimoji="0" lang="ko-KR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843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Status of IEEE</a:t>
            </a:r>
            <a:r>
              <a:rPr lang="ko-KR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P3079.1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Motion to Photon(MTP) Latency in Virtual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Enviroments</a:t>
            </a:r>
            <a:endParaRPr lang="en-US" sz="24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3395F8-734A-4443-B271-B7B25BF88E0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00050" y="1905000"/>
          <a:ext cx="8210550" cy="2865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7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SASB approved date 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September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PAR: SASB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expiry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date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December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Ballot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Expected/Actual date of an initial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April.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Current progress since the last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Writing Draft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 specific issue you want the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C/SAB SC to pay attention to?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 at this 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911238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AB Sponsor Progress Report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6260</TotalTime>
  <Words>927</Words>
  <Application>Microsoft Office PowerPoint</Application>
  <PresentationFormat>화면 슬라이드 쇼(4:3)</PresentationFormat>
  <Paragraphs>112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12</vt:i4>
      </vt:variant>
    </vt:vector>
  </HeadingPairs>
  <TitlesOfParts>
    <vt:vector size="23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SAB Sponsor Progress Report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C/SAB SC IEEE Human Factor for Immersive Content WG  Status update</vt:lpstr>
      <vt:lpstr>Projects under IEEE 3079 WG</vt:lpstr>
      <vt:lpstr>Status of IEEE 3079 WG</vt:lpstr>
      <vt:lpstr>Status of IEEE 3079 WG</vt:lpstr>
      <vt:lpstr>Status of IEEE P3079 HMD based VR Sickness Reducing Technology</vt:lpstr>
      <vt:lpstr>Status of IEEE P3079.1 Motion to Photon(MTP) Latency in Virtual Enviroments</vt:lpstr>
      <vt:lpstr>Status of IEEE P3079.2 Mixed Reality Standard Framework for Motion Training</vt:lpstr>
      <vt:lpstr>Status of Framework for Evaluating the Quality of Digital Human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277</cp:revision>
  <dcterms:created xsi:type="dcterms:W3CDTF">2014-10-13T13:02:20Z</dcterms:created>
  <dcterms:modified xsi:type="dcterms:W3CDTF">2021-10-03T15:09:43Z</dcterms:modified>
</cp:coreProperties>
</file>