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4"/>
  </p:notesMasterIdLst>
  <p:handoutMasterIdLst>
    <p:handoutMasterId r:id="rId15"/>
  </p:handoutMasterIdLst>
  <p:sldIdLst>
    <p:sldId id="325" r:id="rId4"/>
    <p:sldId id="365" r:id="rId5"/>
    <p:sldId id="366" r:id="rId6"/>
    <p:sldId id="375" r:id="rId7"/>
    <p:sldId id="458" r:id="rId8"/>
    <p:sldId id="466" r:id="rId9"/>
    <p:sldId id="462" r:id="rId10"/>
    <p:sldId id="465" r:id="rId11"/>
    <p:sldId id="401" r:id="rId12"/>
    <p:sldId id="35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81" d="100"/>
          <a:sy n="81" d="100"/>
        </p:scale>
        <p:origin x="692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3079-21-0086-00-0002-Session-20-3079.2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3079-21-0086-00-0002-Session-20-3079.2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3079-21-0086-00-0002-Session-20-3079.2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3079-21-0086-00-0002-Session-20-3079.2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3079-21-0086-00-0002-Session-20-3079.2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3079-21-0086-00-0002-Session-20-3079.2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3079-21-0086-00-0002-Session-20-3079.2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3079-21-0086-00-0002-Session-20-3079.2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3079-21-0086-00-0002-Session-20-3079.2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FB872A-FB58-4536-BCAB-55282DDF99F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3079-21-0086-00-0002-Session-20-3079.2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26120028483000&amp;usg=AOvVaw3ivfLpE0F4uAYhikvoJPOn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 #20 3079.2 TG Meeting Summary]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073513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#20-3079.2 TG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Sangkwon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Peter </a:t>
                      </a: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Nam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 Univ.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 dirty="0"/>
              <a:t>3079-21-0086-00-0002-Session-20-3079.2 TG Meeting Summary</a:t>
            </a:r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120101F1-A85C-458D-80CA-D02689AED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8" y="5181600"/>
            <a:ext cx="876346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Millennium Hilton Seoul, 50, 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Sowol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-Ro, Jung-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Seoul, 04637, South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dirty="0"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D18D7C00-797E-43B7-B81B-4A531EB63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320324"/>
              </p:ext>
            </p:extLst>
          </p:nvPr>
        </p:nvGraphicFramePr>
        <p:xfrm>
          <a:off x="380539" y="100078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04,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314950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5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3079-21-0044-03-0000-Proposal of New PAR for 'Motion Recognition-based Unattended Motion Learning Standard Framework'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3079-21-0078-00-0000-The Automatic Calibration Procedure of the Device Coordinates Providing the Projection Mapping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3079-21-0076-00-0002-Reference Model of Software System for Providing by Immersive Interactive Fitness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162550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5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3079-21-0077-00-0000-Reference Model of Hardware System for Providing by Immersive Interactive Fitness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3079-21-0078-00-0000-Deep Learning-based Pose Estimation on Real Time Embedded Systems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Suk-</a:t>
            </a:r>
            <a:r>
              <a:rPr lang="en-US" altLang="ko-KR" sz="2000" dirty="0" err="1"/>
              <a:t>Ju</a:t>
            </a:r>
            <a:r>
              <a:rPr lang="en-US" altLang="ko-KR" sz="2000" dirty="0"/>
              <a:t> Kang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3079-21-0084-00-0002-Evaluation framework for user’s </a:t>
            </a:r>
            <a:r>
              <a:rPr lang="en-US" altLang="ko-KR" sz="2000" dirty="0" err="1">
                <a:latin typeface="Arial" charset="0"/>
              </a:rPr>
              <a:t>QoI</a:t>
            </a:r>
            <a:r>
              <a:rPr lang="en-US" altLang="ko-KR" sz="2000" dirty="0">
                <a:latin typeface="Arial" charset="0"/>
              </a:rPr>
              <a:t> on the XR content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Beom-Ryeol</a:t>
            </a:r>
            <a:r>
              <a:rPr lang="en-US" altLang="ko-KR" sz="2000" dirty="0"/>
              <a:t> Lee</a:t>
            </a:r>
            <a:r>
              <a:rPr lang="ko-KR" altLang="en-US" sz="2000" dirty="0"/>
              <a:t> </a:t>
            </a:r>
            <a:endParaRPr lang="en-US" altLang="ko-KR" sz="2000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6450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6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11:00am~12:30pm</a:t>
            </a:r>
            <a:endParaRPr lang="en-US" altLang="ko-KR" sz="2000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3079-21-0065-00-0002-STD</a:t>
            </a:r>
            <a:r>
              <a:rPr lang="ko-KR" altLang="en-US" sz="2000" dirty="0">
                <a:latin typeface="Arial" charset="0"/>
              </a:rPr>
              <a:t> </a:t>
            </a:r>
            <a:r>
              <a:rPr lang="en-US" altLang="ko-KR" sz="2000" dirty="0">
                <a:latin typeface="Arial" charset="0"/>
              </a:rPr>
              <a:t>D01 Framework for Motion Training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3079-21-0061-00-0002-Hierarchy for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6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13:30pm~15:00pm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panose="020B0604020202020204" pitchFamily="34" charset="0"/>
                <a:cs typeface="Arial" panose="020B0604020202020204" pitchFamily="34" charset="0"/>
              </a:rPr>
              <a:t>3079-21-0061-00-0002-Hierarchy for IEEE P3079.2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</a:t>
            </a:r>
            <a:r>
              <a:rPr lang="en-US" altLang="ko-KR" sz="2000" dirty="0" err="1"/>
              <a:t>Sangkwon</a:t>
            </a:r>
            <a:r>
              <a:rPr lang="en-US" altLang="ko-KR" sz="2000" dirty="0"/>
              <a:t> Peter </a:t>
            </a:r>
            <a:r>
              <a:rPr lang="en-US" altLang="ko-KR" sz="2000" dirty="0" err="1"/>
              <a:t>Jeong</a:t>
            </a:r>
            <a:endParaRPr lang="en-US" altLang="ko-KR" sz="2000" dirty="0"/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487319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hierarchy for IEEE P3079.2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character generation for IEEE P3079.2 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P3079.2 </a:t>
            </a:r>
          </a:p>
          <a:p>
            <a:pPr algn="just">
              <a:lnSpc>
                <a:spcPct val="90000"/>
              </a:lnSpc>
            </a:pP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5 meeting slots to keep the next meeting running smoothly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3079-21-0086-00-0002-Session-20-3079.2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5851</TotalTime>
  <Words>736</Words>
  <Application>Microsoft Office PowerPoint</Application>
  <PresentationFormat>화면 슬라이드 쇼(4:3)</PresentationFormat>
  <Paragraphs>136</Paragraphs>
  <Slides>10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10</vt:i4>
      </vt:variant>
    </vt:vector>
  </HeadingPairs>
  <TitlesOfParts>
    <vt:vector size="21" baseType="lpstr">
      <vt:lpstr>HY견명조</vt:lpstr>
      <vt:lpstr>Myriad Pro</vt:lpstr>
      <vt:lpstr>맑은 고딕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2nd Day</vt:lpstr>
      <vt:lpstr>2nd Day</vt:lpstr>
      <vt:lpstr>3rd Day</vt:lpstr>
      <vt:lpstr>3rd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rtg</cp:lastModifiedBy>
  <cp:revision>271</cp:revision>
  <dcterms:created xsi:type="dcterms:W3CDTF">2014-10-13T13:02:20Z</dcterms:created>
  <dcterms:modified xsi:type="dcterms:W3CDTF">2021-10-07T00:36:25Z</dcterms:modified>
</cp:coreProperties>
</file>