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5" r:id="rId7"/>
    <p:sldId id="458" r:id="rId8"/>
    <p:sldId id="466" r:id="rId9"/>
    <p:sldId id="462" r:id="rId10"/>
    <p:sldId id="465" r:id="rId11"/>
    <p:sldId id="401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81" d="100"/>
          <a:sy n="81" d="100"/>
        </p:scale>
        <p:origin x="69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3079-21-0086-01-0002-Session-20-3079.2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3079-21-0086-01-0002-Session-20-3079.2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#20 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3079-21-0086-01-0002-Session-20-3079.2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7351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#20-3079.2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Peter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181600"/>
            <a:ext cx="87634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Millennium Hilton Seoul, 50,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Sowol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-Ro, Jung-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Seoul, 04637, South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dirty="0"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20324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1495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3079-21-0044-03-0000-Proposal of New PAR for 'Motion Recognition-based Unattended Motion Learning Standard Framework'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3079-21-0078-00-0000-The Automatic Calibration Procedure of the Device Coordinates Providing the Projection Mapping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3079-21-0076-00-0002-Reference Model of Software System for Providing by Immersive Interactive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1625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3079-21-0077-00-0000-Reference Model of Hardware System for Providing by Immersive Interactive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3079-21-0078-00-0000-Deep Learning-based Pose Estimation on Real Time Embedded Systems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Suk-</a:t>
            </a:r>
            <a:r>
              <a:rPr lang="en-US" altLang="ko-KR" sz="2000" dirty="0" err="1"/>
              <a:t>Ju</a:t>
            </a:r>
            <a:r>
              <a:rPr lang="en-US" altLang="ko-KR" sz="2000" dirty="0"/>
              <a:t> Kang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3079-21-0084-00-0002-Evaluation framework for user’s </a:t>
            </a:r>
            <a:r>
              <a:rPr lang="en-US" altLang="ko-KR" sz="2000" dirty="0" err="1">
                <a:latin typeface="Arial" charset="0"/>
              </a:rPr>
              <a:t>QoI</a:t>
            </a:r>
            <a:r>
              <a:rPr lang="en-US" altLang="ko-KR" sz="2000" dirty="0">
                <a:latin typeface="Arial" charset="0"/>
              </a:rPr>
              <a:t> on the XR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Beom-Ryeol</a:t>
            </a:r>
            <a:r>
              <a:rPr lang="en-US" altLang="ko-KR" sz="2000" dirty="0"/>
              <a:t> Lee</a:t>
            </a:r>
            <a:r>
              <a:rPr lang="ko-KR" altLang="en-US" sz="2000" dirty="0"/>
              <a:t> </a:t>
            </a: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645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3079-21-0065-00-0002-STD</a:t>
            </a:r>
            <a:r>
              <a:rPr lang="ko-KR" altLang="en-US" sz="2000" dirty="0">
                <a:latin typeface="Arial" charset="0"/>
              </a:rPr>
              <a:t> </a:t>
            </a:r>
            <a:r>
              <a:rPr lang="en-US" altLang="ko-KR" sz="2000" dirty="0">
                <a:latin typeface="Arial" charset="0"/>
              </a:rPr>
              <a:t>D01 Framework for Motion Training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3079-21-0061-02-0002-Hierarchy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3079-21-0061-02-0002-Hierarchy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48731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hierarchy for IEEE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IEEE P3079.2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P3079.2 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5 meeting slots to keep the next meeting running smoothly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3079-21-0086-01-0002-Session-20-3079.2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5859</TotalTime>
  <Words>736</Words>
  <Application>Microsoft Office PowerPoint</Application>
  <PresentationFormat>화면 슬라이드 쇼(4:3)</PresentationFormat>
  <Paragraphs>136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2nd Day</vt:lpstr>
      <vt:lpstr>3rd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273</cp:revision>
  <dcterms:created xsi:type="dcterms:W3CDTF">2014-10-13T13:02:20Z</dcterms:created>
  <dcterms:modified xsi:type="dcterms:W3CDTF">2021-10-07T00:44:13Z</dcterms:modified>
</cp:coreProperties>
</file>